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AEDE7"/>
          </a:solidFill>
        </a:fill>
      </a:tcStyle>
    </a:wholeTbl>
    <a:band1H>
      <a:tcStyle>
        <a:tcBdr/>
        <a:fill>
          <a:solidFill>
            <a:srgbClr val="F5D9CC"/>
          </a:solidFill>
        </a:fill>
      </a:tcStyle>
    </a:band1H>
    <a:band2H>
      <a:tcStyle>
        <a:tcBdr/>
      </a:tcStyle>
    </a:band2H>
    <a:band1V>
      <a:tcStyle>
        <a:tcBdr/>
        <a:fill>
          <a:solidFill>
            <a:srgbClr val="F5D9CC"/>
          </a:solidFill>
        </a:fill>
      </a:tcStyle>
    </a:band1V>
    <a:band2V>
      <a:tcStyle>
        <a:tcBdr/>
      </a:tcStyle>
    </a:band2V>
    <a:lastCol>
      <a:tcTxStyle b="on">
        <a:font>
          <a:latin typeface="+mn-lt"/>
          <a:ea typeface="+mn-ea"/>
          <a:cs typeface="+mn-cs"/>
        </a:font>
        <a:srgbClr val="FFFFFF"/>
      </a:tcTxStyle>
      <a:tcStyle>
        <a:tcBdr/>
        <a:fill>
          <a:solidFill>
            <a:srgbClr val="E48312"/>
          </a:solidFill>
        </a:fill>
      </a:tcStyle>
    </a:lastCol>
    <a:firstCol>
      <a:tcTxStyle b="on">
        <a:font>
          <a:latin typeface="+mn-lt"/>
          <a:ea typeface="+mn-ea"/>
          <a:cs typeface="+mn-cs"/>
        </a:font>
        <a:srgbClr val="FFFFFF"/>
      </a:tcTxStyle>
      <a:tcStyle>
        <a:tcBdr/>
        <a:fill>
          <a:solidFill>
            <a:srgbClr val="E4831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4831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48312"/>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F3F4"/>
          </a:solidFill>
        </a:fill>
      </a:tcStyle>
    </a:wholeTbl>
    <a:band1H>
      <a:tcStyle>
        <a:tcBdr/>
        <a:fill>
          <a:solidFill>
            <a:srgbClr val="D1E5E8"/>
          </a:solidFill>
        </a:fill>
      </a:tcStyle>
    </a:band1H>
    <a:band2H>
      <a:tcStyle>
        <a:tcBdr/>
      </a:tcStyle>
    </a:band2H>
    <a:band1V>
      <a:tcStyle>
        <a:tcBdr/>
        <a:fill>
          <a:solidFill>
            <a:srgbClr val="D1E5E8"/>
          </a:solidFill>
        </a:fill>
      </a:tcStyle>
    </a:band1V>
    <a:band2V>
      <a:tcStyle>
        <a:tcBdr/>
      </a:tcStyle>
    </a:band2V>
    <a:lastCol>
      <a:tcTxStyle b="on">
        <a:font>
          <a:latin typeface="+mn-lt"/>
          <a:ea typeface="+mn-ea"/>
          <a:cs typeface="+mn-cs"/>
        </a:font>
        <a:srgbClr val="FFFFFF"/>
      </a:tcTxStyle>
      <a:tcStyle>
        <a:tcBdr/>
        <a:fill>
          <a:solidFill>
            <a:srgbClr val="58B6C0"/>
          </a:solidFill>
        </a:fill>
      </a:tcStyle>
    </a:lastCol>
    <a:firstCol>
      <a:tcTxStyle b="on">
        <a:font>
          <a:latin typeface="+mn-lt"/>
          <a:ea typeface="+mn-ea"/>
          <a:cs typeface="+mn-cs"/>
        </a:font>
        <a:srgbClr val="FFFFFF"/>
      </a:tcTxStyle>
      <a:tcStyle>
        <a:tcBdr/>
        <a:fill>
          <a:solidFill>
            <a:srgbClr val="58B6C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8B6C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8B6C0"/>
          </a:solidFill>
        </a:fill>
      </a:tcStyle>
    </a:firstRow>
  </a:tblStyle>
  <a:tblStyle styleId="{2D5ABB26-0587-4C30-8999-92F81FD0307C}" styleName="">
    <a:wholeTbl>
      <a:tcTxStyle>
        <a:font>
          <a:latin typeface="+mn-lt"/>
          <a:ea typeface="+mn-ea"/>
          <a:cs typeface="+mn-cs"/>
        </a:font>
        <a:srgbClr val="000000"/>
      </a:tcTxStyle>
      <a:tcStyle>
        <a:tcBdr/>
      </a:tcStyle>
    </a:wholeTbl>
  </a:tblStyle>
  <a:tblStyle styleId="{0E3FDE45-AF77-4B5C-9715-49D594BDF05E}" styleName="">
    <a:wholeTbl>
      <a:tcTxStyle>
        <a:font>
          <a:latin typeface="+mn-lt"/>
          <a:ea typeface="+mn-ea"/>
          <a:cs typeface="+mn-cs"/>
        </a:font>
        <a:srgbClr val="000000"/>
      </a:tcTxStyle>
      <a:tcStyle>
        <a:tcBdr>
          <a:top>
            <a:ln w="12701" cap="flat" cmpd="sng" algn="ctr">
              <a:solidFill>
                <a:srgbClr val="58B6C0"/>
              </a:solidFill>
              <a:prstDash val="solid"/>
              <a:round/>
              <a:headEnd type="none" w="med" len="med"/>
              <a:tailEnd type="none" w="med" len="med"/>
            </a:ln>
          </a:top>
          <a:bottom>
            <a:ln w="12701" cap="flat" cmpd="sng" algn="ctr">
              <a:solidFill>
                <a:srgbClr val="58B6C0"/>
              </a:solidFill>
              <a:prstDash val="solid"/>
              <a:round/>
              <a:headEnd type="none" w="med" len="med"/>
              <a:tailEnd type="none" w="med" len="med"/>
            </a:ln>
          </a:bottom>
        </a:tcBdr>
      </a:tcStyle>
    </a:wholeTbl>
    <a:band1H>
      <a:tcStyle>
        <a:tcBdr/>
        <a:fill>
          <a:solidFill>
            <a:srgbClr val="58B6C0"/>
          </a:solidFill>
        </a:fill>
      </a:tcStyle>
    </a:band1H>
    <a:band2H>
      <a:tcStyle>
        <a:tcBdr/>
      </a:tcStyle>
    </a:band2H>
    <a:band1V>
      <a:tcStyle>
        <a:tcBdr/>
        <a:fill>
          <a:solidFill>
            <a:srgbClr val="58B6C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58B6C0"/>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58B6C0"/>
              </a:solidFill>
              <a:prstDash val="solid"/>
              <a:round/>
              <a:headEnd type="none" w="med" len="med"/>
              <a:tailEnd type="none" w="med" len="med"/>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A9BFBA7-41EE-EF95-6EA7-B4979AC36ADC}"/>
              </a:ext>
            </a:extLst>
          </p:cNvPr>
          <p:cNvSpPr/>
          <p:nvPr/>
        </p:nvSpPr>
        <p:spPr>
          <a:xfrm>
            <a:off x="3172" y="6400800"/>
            <a:ext cx="12188823" cy="457200"/>
          </a:xfrm>
          <a:prstGeom prst="rect">
            <a:avLst/>
          </a:prstGeom>
          <a:solidFill>
            <a:srgbClr val="58B6C0"/>
          </a:solidFill>
          <a:ln cap="flat">
            <a:noFill/>
            <a:prstDash val="solid"/>
          </a:ln>
        </p:spPr>
        <p:txBody>
          <a:bodyPr lIns="0" tIns="0" rIns="0" bIns="0"/>
          <a:lstStyle/>
          <a:p>
            <a:endParaRPr lang="en-MY"/>
          </a:p>
        </p:txBody>
      </p:sp>
      <p:sp>
        <p:nvSpPr>
          <p:cNvPr id="3" name="Rectangle 7">
            <a:extLst>
              <a:ext uri="{FF2B5EF4-FFF2-40B4-BE49-F238E27FC236}">
                <a16:creationId xmlns:a16="http://schemas.microsoft.com/office/drawing/2014/main" id="{AE4FD7FB-18A6-C8FB-074C-71721D363122}"/>
              </a:ext>
            </a:extLst>
          </p:cNvPr>
          <p:cNvSpPr/>
          <p:nvPr/>
        </p:nvSpPr>
        <p:spPr>
          <a:xfrm>
            <a:off x="18" y="6334313"/>
            <a:ext cx="12188823" cy="64008"/>
          </a:xfrm>
          <a:prstGeom prst="rect">
            <a:avLst/>
          </a:prstGeom>
          <a:solidFill>
            <a:srgbClr val="3494BA"/>
          </a:solidFill>
          <a:ln cap="flat">
            <a:noFill/>
            <a:prstDash val="solid"/>
          </a:ln>
        </p:spPr>
        <p:txBody>
          <a:bodyPr lIns="0" tIns="0" rIns="0" bIns="0"/>
          <a:lstStyle/>
          <a:p>
            <a:endParaRPr lang="en-MY"/>
          </a:p>
        </p:txBody>
      </p:sp>
      <p:sp>
        <p:nvSpPr>
          <p:cNvPr id="4" name="Title 1">
            <a:extLst>
              <a:ext uri="{FF2B5EF4-FFF2-40B4-BE49-F238E27FC236}">
                <a16:creationId xmlns:a16="http://schemas.microsoft.com/office/drawing/2014/main" id="{26F9AF9E-63B1-68BC-7026-44FCEACAB0C0}"/>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5" name="Subtitle 2">
            <a:extLst>
              <a:ext uri="{FF2B5EF4-FFF2-40B4-BE49-F238E27FC236}">
                <a16:creationId xmlns:a16="http://schemas.microsoft.com/office/drawing/2014/main" id="{153B8B4C-640D-1CF0-AA7E-BD373D549C32}"/>
              </a:ext>
            </a:extLst>
          </p:cNvPr>
          <p:cNvSpPr txBox="1">
            <a:spLocks noGrp="1"/>
          </p:cNvSpPr>
          <p:nvPr>
            <p:ph type="subTitle" idx="1"/>
          </p:nvPr>
        </p:nvSpPr>
        <p:spPr>
          <a:xfrm>
            <a:off x="1100050" y="4455624"/>
            <a:ext cx="10058400" cy="1143000"/>
          </a:xfrm>
        </p:spPr>
        <p:txBody>
          <a:bodyPr lIns="91440" rIns="91440"/>
          <a:lstStyle>
            <a:lvl1pPr marL="0" indent="0">
              <a:buNone/>
              <a:defRPr sz="2400" cap="all" spc="200">
                <a:solidFill>
                  <a:srgbClr val="373545"/>
                </a:solidFill>
                <a:latin typeface="Calibri Light"/>
              </a:defRPr>
            </a:lvl1pPr>
          </a:lstStyle>
          <a:p>
            <a:pPr lvl="0"/>
            <a:r>
              <a:rPr lang="en-US"/>
              <a:t>Click to edit Master subtitle style</a:t>
            </a:r>
          </a:p>
        </p:txBody>
      </p:sp>
      <p:sp>
        <p:nvSpPr>
          <p:cNvPr id="6" name="Date Placeholder 3">
            <a:extLst>
              <a:ext uri="{FF2B5EF4-FFF2-40B4-BE49-F238E27FC236}">
                <a16:creationId xmlns:a16="http://schemas.microsoft.com/office/drawing/2014/main" id="{4EE3B78F-8EB5-DBB0-682C-974A6647969B}"/>
              </a:ext>
            </a:extLst>
          </p:cNvPr>
          <p:cNvSpPr txBox="1">
            <a:spLocks noGrp="1"/>
          </p:cNvSpPr>
          <p:nvPr>
            <p:ph type="dt" sz="half" idx="7"/>
          </p:nvPr>
        </p:nvSpPr>
        <p:spPr/>
        <p:txBody>
          <a:bodyPr/>
          <a:lstStyle>
            <a:lvl1pPr>
              <a:defRPr/>
            </a:lvl1pPr>
          </a:lstStyle>
          <a:p>
            <a:pPr lvl="0"/>
            <a:fld id="{73A86970-3AE3-4EDC-AEE3-02C945870650}" type="datetime1">
              <a:rPr lang="en-MY"/>
              <a:pPr lvl="0"/>
              <a:t>30/11/2024</a:t>
            </a:fld>
            <a:endParaRPr lang="en-MY"/>
          </a:p>
        </p:txBody>
      </p:sp>
      <p:sp>
        <p:nvSpPr>
          <p:cNvPr id="7" name="Footer Placeholder 4">
            <a:extLst>
              <a:ext uri="{FF2B5EF4-FFF2-40B4-BE49-F238E27FC236}">
                <a16:creationId xmlns:a16="http://schemas.microsoft.com/office/drawing/2014/main" id="{CF8BA1B0-C59E-CB8F-0AA4-D07E16260069}"/>
              </a:ext>
            </a:extLst>
          </p:cNvPr>
          <p:cNvSpPr txBox="1">
            <a:spLocks noGrp="1"/>
          </p:cNvSpPr>
          <p:nvPr>
            <p:ph type="ftr" sz="quarter" idx="9"/>
          </p:nvPr>
        </p:nvSpPr>
        <p:spPr/>
        <p:txBody>
          <a:bodyPr/>
          <a:lstStyle>
            <a:lvl1pPr>
              <a:defRPr/>
            </a:lvl1pPr>
          </a:lstStyle>
          <a:p>
            <a:pPr lvl="0"/>
            <a:endParaRPr lang="en-MY"/>
          </a:p>
        </p:txBody>
      </p:sp>
      <p:sp>
        <p:nvSpPr>
          <p:cNvPr id="8" name="Slide Number Placeholder 5">
            <a:extLst>
              <a:ext uri="{FF2B5EF4-FFF2-40B4-BE49-F238E27FC236}">
                <a16:creationId xmlns:a16="http://schemas.microsoft.com/office/drawing/2014/main" id="{739115E1-12E1-E128-9CE2-C5F8227A277C}"/>
              </a:ext>
            </a:extLst>
          </p:cNvPr>
          <p:cNvSpPr txBox="1">
            <a:spLocks noGrp="1"/>
          </p:cNvSpPr>
          <p:nvPr>
            <p:ph type="sldNum" sz="quarter" idx="8"/>
          </p:nvPr>
        </p:nvSpPr>
        <p:spPr/>
        <p:txBody>
          <a:bodyPr/>
          <a:lstStyle>
            <a:lvl1pPr>
              <a:defRPr/>
            </a:lvl1pPr>
          </a:lstStyle>
          <a:p>
            <a:pPr lvl="0"/>
            <a:fld id="{C9965815-C005-4F99-B98B-8AEA211C5EC7}" type="slidenum">
              <a:t>‹#›</a:t>
            </a:fld>
            <a:endParaRPr lang="en-MY"/>
          </a:p>
        </p:txBody>
      </p:sp>
      <p:cxnSp>
        <p:nvCxnSpPr>
          <p:cNvPr id="9" name="Straight Connector 8">
            <a:extLst>
              <a:ext uri="{FF2B5EF4-FFF2-40B4-BE49-F238E27FC236}">
                <a16:creationId xmlns:a16="http://schemas.microsoft.com/office/drawing/2014/main" id="{0A9C80D4-8BE0-8B72-BFBB-E0BC88C7FC3E}"/>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24651091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C5FD-1709-DF5E-0326-D4820606D8E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57A0737-F116-762F-ED95-19FEF50C5A6D}"/>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02F36-BBEB-68E1-4F2D-92D5E1187A36}"/>
              </a:ext>
            </a:extLst>
          </p:cNvPr>
          <p:cNvSpPr txBox="1">
            <a:spLocks noGrp="1"/>
          </p:cNvSpPr>
          <p:nvPr>
            <p:ph type="dt" sz="half" idx="7"/>
          </p:nvPr>
        </p:nvSpPr>
        <p:spPr/>
        <p:txBody>
          <a:bodyPr/>
          <a:lstStyle>
            <a:lvl1pPr>
              <a:defRPr/>
            </a:lvl1pPr>
          </a:lstStyle>
          <a:p>
            <a:pPr lvl="0"/>
            <a:fld id="{BA85B0D7-1CD2-4940-84CA-0FB8068ADA88}" type="datetime1">
              <a:rPr lang="en-MY"/>
              <a:pPr lvl="0"/>
              <a:t>30/11/2024</a:t>
            </a:fld>
            <a:endParaRPr lang="en-MY"/>
          </a:p>
        </p:txBody>
      </p:sp>
      <p:sp>
        <p:nvSpPr>
          <p:cNvPr id="5" name="Footer Placeholder 4">
            <a:extLst>
              <a:ext uri="{FF2B5EF4-FFF2-40B4-BE49-F238E27FC236}">
                <a16:creationId xmlns:a16="http://schemas.microsoft.com/office/drawing/2014/main" id="{B7BDD771-E163-0A09-DBE0-AFAEAA2BE396}"/>
              </a:ext>
            </a:extLst>
          </p:cNvPr>
          <p:cNvSpPr txBox="1">
            <a:spLocks noGrp="1"/>
          </p:cNvSpPr>
          <p:nvPr>
            <p:ph type="ftr" sz="quarter" idx="9"/>
          </p:nvPr>
        </p:nvSpPr>
        <p:spPr/>
        <p:txBody>
          <a:bodyPr/>
          <a:lstStyle>
            <a:lvl1pPr>
              <a:defRPr/>
            </a:lvl1pPr>
          </a:lstStyle>
          <a:p>
            <a:pPr lvl="0"/>
            <a:endParaRPr lang="en-MY"/>
          </a:p>
        </p:txBody>
      </p:sp>
      <p:sp>
        <p:nvSpPr>
          <p:cNvPr id="6" name="Slide Number Placeholder 5">
            <a:extLst>
              <a:ext uri="{FF2B5EF4-FFF2-40B4-BE49-F238E27FC236}">
                <a16:creationId xmlns:a16="http://schemas.microsoft.com/office/drawing/2014/main" id="{0DD5DA24-1E34-E22B-C9AE-CDE4CC800B9B}"/>
              </a:ext>
            </a:extLst>
          </p:cNvPr>
          <p:cNvSpPr txBox="1">
            <a:spLocks noGrp="1"/>
          </p:cNvSpPr>
          <p:nvPr>
            <p:ph type="sldNum" sz="quarter" idx="8"/>
          </p:nvPr>
        </p:nvSpPr>
        <p:spPr/>
        <p:txBody>
          <a:bodyPr/>
          <a:lstStyle>
            <a:lvl1pPr>
              <a:defRPr/>
            </a:lvl1pPr>
          </a:lstStyle>
          <a:p>
            <a:pPr lvl="0"/>
            <a:fld id="{77A97BC8-E73B-4B16-8FBB-63A7FEFB0BB0}" type="slidenum">
              <a:t>‹#›</a:t>
            </a:fld>
            <a:endParaRPr lang="en-MY"/>
          </a:p>
        </p:txBody>
      </p:sp>
    </p:spTree>
    <p:extLst>
      <p:ext uri="{BB962C8B-B14F-4D97-AF65-F5344CB8AC3E}">
        <p14:creationId xmlns:p14="http://schemas.microsoft.com/office/powerpoint/2010/main" val="382267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04B89AA-141D-B3CC-C2EE-4ABD4238ADEA}"/>
              </a:ext>
            </a:extLst>
          </p:cNvPr>
          <p:cNvSpPr/>
          <p:nvPr/>
        </p:nvSpPr>
        <p:spPr>
          <a:xfrm>
            <a:off x="3172" y="6400800"/>
            <a:ext cx="12188823" cy="457200"/>
          </a:xfrm>
          <a:prstGeom prst="rect">
            <a:avLst/>
          </a:prstGeom>
          <a:solidFill>
            <a:srgbClr val="58B6C0"/>
          </a:solidFill>
          <a:ln cap="flat">
            <a:noFill/>
            <a:prstDash val="solid"/>
          </a:ln>
        </p:spPr>
        <p:txBody>
          <a:bodyPr lIns="0" tIns="0" rIns="0" bIns="0"/>
          <a:lstStyle/>
          <a:p>
            <a:endParaRPr lang="en-MY"/>
          </a:p>
        </p:txBody>
      </p:sp>
      <p:sp>
        <p:nvSpPr>
          <p:cNvPr id="3" name="Rectangle 7">
            <a:extLst>
              <a:ext uri="{FF2B5EF4-FFF2-40B4-BE49-F238E27FC236}">
                <a16:creationId xmlns:a16="http://schemas.microsoft.com/office/drawing/2014/main" id="{E60E1615-269B-FFEE-B14D-CAC496920CB4}"/>
              </a:ext>
            </a:extLst>
          </p:cNvPr>
          <p:cNvSpPr/>
          <p:nvPr/>
        </p:nvSpPr>
        <p:spPr>
          <a:xfrm>
            <a:off x="18" y="6334313"/>
            <a:ext cx="12188823" cy="64008"/>
          </a:xfrm>
          <a:prstGeom prst="rect">
            <a:avLst/>
          </a:prstGeom>
          <a:solidFill>
            <a:srgbClr val="3494BA"/>
          </a:solidFill>
          <a:ln cap="flat">
            <a:noFill/>
            <a:prstDash val="solid"/>
          </a:ln>
        </p:spPr>
        <p:txBody>
          <a:bodyPr lIns="0" tIns="0" rIns="0" bIns="0"/>
          <a:lstStyle/>
          <a:p>
            <a:endParaRPr lang="en-MY"/>
          </a:p>
        </p:txBody>
      </p:sp>
      <p:sp>
        <p:nvSpPr>
          <p:cNvPr id="4" name="Vertical Title 1">
            <a:extLst>
              <a:ext uri="{FF2B5EF4-FFF2-40B4-BE49-F238E27FC236}">
                <a16:creationId xmlns:a16="http://schemas.microsoft.com/office/drawing/2014/main" id="{41F25F2A-0FD9-CECA-32C2-1A46C6B71EB0}"/>
              </a:ext>
            </a:extLst>
          </p:cNvPr>
          <p:cNvSpPr txBox="1">
            <a:spLocks noGrp="1"/>
          </p:cNvSpPr>
          <p:nvPr>
            <p:ph type="title" orient="vert"/>
          </p:nvPr>
        </p:nvSpPr>
        <p:spPr>
          <a:xfrm>
            <a:off x="8724903" y="414780"/>
            <a:ext cx="2628899" cy="5757419"/>
          </a:xfrm>
        </p:spPr>
        <p:txBody>
          <a:bodyPr vert="eaVert"/>
          <a:lstStyle>
            <a:lvl1pPr>
              <a:defRPr/>
            </a:lvl1pPr>
          </a:lstStyle>
          <a:p>
            <a:pPr lvl="0"/>
            <a:r>
              <a:rPr lang="en-US"/>
              <a:t>Click to edit Master title style</a:t>
            </a:r>
          </a:p>
        </p:txBody>
      </p:sp>
      <p:sp>
        <p:nvSpPr>
          <p:cNvPr id="5" name="Vertical Text Placeholder 2">
            <a:extLst>
              <a:ext uri="{FF2B5EF4-FFF2-40B4-BE49-F238E27FC236}">
                <a16:creationId xmlns:a16="http://schemas.microsoft.com/office/drawing/2014/main" id="{5C230578-1B0E-9951-1002-5C6EF697203C}"/>
              </a:ext>
            </a:extLst>
          </p:cNvPr>
          <p:cNvSpPr txBox="1">
            <a:spLocks noGrp="1"/>
          </p:cNvSpPr>
          <p:nvPr>
            <p:ph type="body" orient="vert" idx="1"/>
          </p:nvPr>
        </p:nvSpPr>
        <p:spPr>
          <a:xfrm>
            <a:off x="838203" y="414780"/>
            <a:ext cx="7734296" cy="5757419"/>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DC1ED015-5A6A-D3F4-FC92-2A71C2C2B69C}"/>
              </a:ext>
            </a:extLst>
          </p:cNvPr>
          <p:cNvSpPr txBox="1">
            <a:spLocks noGrp="1"/>
          </p:cNvSpPr>
          <p:nvPr>
            <p:ph type="dt" sz="half" idx="7"/>
          </p:nvPr>
        </p:nvSpPr>
        <p:spPr/>
        <p:txBody>
          <a:bodyPr/>
          <a:lstStyle>
            <a:lvl1pPr>
              <a:defRPr/>
            </a:lvl1pPr>
          </a:lstStyle>
          <a:p>
            <a:pPr lvl="0"/>
            <a:fld id="{0061816E-0B0E-4258-B60C-F44357110CAD}" type="datetime1">
              <a:rPr lang="en-MY"/>
              <a:pPr lvl="0"/>
              <a:t>30/11/2024</a:t>
            </a:fld>
            <a:endParaRPr lang="en-MY"/>
          </a:p>
        </p:txBody>
      </p:sp>
      <p:sp>
        <p:nvSpPr>
          <p:cNvPr id="7" name="Footer Placeholder 4">
            <a:extLst>
              <a:ext uri="{FF2B5EF4-FFF2-40B4-BE49-F238E27FC236}">
                <a16:creationId xmlns:a16="http://schemas.microsoft.com/office/drawing/2014/main" id="{9DB65DBC-D3D4-2B6C-66BA-7A4226921EF0}"/>
              </a:ext>
            </a:extLst>
          </p:cNvPr>
          <p:cNvSpPr txBox="1">
            <a:spLocks noGrp="1"/>
          </p:cNvSpPr>
          <p:nvPr>
            <p:ph type="ftr" sz="quarter" idx="9"/>
          </p:nvPr>
        </p:nvSpPr>
        <p:spPr/>
        <p:txBody>
          <a:bodyPr/>
          <a:lstStyle>
            <a:lvl1pPr>
              <a:defRPr/>
            </a:lvl1pPr>
          </a:lstStyle>
          <a:p>
            <a:pPr lvl="0"/>
            <a:endParaRPr lang="en-MY"/>
          </a:p>
        </p:txBody>
      </p:sp>
      <p:sp>
        <p:nvSpPr>
          <p:cNvPr id="8" name="Slide Number Placeholder 5">
            <a:extLst>
              <a:ext uri="{FF2B5EF4-FFF2-40B4-BE49-F238E27FC236}">
                <a16:creationId xmlns:a16="http://schemas.microsoft.com/office/drawing/2014/main" id="{CFA99933-7A0A-B826-F9E9-D6AC6EFDBC4E}"/>
              </a:ext>
            </a:extLst>
          </p:cNvPr>
          <p:cNvSpPr txBox="1">
            <a:spLocks noGrp="1"/>
          </p:cNvSpPr>
          <p:nvPr>
            <p:ph type="sldNum" sz="quarter" idx="8"/>
          </p:nvPr>
        </p:nvSpPr>
        <p:spPr/>
        <p:txBody>
          <a:bodyPr/>
          <a:lstStyle>
            <a:lvl1pPr>
              <a:defRPr/>
            </a:lvl1pPr>
          </a:lstStyle>
          <a:p>
            <a:pPr lvl="0"/>
            <a:fld id="{24FC0B8F-8065-4528-AE66-7E359B39D7AB}" type="slidenum">
              <a:t>‹#›</a:t>
            </a:fld>
            <a:endParaRPr lang="en-MY"/>
          </a:p>
        </p:txBody>
      </p:sp>
    </p:spTree>
    <p:extLst>
      <p:ext uri="{BB962C8B-B14F-4D97-AF65-F5344CB8AC3E}">
        <p14:creationId xmlns:p14="http://schemas.microsoft.com/office/powerpoint/2010/main" val="269092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9F2B-927D-D51B-37C7-35F5D129B64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5AEB6A5-B614-E9E9-2761-83504945684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58E3A-CA2F-E953-FF6F-0B622D837493}"/>
              </a:ext>
            </a:extLst>
          </p:cNvPr>
          <p:cNvSpPr txBox="1">
            <a:spLocks noGrp="1"/>
          </p:cNvSpPr>
          <p:nvPr>
            <p:ph type="dt" sz="half" idx="7"/>
          </p:nvPr>
        </p:nvSpPr>
        <p:spPr/>
        <p:txBody>
          <a:bodyPr/>
          <a:lstStyle>
            <a:lvl1pPr>
              <a:defRPr/>
            </a:lvl1pPr>
          </a:lstStyle>
          <a:p>
            <a:pPr lvl="0"/>
            <a:fld id="{8B23F51B-31C4-40CE-82DE-94EBA756B5A1}" type="datetime1">
              <a:rPr lang="en-MY"/>
              <a:pPr lvl="0"/>
              <a:t>30/11/2024</a:t>
            </a:fld>
            <a:endParaRPr lang="en-MY"/>
          </a:p>
        </p:txBody>
      </p:sp>
      <p:sp>
        <p:nvSpPr>
          <p:cNvPr id="5" name="Footer Placeholder 4">
            <a:extLst>
              <a:ext uri="{FF2B5EF4-FFF2-40B4-BE49-F238E27FC236}">
                <a16:creationId xmlns:a16="http://schemas.microsoft.com/office/drawing/2014/main" id="{C780DC47-44D6-475F-0BC7-D5CFAC19AD69}"/>
              </a:ext>
            </a:extLst>
          </p:cNvPr>
          <p:cNvSpPr txBox="1">
            <a:spLocks noGrp="1"/>
          </p:cNvSpPr>
          <p:nvPr>
            <p:ph type="ftr" sz="quarter" idx="9"/>
          </p:nvPr>
        </p:nvSpPr>
        <p:spPr/>
        <p:txBody>
          <a:bodyPr/>
          <a:lstStyle>
            <a:lvl1pPr>
              <a:defRPr/>
            </a:lvl1pPr>
          </a:lstStyle>
          <a:p>
            <a:pPr lvl="0"/>
            <a:endParaRPr lang="en-MY"/>
          </a:p>
        </p:txBody>
      </p:sp>
      <p:sp>
        <p:nvSpPr>
          <p:cNvPr id="6" name="Slide Number Placeholder 5">
            <a:extLst>
              <a:ext uri="{FF2B5EF4-FFF2-40B4-BE49-F238E27FC236}">
                <a16:creationId xmlns:a16="http://schemas.microsoft.com/office/drawing/2014/main" id="{B26B65D9-7BF3-09FE-95F3-E20803E2D5F5}"/>
              </a:ext>
            </a:extLst>
          </p:cNvPr>
          <p:cNvSpPr txBox="1">
            <a:spLocks noGrp="1"/>
          </p:cNvSpPr>
          <p:nvPr>
            <p:ph type="sldNum" sz="quarter" idx="8"/>
          </p:nvPr>
        </p:nvSpPr>
        <p:spPr/>
        <p:txBody>
          <a:bodyPr/>
          <a:lstStyle>
            <a:lvl1pPr>
              <a:defRPr/>
            </a:lvl1pPr>
          </a:lstStyle>
          <a:p>
            <a:pPr lvl="0"/>
            <a:fld id="{C5023069-F1E9-41FB-A145-8A91B4B64AF7}" type="slidenum">
              <a:t>‹#›</a:t>
            </a:fld>
            <a:endParaRPr lang="en-MY"/>
          </a:p>
        </p:txBody>
      </p:sp>
    </p:spTree>
    <p:extLst>
      <p:ext uri="{BB962C8B-B14F-4D97-AF65-F5344CB8AC3E}">
        <p14:creationId xmlns:p14="http://schemas.microsoft.com/office/powerpoint/2010/main" val="38301665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424A1EC-8143-5206-6023-71D95DBE600F}"/>
              </a:ext>
            </a:extLst>
          </p:cNvPr>
          <p:cNvSpPr/>
          <p:nvPr/>
        </p:nvSpPr>
        <p:spPr>
          <a:xfrm>
            <a:off x="3172" y="6400800"/>
            <a:ext cx="12188823" cy="457200"/>
          </a:xfrm>
          <a:prstGeom prst="rect">
            <a:avLst/>
          </a:prstGeom>
          <a:solidFill>
            <a:srgbClr val="58B6C0"/>
          </a:solidFill>
          <a:ln cap="flat">
            <a:noFill/>
            <a:prstDash val="solid"/>
          </a:ln>
        </p:spPr>
        <p:txBody>
          <a:bodyPr lIns="0" tIns="0" rIns="0" bIns="0"/>
          <a:lstStyle/>
          <a:p>
            <a:endParaRPr lang="en-MY"/>
          </a:p>
        </p:txBody>
      </p:sp>
      <p:sp>
        <p:nvSpPr>
          <p:cNvPr id="3" name="Rectangle 7">
            <a:extLst>
              <a:ext uri="{FF2B5EF4-FFF2-40B4-BE49-F238E27FC236}">
                <a16:creationId xmlns:a16="http://schemas.microsoft.com/office/drawing/2014/main" id="{BF66AD1D-8213-944E-F525-15B2242EBDFF}"/>
              </a:ext>
            </a:extLst>
          </p:cNvPr>
          <p:cNvSpPr/>
          <p:nvPr/>
        </p:nvSpPr>
        <p:spPr>
          <a:xfrm>
            <a:off x="18" y="6334313"/>
            <a:ext cx="12188823" cy="64008"/>
          </a:xfrm>
          <a:prstGeom prst="rect">
            <a:avLst/>
          </a:prstGeom>
          <a:solidFill>
            <a:srgbClr val="3494BA"/>
          </a:solidFill>
          <a:ln cap="flat">
            <a:noFill/>
            <a:prstDash val="solid"/>
          </a:ln>
        </p:spPr>
        <p:txBody>
          <a:bodyPr lIns="0" tIns="0" rIns="0" bIns="0"/>
          <a:lstStyle/>
          <a:p>
            <a:endParaRPr lang="en-MY"/>
          </a:p>
        </p:txBody>
      </p:sp>
      <p:sp>
        <p:nvSpPr>
          <p:cNvPr id="4" name="Title 1">
            <a:extLst>
              <a:ext uri="{FF2B5EF4-FFF2-40B4-BE49-F238E27FC236}">
                <a16:creationId xmlns:a16="http://schemas.microsoft.com/office/drawing/2014/main" id="{35284F2F-8443-910A-E1E7-B80D2980983C}"/>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5" name="Text Placeholder 2">
            <a:extLst>
              <a:ext uri="{FF2B5EF4-FFF2-40B4-BE49-F238E27FC236}">
                <a16:creationId xmlns:a16="http://schemas.microsoft.com/office/drawing/2014/main" id="{EDB1224B-F717-48BE-B526-F6AD37B3589A}"/>
              </a:ext>
            </a:extLst>
          </p:cNvPr>
          <p:cNvSpPr txBox="1">
            <a:spLocks noGrp="1"/>
          </p:cNvSpPr>
          <p:nvPr>
            <p:ph type="body" idx="1"/>
          </p:nvPr>
        </p:nvSpPr>
        <p:spPr>
          <a:xfrm>
            <a:off x="1097280" y="4453128"/>
            <a:ext cx="10058400" cy="1143000"/>
          </a:xfrm>
        </p:spPr>
        <p:txBody>
          <a:bodyPr lIns="91440" rIns="91440"/>
          <a:lstStyle>
            <a:lvl1pPr marL="0" indent="0">
              <a:buNone/>
              <a:defRPr sz="2400" cap="all" spc="200">
                <a:solidFill>
                  <a:srgbClr val="373545"/>
                </a:solidFill>
                <a:latin typeface="Calibri Light"/>
              </a:defRPr>
            </a:lvl1pPr>
          </a:lstStyle>
          <a:p>
            <a:pPr lvl="0"/>
            <a:r>
              <a:rPr lang="en-US"/>
              <a:t>Click to edit Master text styles</a:t>
            </a:r>
          </a:p>
        </p:txBody>
      </p:sp>
      <p:sp>
        <p:nvSpPr>
          <p:cNvPr id="6" name="Date Placeholder 3">
            <a:extLst>
              <a:ext uri="{FF2B5EF4-FFF2-40B4-BE49-F238E27FC236}">
                <a16:creationId xmlns:a16="http://schemas.microsoft.com/office/drawing/2014/main" id="{21C9918E-C66F-3ED3-2B66-21758E455554}"/>
              </a:ext>
            </a:extLst>
          </p:cNvPr>
          <p:cNvSpPr txBox="1">
            <a:spLocks noGrp="1"/>
          </p:cNvSpPr>
          <p:nvPr>
            <p:ph type="dt" sz="half" idx="7"/>
          </p:nvPr>
        </p:nvSpPr>
        <p:spPr/>
        <p:txBody>
          <a:bodyPr/>
          <a:lstStyle>
            <a:lvl1pPr>
              <a:defRPr/>
            </a:lvl1pPr>
          </a:lstStyle>
          <a:p>
            <a:pPr lvl="0"/>
            <a:fld id="{D9942D8C-2F4B-470B-A90D-89D038FEB7A3}" type="datetime1">
              <a:rPr lang="en-MY"/>
              <a:pPr lvl="0"/>
              <a:t>30/11/2024</a:t>
            </a:fld>
            <a:endParaRPr lang="en-MY"/>
          </a:p>
        </p:txBody>
      </p:sp>
      <p:sp>
        <p:nvSpPr>
          <p:cNvPr id="7" name="Footer Placeholder 4">
            <a:extLst>
              <a:ext uri="{FF2B5EF4-FFF2-40B4-BE49-F238E27FC236}">
                <a16:creationId xmlns:a16="http://schemas.microsoft.com/office/drawing/2014/main" id="{6C53EEC1-13E2-53B9-CA07-4BB1F05064CF}"/>
              </a:ext>
            </a:extLst>
          </p:cNvPr>
          <p:cNvSpPr txBox="1">
            <a:spLocks noGrp="1"/>
          </p:cNvSpPr>
          <p:nvPr>
            <p:ph type="ftr" sz="quarter" idx="9"/>
          </p:nvPr>
        </p:nvSpPr>
        <p:spPr/>
        <p:txBody>
          <a:bodyPr/>
          <a:lstStyle>
            <a:lvl1pPr>
              <a:defRPr/>
            </a:lvl1pPr>
          </a:lstStyle>
          <a:p>
            <a:pPr lvl="0"/>
            <a:endParaRPr lang="en-MY"/>
          </a:p>
        </p:txBody>
      </p:sp>
      <p:sp>
        <p:nvSpPr>
          <p:cNvPr id="8" name="Slide Number Placeholder 5">
            <a:extLst>
              <a:ext uri="{FF2B5EF4-FFF2-40B4-BE49-F238E27FC236}">
                <a16:creationId xmlns:a16="http://schemas.microsoft.com/office/drawing/2014/main" id="{91CEA848-B21F-4808-2139-5AC2B4F860C0}"/>
              </a:ext>
            </a:extLst>
          </p:cNvPr>
          <p:cNvSpPr txBox="1">
            <a:spLocks noGrp="1"/>
          </p:cNvSpPr>
          <p:nvPr>
            <p:ph type="sldNum" sz="quarter" idx="8"/>
          </p:nvPr>
        </p:nvSpPr>
        <p:spPr/>
        <p:txBody>
          <a:bodyPr/>
          <a:lstStyle>
            <a:lvl1pPr>
              <a:defRPr/>
            </a:lvl1pPr>
          </a:lstStyle>
          <a:p>
            <a:pPr lvl="0"/>
            <a:fld id="{F7EBBEB3-D7A4-4335-9203-7DEF733F1AB3}" type="slidenum">
              <a:t>‹#›</a:t>
            </a:fld>
            <a:endParaRPr lang="en-MY"/>
          </a:p>
        </p:txBody>
      </p:sp>
      <p:cxnSp>
        <p:nvCxnSpPr>
          <p:cNvPr id="9" name="Straight Connector 8">
            <a:extLst>
              <a:ext uri="{FF2B5EF4-FFF2-40B4-BE49-F238E27FC236}">
                <a16:creationId xmlns:a16="http://schemas.microsoft.com/office/drawing/2014/main" id="{C4CAC87F-9397-7722-9B90-11D9AFD7D6EC}"/>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16380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F2354E6A-4F7B-F35E-2EAD-2E60D12AC14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A6A7AD2-5E08-39A0-440F-4052F3A5B782}"/>
              </a:ext>
            </a:extLst>
          </p:cNvPr>
          <p:cNvSpPr txBox="1">
            <a:spLocks noGrp="1"/>
          </p:cNvSpPr>
          <p:nvPr>
            <p:ph idx="1"/>
          </p:nvPr>
        </p:nvSpPr>
        <p:spPr>
          <a:xfrm>
            <a:off x="1097280" y="1845734"/>
            <a:ext cx="493776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E38F1-BEDD-BC0C-A7AD-36F102EA62DD}"/>
              </a:ext>
            </a:extLst>
          </p:cNvPr>
          <p:cNvSpPr txBox="1">
            <a:spLocks noGrp="1"/>
          </p:cNvSpPr>
          <p:nvPr>
            <p:ph idx="2"/>
          </p:nvPr>
        </p:nvSpPr>
        <p:spPr>
          <a:xfrm>
            <a:off x="6217920" y="1845734"/>
            <a:ext cx="493776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4C39D8-E127-4CDA-FD01-A10831456D22}"/>
              </a:ext>
            </a:extLst>
          </p:cNvPr>
          <p:cNvSpPr txBox="1">
            <a:spLocks noGrp="1"/>
          </p:cNvSpPr>
          <p:nvPr>
            <p:ph type="dt" sz="half" idx="7"/>
          </p:nvPr>
        </p:nvSpPr>
        <p:spPr/>
        <p:txBody>
          <a:bodyPr/>
          <a:lstStyle>
            <a:lvl1pPr>
              <a:defRPr/>
            </a:lvl1pPr>
          </a:lstStyle>
          <a:p>
            <a:pPr lvl="0"/>
            <a:fld id="{C230CAD8-96F5-4EF7-82E5-43B29DE42007}" type="datetime1">
              <a:rPr lang="en-MY"/>
              <a:pPr lvl="0"/>
              <a:t>30/11/2024</a:t>
            </a:fld>
            <a:endParaRPr lang="en-MY"/>
          </a:p>
        </p:txBody>
      </p:sp>
      <p:sp>
        <p:nvSpPr>
          <p:cNvPr id="6" name="Footer Placeholder 5">
            <a:extLst>
              <a:ext uri="{FF2B5EF4-FFF2-40B4-BE49-F238E27FC236}">
                <a16:creationId xmlns:a16="http://schemas.microsoft.com/office/drawing/2014/main" id="{B387522D-6907-1CAE-44B3-4E941CDEE6AD}"/>
              </a:ext>
            </a:extLst>
          </p:cNvPr>
          <p:cNvSpPr txBox="1">
            <a:spLocks noGrp="1"/>
          </p:cNvSpPr>
          <p:nvPr>
            <p:ph type="ftr" sz="quarter" idx="9"/>
          </p:nvPr>
        </p:nvSpPr>
        <p:spPr/>
        <p:txBody>
          <a:bodyPr/>
          <a:lstStyle>
            <a:lvl1pPr>
              <a:defRPr/>
            </a:lvl1pPr>
          </a:lstStyle>
          <a:p>
            <a:pPr lvl="0"/>
            <a:endParaRPr lang="en-MY"/>
          </a:p>
        </p:txBody>
      </p:sp>
      <p:sp>
        <p:nvSpPr>
          <p:cNvPr id="7" name="Slide Number Placeholder 6">
            <a:extLst>
              <a:ext uri="{FF2B5EF4-FFF2-40B4-BE49-F238E27FC236}">
                <a16:creationId xmlns:a16="http://schemas.microsoft.com/office/drawing/2014/main" id="{4AE3D256-3710-C187-6857-AA5DDFC3ADCB}"/>
              </a:ext>
            </a:extLst>
          </p:cNvPr>
          <p:cNvSpPr txBox="1">
            <a:spLocks noGrp="1"/>
          </p:cNvSpPr>
          <p:nvPr>
            <p:ph type="sldNum" sz="quarter" idx="8"/>
          </p:nvPr>
        </p:nvSpPr>
        <p:spPr/>
        <p:txBody>
          <a:bodyPr/>
          <a:lstStyle>
            <a:lvl1pPr>
              <a:defRPr/>
            </a:lvl1pPr>
          </a:lstStyle>
          <a:p>
            <a:pPr lvl="0"/>
            <a:fld id="{3702A6A7-1D2B-4714-A14A-9AE91C111ABB}" type="slidenum">
              <a:t>‹#›</a:t>
            </a:fld>
            <a:endParaRPr lang="en-MY"/>
          </a:p>
        </p:txBody>
      </p:sp>
    </p:spTree>
    <p:extLst>
      <p:ext uri="{BB962C8B-B14F-4D97-AF65-F5344CB8AC3E}">
        <p14:creationId xmlns:p14="http://schemas.microsoft.com/office/powerpoint/2010/main" val="199778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6E21371B-EB22-D46B-361B-1B181E0D1F6F}"/>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8965F87-4083-9788-D0ED-B1D70CDF4DF7}"/>
              </a:ext>
            </a:extLst>
          </p:cNvPr>
          <p:cNvSpPr txBox="1">
            <a:spLocks noGrp="1"/>
          </p:cNvSpPr>
          <p:nvPr>
            <p:ph type="body" idx="1"/>
          </p:nvPr>
        </p:nvSpPr>
        <p:spPr>
          <a:xfrm>
            <a:off x="1097280" y="1846054"/>
            <a:ext cx="4937760" cy="736284"/>
          </a:xfrm>
        </p:spPr>
        <p:txBody>
          <a:bodyPr lIns="91440" rIns="91440" anchor="ctr"/>
          <a:lstStyle>
            <a:lvl1pPr marL="0" indent="0">
              <a:buNone/>
              <a:defRPr cap="all">
                <a:solidFill>
                  <a:srgbClr val="373545"/>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76516761-DC6A-6C99-5A83-55EC03A1101F}"/>
              </a:ext>
            </a:extLst>
          </p:cNvPr>
          <p:cNvSpPr txBox="1">
            <a:spLocks noGrp="1"/>
          </p:cNvSpPr>
          <p:nvPr>
            <p:ph idx="2"/>
          </p:nvPr>
        </p:nvSpPr>
        <p:spPr>
          <a:xfrm>
            <a:off x="1097280" y="2582329"/>
            <a:ext cx="4937760" cy="33781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F3183D-74A2-5F66-F898-93C660E76636}"/>
              </a:ext>
            </a:extLst>
          </p:cNvPr>
          <p:cNvSpPr txBox="1">
            <a:spLocks noGrp="1"/>
          </p:cNvSpPr>
          <p:nvPr>
            <p:ph type="body" idx="3"/>
          </p:nvPr>
        </p:nvSpPr>
        <p:spPr>
          <a:xfrm>
            <a:off x="6217920" y="1846054"/>
            <a:ext cx="4937760" cy="736284"/>
          </a:xfrm>
        </p:spPr>
        <p:txBody>
          <a:bodyPr lIns="91440" rIns="91440" anchor="ctr"/>
          <a:lstStyle>
            <a:lvl1pPr marL="0" indent="0">
              <a:buNone/>
              <a:defRPr cap="all">
                <a:solidFill>
                  <a:srgbClr val="373545"/>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8724B85F-E9B6-9E99-57A4-15BB3D9ACD3E}"/>
              </a:ext>
            </a:extLst>
          </p:cNvPr>
          <p:cNvSpPr txBox="1">
            <a:spLocks noGrp="1"/>
          </p:cNvSpPr>
          <p:nvPr>
            <p:ph idx="4"/>
          </p:nvPr>
        </p:nvSpPr>
        <p:spPr>
          <a:xfrm>
            <a:off x="6217920" y="2582329"/>
            <a:ext cx="4937760" cy="33781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779AF-1A35-AEE0-BB1D-0F2064292216}"/>
              </a:ext>
            </a:extLst>
          </p:cNvPr>
          <p:cNvSpPr txBox="1">
            <a:spLocks noGrp="1"/>
          </p:cNvSpPr>
          <p:nvPr>
            <p:ph type="dt" sz="half" idx="7"/>
          </p:nvPr>
        </p:nvSpPr>
        <p:spPr/>
        <p:txBody>
          <a:bodyPr/>
          <a:lstStyle>
            <a:lvl1pPr>
              <a:defRPr/>
            </a:lvl1pPr>
          </a:lstStyle>
          <a:p>
            <a:pPr lvl="0"/>
            <a:fld id="{FDB2D40B-7C87-41FE-B136-5644203982A7}" type="datetime1">
              <a:rPr lang="en-MY"/>
              <a:pPr lvl="0"/>
              <a:t>30/11/2024</a:t>
            </a:fld>
            <a:endParaRPr lang="en-MY"/>
          </a:p>
        </p:txBody>
      </p:sp>
      <p:sp>
        <p:nvSpPr>
          <p:cNvPr id="8" name="Footer Placeholder 7">
            <a:extLst>
              <a:ext uri="{FF2B5EF4-FFF2-40B4-BE49-F238E27FC236}">
                <a16:creationId xmlns:a16="http://schemas.microsoft.com/office/drawing/2014/main" id="{357CA4A4-0F34-4449-0E0C-6B520765FCF3}"/>
              </a:ext>
            </a:extLst>
          </p:cNvPr>
          <p:cNvSpPr txBox="1">
            <a:spLocks noGrp="1"/>
          </p:cNvSpPr>
          <p:nvPr>
            <p:ph type="ftr" sz="quarter" idx="9"/>
          </p:nvPr>
        </p:nvSpPr>
        <p:spPr/>
        <p:txBody>
          <a:bodyPr/>
          <a:lstStyle>
            <a:lvl1pPr>
              <a:defRPr/>
            </a:lvl1pPr>
          </a:lstStyle>
          <a:p>
            <a:pPr lvl="0"/>
            <a:endParaRPr lang="en-MY"/>
          </a:p>
        </p:txBody>
      </p:sp>
      <p:sp>
        <p:nvSpPr>
          <p:cNvPr id="9" name="Slide Number Placeholder 8">
            <a:extLst>
              <a:ext uri="{FF2B5EF4-FFF2-40B4-BE49-F238E27FC236}">
                <a16:creationId xmlns:a16="http://schemas.microsoft.com/office/drawing/2014/main" id="{44945E53-56D6-35CE-C1B7-24899B6474C2}"/>
              </a:ext>
            </a:extLst>
          </p:cNvPr>
          <p:cNvSpPr txBox="1">
            <a:spLocks noGrp="1"/>
          </p:cNvSpPr>
          <p:nvPr>
            <p:ph type="sldNum" sz="quarter" idx="8"/>
          </p:nvPr>
        </p:nvSpPr>
        <p:spPr/>
        <p:txBody>
          <a:bodyPr/>
          <a:lstStyle>
            <a:lvl1pPr>
              <a:defRPr/>
            </a:lvl1pPr>
          </a:lstStyle>
          <a:p>
            <a:pPr lvl="0"/>
            <a:fld id="{49E77607-D586-4B2E-9771-653B227141A3}" type="slidenum">
              <a:t>‹#›</a:t>
            </a:fld>
            <a:endParaRPr lang="en-MY"/>
          </a:p>
        </p:txBody>
      </p:sp>
    </p:spTree>
    <p:extLst>
      <p:ext uri="{BB962C8B-B14F-4D97-AF65-F5344CB8AC3E}">
        <p14:creationId xmlns:p14="http://schemas.microsoft.com/office/powerpoint/2010/main" val="6527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457-35FD-DE86-084D-EB1EEC23AB74}"/>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5B6B23DC-23AC-4F3B-9B15-BCBF37D4A5CF}"/>
              </a:ext>
            </a:extLst>
          </p:cNvPr>
          <p:cNvSpPr txBox="1">
            <a:spLocks noGrp="1"/>
          </p:cNvSpPr>
          <p:nvPr>
            <p:ph type="dt" sz="half" idx="7"/>
          </p:nvPr>
        </p:nvSpPr>
        <p:spPr/>
        <p:txBody>
          <a:bodyPr/>
          <a:lstStyle>
            <a:lvl1pPr>
              <a:defRPr/>
            </a:lvl1pPr>
          </a:lstStyle>
          <a:p>
            <a:pPr lvl="0"/>
            <a:fld id="{0DF7FAA5-DF88-4BB3-973A-BA4FF0B74283}" type="datetime1">
              <a:rPr lang="en-MY"/>
              <a:pPr lvl="0"/>
              <a:t>30/11/2024</a:t>
            </a:fld>
            <a:endParaRPr lang="en-MY"/>
          </a:p>
        </p:txBody>
      </p:sp>
      <p:sp>
        <p:nvSpPr>
          <p:cNvPr id="4" name="Footer Placeholder 3">
            <a:extLst>
              <a:ext uri="{FF2B5EF4-FFF2-40B4-BE49-F238E27FC236}">
                <a16:creationId xmlns:a16="http://schemas.microsoft.com/office/drawing/2014/main" id="{A44C1E3D-9FBB-18D1-F574-7722A720AFD0}"/>
              </a:ext>
            </a:extLst>
          </p:cNvPr>
          <p:cNvSpPr txBox="1">
            <a:spLocks noGrp="1"/>
          </p:cNvSpPr>
          <p:nvPr>
            <p:ph type="ftr" sz="quarter" idx="9"/>
          </p:nvPr>
        </p:nvSpPr>
        <p:spPr/>
        <p:txBody>
          <a:bodyPr/>
          <a:lstStyle>
            <a:lvl1pPr>
              <a:defRPr/>
            </a:lvl1pPr>
          </a:lstStyle>
          <a:p>
            <a:pPr lvl="0"/>
            <a:endParaRPr lang="en-MY"/>
          </a:p>
        </p:txBody>
      </p:sp>
      <p:sp>
        <p:nvSpPr>
          <p:cNvPr id="5" name="Slide Number Placeholder 4">
            <a:extLst>
              <a:ext uri="{FF2B5EF4-FFF2-40B4-BE49-F238E27FC236}">
                <a16:creationId xmlns:a16="http://schemas.microsoft.com/office/drawing/2014/main" id="{12B6113D-8628-B8C2-E64C-E84DC96C3B83}"/>
              </a:ext>
            </a:extLst>
          </p:cNvPr>
          <p:cNvSpPr txBox="1">
            <a:spLocks noGrp="1"/>
          </p:cNvSpPr>
          <p:nvPr>
            <p:ph type="sldNum" sz="quarter" idx="8"/>
          </p:nvPr>
        </p:nvSpPr>
        <p:spPr/>
        <p:txBody>
          <a:bodyPr/>
          <a:lstStyle>
            <a:lvl1pPr>
              <a:defRPr/>
            </a:lvl1pPr>
          </a:lstStyle>
          <a:p>
            <a:pPr lvl="0"/>
            <a:fld id="{A50C68C0-CC9A-4087-80E3-E22586320168}" type="slidenum">
              <a:t>‹#›</a:t>
            </a:fld>
            <a:endParaRPr lang="en-MY"/>
          </a:p>
        </p:txBody>
      </p:sp>
    </p:spTree>
    <p:extLst>
      <p:ext uri="{BB962C8B-B14F-4D97-AF65-F5344CB8AC3E}">
        <p14:creationId xmlns:p14="http://schemas.microsoft.com/office/powerpoint/2010/main" val="193812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2D95FEE-E380-CBC2-39F1-1668BE3EE102}"/>
              </a:ext>
            </a:extLst>
          </p:cNvPr>
          <p:cNvSpPr/>
          <p:nvPr/>
        </p:nvSpPr>
        <p:spPr>
          <a:xfrm>
            <a:off x="3172" y="6400800"/>
            <a:ext cx="12188823" cy="457200"/>
          </a:xfrm>
          <a:prstGeom prst="rect">
            <a:avLst/>
          </a:prstGeom>
          <a:solidFill>
            <a:srgbClr val="58B6C0"/>
          </a:solidFill>
          <a:ln cap="flat">
            <a:noFill/>
            <a:prstDash val="solid"/>
          </a:ln>
        </p:spPr>
        <p:txBody>
          <a:bodyPr lIns="0" tIns="0" rIns="0" bIns="0"/>
          <a:lstStyle/>
          <a:p>
            <a:endParaRPr lang="en-MY"/>
          </a:p>
        </p:txBody>
      </p:sp>
      <p:sp>
        <p:nvSpPr>
          <p:cNvPr id="3" name="Rectangle 5">
            <a:extLst>
              <a:ext uri="{FF2B5EF4-FFF2-40B4-BE49-F238E27FC236}">
                <a16:creationId xmlns:a16="http://schemas.microsoft.com/office/drawing/2014/main" id="{EA6BE843-22CB-14D8-B31C-B620D852F2D8}"/>
              </a:ext>
            </a:extLst>
          </p:cNvPr>
          <p:cNvSpPr/>
          <p:nvPr/>
        </p:nvSpPr>
        <p:spPr>
          <a:xfrm>
            <a:off x="18" y="6334313"/>
            <a:ext cx="12188823" cy="64008"/>
          </a:xfrm>
          <a:prstGeom prst="rect">
            <a:avLst/>
          </a:prstGeom>
          <a:solidFill>
            <a:srgbClr val="3494BA"/>
          </a:solidFill>
          <a:ln cap="flat">
            <a:noFill/>
            <a:prstDash val="solid"/>
          </a:ln>
        </p:spPr>
        <p:txBody>
          <a:bodyPr lIns="0" tIns="0" rIns="0" bIns="0"/>
          <a:lstStyle/>
          <a:p>
            <a:endParaRPr lang="en-MY"/>
          </a:p>
        </p:txBody>
      </p:sp>
      <p:sp>
        <p:nvSpPr>
          <p:cNvPr id="4" name="Date Placeholder 6">
            <a:extLst>
              <a:ext uri="{FF2B5EF4-FFF2-40B4-BE49-F238E27FC236}">
                <a16:creationId xmlns:a16="http://schemas.microsoft.com/office/drawing/2014/main" id="{C1A39C33-983A-B14E-88F7-13ABDFFC2385}"/>
              </a:ext>
            </a:extLst>
          </p:cNvPr>
          <p:cNvSpPr txBox="1">
            <a:spLocks noGrp="1"/>
          </p:cNvSpPr>
          <p:nvPr>
            <p:ph type="dt" sz="half" idx="7"/>
          </p:nvPr>
        </p:nvSpPr>
        <p:spPr/>
        <p:txBody>
          <a:bodyPr/>
          <a:lstStyle>
            <a:lvl1pPr>
              <a:defRPr/>
            </a:lvl1pPr>
          </a:lstStyle>
          <a:p>
            <a:pPr lvl="0"/>
            <a:fld id="{99AACAF5-3CD0-45E3-AE6F-5BEBB2BA7433}" type="datetime1">
              <a:rPr lang="en-MY"/>
              <a:pPr lvl="0"/>
              <a:t>30/11/2024</a:t>
            </a:fld>
            <a:endParaRPr lang="en-MY"/>
          </a:p>
        </p:txBody>
      </p:sp>
      <p:sp>
        <p:nvSpPr>
          <p:cNvPr id="5" name="Footer Placeholder 7">
            <a:extLst>
              <a:ext uri="{FF2B5EF4-FFF2-40B4-BE49-F238E27FC236}">
                <a16:creationId xmlns:a16="http://schemas.microsoft.com/office/drawing/2014/main" id="{301B3BB4-5B2D-33F6-D6B9-100A1CDC6219}"/>
              </a:ext>
            </a:extLst>
          </p:cNvPr>
          <p:cNvSpPr txBox="1">
            <a:spLocks noGrp="1"/>
          </p:cNvSpPr>
          <p:nvPr>
            <p:ph type="ftr" sz="quarter" idx="9"/>
          </p:nvPr>
        </p:nvSpPr>
        <p:spPr/>
        <p:txBody>
          <a:bodyPr/>
          <a:lstStyle>
            <a:lvl1pPr>
              <a:defRPr/>
            </a:lvl1pPr>
          </a:lstStyle>
          <a:p>
            <a:pPr lvl="0"/>
            <a:endParaRPr lang="en-MY"/>
          </a:p>
        </p:txBody>
      </p:sp>
      <p:sp>
        <p:nvSpPr>
          <p:cNvPr id="6" name="Slide Number Placeholder 8">
            <a:extLst>
              <a:ext uri="{FF2B5EF4-FFF2-40B4-BE49-F238E27FC236}">
                <a16:creationId xmlns:a16="http://schemas.microsoft.com/office/drawing/2014/main" id="{5F067CB1-067F-543F-EA0A-38AEBCF61E08}"/>
              </a:ext>
            </a:extLst>
          </p:cNvPr>
          <p:cNvSpPr txBox="1">
            <a:spLocks noGrp="1"/>
          </p:cNvSpPr>
          <p:nvPr>
            <p:ph type="sldNum" sz="quarter" idx="8"/>
          </p:nvPr>
        </p:nvSpPr>
        <p:spPr/>
        <p:txBody>
          <a:bodyPr/>
          <a:lstStyle>
            <a:lvl1pPr>
              <a:defRPr/>
            </a:lvl1pPr>
          </a:lstStyle>
          <a:p>
            <a:pPr lvl="0"/>
            <a:fld id="{754BA766-15DE-4F6D-82B7-16E0E62E1EB0}" type="slidenum">
              <a:t>‹#›</a:t>
            </a:fld>
            <a:endParaRPr lang="en-MY"/>
          </a:p>
        </p:txBody>
      </p:sp>
    </p:spTree>
    <p:extLst>
      <p:ext uri="{BB962C8B-B14F-4D97-AF65-F5344CB8AC3E}">
        <p14:creationId xmlns:p14="http://schemas.microsoft.com/office/powerpoint/2010/main" val="33208633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341A9E5-5D1B-E988-ADD4-116A2A7F88E0}"/>
              </a:ext>
            </a:extLst>
          </p:cNvPr>
          <p:cNvSpPr/>
          <p:nvPr/>
        </p:nvSpPr>
        <p:spPr>
          <a:xfrm>
            <a:off x="18" y="0"/>
            <a:ext cx="4050792" cy="6858000"/>
          </a:xfrm>
          <a:prstGeom prst="rect">
            <a:avLst/>
          </a:prstGeom>
          <a:solidFill>
            <a:srgbClr val="58B6C0"/>
          </a:solidFill>
          <a:ln cap="flat">
            <a:noFill/>
            <a:prstDash val="solid"/>
          </a:ln>
        </p:spPr>
        <p:txBody>
          <a:bodyPr lIns="0" tIns="0" rIns="0" bIns="0"/>
          <a:lstStyle/>
          <a:p>
            <a:endParaRPr lang="en-MY"/>
          </a:p>
        </p:txBody>
      </p:sp>
      <p:sp>
        <p:nvSpPr>
          <p:cNvPr id="3" name="Rectangle 8">
            <a:extLst>
              <a:ext uri="{FF2B5EF4-FFF2-40B4-BE49-F238E27FC236}">
                <a16:creationId xmlns:a16="http://schemas.microsoft.com/office/drawing/2014/main" id="{0488EA95-3A3B-62A8-3506-AE80E273EC82}"/>
              </a:ext>
            </a:extLst>
          </p:cNvPr>
          <p:cNvSpPr/>
          <p:nvPr/>
        </p:nvSpPr>
        <p:spPr>
          <a:xfrm>
            <a:off x="4040075" y="0"/>
            <a:ext cx="64008" cy="6858000"/>
          </a:xfrm>
          <a:prstGeom prst="rect">
            <a:avLst/>
          </a:prstGeom>
          <a:solidFill>
            <a:srgbClr val="3494BA"/>
          </a:solidFill>
          <a:ln cap="flat">
            <a:noFill/>
            <a:prstDash val="solid"/>
          </a:ln>
        </p:spPr>
        <p:txBody>
          <a:bodyPr lIns="0" tIns="0" rIns="0" bIns="0"/>
          <a:lstStyle/>
          <a:p>
            <a:endParaRPr lang="en-MY"/>
          </a:p>
        </p:txBody>
      </p:sp>
      <p:sp>
        <p:nvSpPr>
          <p:cNvPr id="4" name="Title 1">
            <a:extLst>
              <a:ext uri="{FF2B5EF4-FFF2-40B4-BE49-F238E27FC236}">
                <a16:creationId xmlns:a16="http://schemas.microsoft.com/office/drawing/2014/main" id="{7E3ED7EB-A933-AB96-72B9-595F365A69E3}"/>
              </a:ext>
            </a:extLst>
          </p:cNvPr>
          <p:cNvSpPr txBox="1">
            <a:spLocks noGrp="1"/>
          </p:cNvSpPr>
          <p:nvPr>
            <p:ph type="title"/>
          </p:nvPr>
        </p:nvSpPr>
        <p:spPr>
          <a:xfrm>
            <a:off x="457200" y="594360"/>
            <a:ext cx="3200400" cy="2286000"/>
          </a:xfrm>
        </p:spPr>
        <p:txBody>
          <a:bodyPr/>
          <a:lstStyle>
            <a:lvl1pPr>
              <a:defRPr sz="3600">
                <a:solidFill>
                  <a:srgbClr val="FFFFFF"/>
                </a:solidFill>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F036FF14-3993-254A-284D-5FE11FA95C6F}"/>
              </a:ext>
            </a:extLst>
          </p:cNvPr>
          <p:cNvSpPr txBox="1">
            <a:spLocks noGrp="1"/>
          </p:cNvSpPr>
          <p:nvPr>
            <p:ph idx="1"/>
          </p:nvPr>
        </p:nvSpPr>
        <p:spPr>
          <a:xfrm>
            <a:off x="4800600" y="731520"/>
            <a:ext cx="6492240" cy="52578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DD317AD9-E810-7F91-F127-FD680F0561F8}"/>
              </a:ext>
            </a:extLst>
          </p:cNvPr>
          <p:cNvSpPr txBox="1">
            <a:spLocks noGrp="1"/>
          </p:cNvSpPr>
          <p:nvPr>
            <p:ph type="body" idx="2"/>
          </p:nvPr>
        </p:nvSpPr>
        <p:spPr>
          <a:xfrm>
            <a:off x="457200" y="2926080"/>
            <a:ext cx="3200400" cy="3379119"/>
          </a:xfrm>
        </p:spPr>
        <p:txBody>
          <a:bodyPr lIns="91440" rIns="91440"/>
          <a:lstStyle>
            <a:lvl1pPr marL="0" indent="0">
              <a:buNone/>
              <a:defRPr sz="1500">
                <a:solidFill>
                  <a:srgbClr val="FFFFFF"/>
                </a:solidFill>
              </a:defRPr>
            </a:lvl1pPr>
          </a:lstStyle>
          <a:p>
            <a:pPr lvl="0"/>
            <a:r>
              <a:rPr lang="en-US"/>
              <a:t>Click to edit Master text styles</a:t>
            </a:r>
          </a:p>
        </p:txBody>
      </p:sp>
      <p:sp>
        <p:nvSpPr>
          <p:cNvPr id="7" name="Date Placeholder 4">
            <a:extLst>
              <a:ext uri="{FF2B5EF4-FFF2-40B4-BE49-F238E27FC236}">
                <a16:creationId xmlns:a16="http://schemas.microsoft.com/office/drawing/2014/main" id="{B1FE59B5-E6FE-92EE-6B85-640B8D657BAA}"/>
              </a:ext>
            </a:extLst>
          </p:cNvPr>
          <p:cNvSpPr txBox="1">
            <a:spLocks noGrp="1"/>
          </p:cNvSpPr>
          <p:nvPr>
            <p:ph type="dt" sz="half" idx="7"/>
          </p:nvPr>
        </p:nvSpPr>
        <p:spPr>
          <a:xfrm>
            <a:off x="465511" y="6459787"/>
            <a:ext cx="2618512" cy="365129"/>
          </a:xfrm>
        </p:spPr>
        <p:txBody>
          <a:bodyPr/>
          <a:lstStyle>
            <a:lvl1pPr>
              <a:defRPr/>
            </a:lvl1pPr>
          </a:lstStyle>
          <a:p>
            <a:pPr lvl="0"/>
            <a:fld id="{E23A410D-4ABE-46A4-B9A7-625C8A57F1B4}" type="datetime1">
              <a:rPr lang="en-MY"/>
              <a:pPr lvl="0"/>
              <a:t>30/11/2024</a:t>
            </a:fld>
            <a:endParaRPr lang="en-MY"/>
          </a:p>
        </p:txBody>
      </p:sp>
      <p:sp>
        <p:nvSpPr>
          <p:cNvPr id="8" name="Footer Placeholder 5">
            <a:extLst>
              <a:ext uri="{FF2B5EF4-FFF2-40B4-BE49-F238E27FC236}">
                <a16:creationId xmlns:a16="http://schemas.microsoft.com/office/drawing/2014/main" id="{BC9176F2-E942-FC52-CCEB-24ACD176CC02}"/>
              </a:ext>
            </a:extLst>
          </p:cNvPr>
          <p:cNvSpPr txBox="1">
            <a:spLocks noGrp="1"/>
          </p:cNvSpPr>
          <p:nvPr>
            <p:ph type="ftr" sz="quarter" idx="9"/>
          </p:nvPr>
        </p:nvSpPr>
        <p:spPr>
          <a:xfrm>
            <a:off x="4800600" y="6459787"/>
            <a:ext cx="4648196" cy="365129"/>
          </a:xfrm>
        </p:spPr>
        <p:txBody>
          <a:bodyPr anchorCtr="0"/>
          <a:lstStyle>
            <a:lvl1pPr algn="l">
              <a:defRPr>
                <a:solidFill>
                  <a:srgbClr val="373545"/>
                </a:solidFill>
              </a:defRPr>
            </a:lvl1pPr>
          </a:lstStyle>
          <a:p>
            <a:pPr lvl="0"/>
            <a:endParaRPr lang="en-MY"/>
          </a:p>
        </p:txBody>
      </p:sp>
      <p:sp>
        <p:nvSpPr>
          <p:cNvPr id="9" name="Slide Number Placeholder 6">
            <a:extLst>
              <a:ext uri="{FF2B5EF4-FFF2-40B4-BE49-F238E27FC236}">
                <a16:creationId xmlns:a16="http://schemas.microsoft.com/office/drawing/2014/main" id="{E1BD601E-2C75-5DD3-83F7-F9A9BFE26098}"/>
              </a:ext>
            </a:extLst>
          </p:cNvPr>
          <p:cNvSpPr txBox="1">
            <a:spLocks noGrp="1"/>
          </p:cNvSpPr>
          <p:nvPr>
            <p:ph type="sldNum" sz="quarter" idx="8"/>
          </p:nvPr>
        </p:nvSpPr>
        <p:spPr/>
        <p:txBody>
          <a:bodyPr/>
          <a:lstStyle>
            <a:lvl1pPr>
              <a:defRPr>
                <a:solidFill>
                  <a:srgbClr val="373545"/>
                </a:solidFill>
              </a:defRPr>
            </a:lvl1pPr>
          </a:lstStyle>
          <a:p>
            <a:pPr lvl="0"/>
            <a:fld id="{BFCB748C-9D40-4DAA-B0FC-185F4A96DCF7}" type="slidenum">
              <a:t>‹#›</a:t>
            </a:fld>
            <a:endParaRPr lang="en-MY"/>
          </a:p>
        </p:txBody>
      </p:sp>
    </p:spTree>
    <p:extLst>
      <p:ext uri="{BB962C8B-B14F-4D97-AF65-F5344CB8AC3E}">
        <p14:creationId xmlns:p14="http://schemas.microsoft.com/office/powerpoint/2010/main" val="183739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3972A30-BBAE-77A5-2EB2-EBF05024A4D7}"/>
              </a:ext>
            </a:extLst>
          </p:cNvPr>
          <p:cNvSpPr/>
          <p:nvPr/>
        </p:nvSpPr>
        <p:spPr>
          <a:xfrm>
            <a:off x="0" y="4953003"/>
            <a:ext cx="12188823" cy="1904996"/>
          </a:xfrm>
          <a:prstGeom prst="rect">
            <a:avLst/>
          </a:prstGeom>
          <a:solidFill>
            <a:srgbClr val="58B6C0"/>
          </a:solidFill>
          <a:ln cap="flat">
            <a:noFill/>
            <a:prstDash val="solid"/>
          </a:ln>
        </p:spPr>
        <p:txBody>
          <a:bodyPr lIns="0" tIns="0" rIns="0" bIns="0"/>
          <a:lstStyle/>
          <a:p>
            <a:endParaRPr lang="en-MY"/>
          </a:p>
        </p:txBody>
      </p:sp>
      <p:sp>
        <p:nvSpPr>
          <p:cNvPr id="3" name="Rectangle 8">
            <a:extLst>
              <a:ext uri="{FF2B5EF4-FFF2-40B4-BE49-F238E27FC236}">
                <a16:creationId xmlns:a16="http://schemas.microsoft.com/office/drawing/2014/main" id="{BAD83B49-9303-E4CA-3FAC-A1A430BF8507}"/>
              </a:ext>
            </a:extLst>
          </p:cNvPr>
          <p:cNvSpPr/>
          <p:nvPr/>
        </p:nvSpPr>
        <p:spPr>
          <a:xfrm>
            <a:off x="18" y="4915073"/>
            <a:ext cx="12188823" cy="64008"/>
          </a:xfrm>
          <a:prstGeom prst="rect">
            <a:avLst/>
          </a:prstGeom>
          <a:solidFill>
            <a:srgbClr val="3494BA"/>
          </a:solidFill>
          <a:ln cap="flat">
            <a:noFill/>
            <a:prstDash val="solid"/>
          </a:ln>
        </p:spPr>
        <p:txBody>
          <a:bodyPr lIns="0" tIns="0" rIns="0" bIns="0"/>
          <a:lstStyle/>
          <a:p>
            <a:endParaRPr lang="en-MY"/>
          </a:p>
        </p:txBody>
      </p:sp>
      <p:sp>
        <p:nvSpPr>
          <p:cNvPr id="4" name="Title 1">
            <a:extLst>
              <a:ext uri="{FF2B5EF4-FFF2-40B4-BE49-F238E27FC236}">
                <a16:creationId xmlns:a16="http://schemas.microsoft.com/office/drawing/2014/main" id="{3F02F815-5927-AB70-C8D0-1EC2D1E2E541}"/>
              </a:ext>
            </a:extLst>
          </p:cNvPr>
          <p:cNvSpPr txBox="1">
            <a:spLocks noGrp="1"/>
          </p:cNvSpPr>
          <p:nvPr>
            <p:ph type="title"/>
          </p:nvPr>
        </p:nvSpPr>
        <p:spPr>
          <a:xfrm>
            <a:off x="1097280" y="5074920"/>
            <a:ext cx="10113264" cy="822960"/>
          </a:xfrm>
        </p:spPr>
        <p:txBody>
          <a:bodyPr tIns="0" bIns="0">
            <a:noAutofit/>
          </a:bodyPr>
          <a:lstStyle>
            <a:lvl1pPr>
              <a:defRPr sz="3600">
                <a:solidFill>
                  <a:srgbClr val="FFFFFF"/>
                </a:solidFill>
              </a:defRPr>
            </a:lvl1pPr>
          </a:lstStyle>
          <a:p>
            <a:pPr lvl="0"/>
            <a:r>
              <a:rPr lang="en-US"/>
              <a:t>Click to edit Master title style</a:t>
            </a:r>
          </a:p>
        </p:txBody>
      </p:sp>
      <p:sp>
        <p:nvSpPr>
          <p:cNvPr id="5" name="Picture Placeholder 2">
            <a:extLst>
              <a:ext uri="{FF2B5EF4-FFF2-40B4-BE49-F238E27FC236}">
                <a16:creationId xmlns:a16="http://schemas.microsoft.com/office/drawing/2014/main" id="{D8C20FD4-8C66-3487-02AB-3116FAB2CC3D}"/>
              </a:ext>
            </a:extLst>
          </p:cNvPr>
          <p:cNvSpPr txBox="1">
            <a:spLocks noGrp="1"/>
          </p:cNvSpPr>
          <p:nvPr>
            <p:ph type="pic" idx="1"/>
          </p:nvPr>
        </p:nvSpPr>
        <p:spPr>
          <a:xfrm>
            <a:off x="18" y="0"/>
            <a:ext cx="12191987" cy="4915073"/>
          </a:xfrm>
          <a:blipFill>
            <a:blip r:embed="rId2"/>
            <a:stretch>
              <a:fillRect/>
            </a:stretch>
          </a:blipFill>
        </p:spPr>
        <p:txBody>
          <a:bodyPr lIns="457200" tIns="457200"/>
          <a:lstStyle>
            <a:lvl1pPr marL="0" indent="0">
              <a:buNone/>
              <a:defRPr sz="3200">
                <a:solidFill>
                  <a:srgbClr val="FFFFFF"/>
                </a:solidFill>
              </a:defRPr>
            </a:lvl1pPr>
          </a:lstStyle>
          <a:p>
            <a:pPr lvl="0"/>
            <a:r>
              <a:rPr lang="en-US"/>
              <a:t>Click icon to add picture</a:t>
            </a:r>
          </a:p>
        </p:txBody>
      </p:sp>
      <p:sp>
        <p:nvSpPr>
          <p:cNvPr id="6" name="Text Placeholder 3">
            <a:extLst>
              <a:ext uri="{FF2B5EF4-FFF2-40B4-BE49-F238E27FC236}">
                <a16:creationId xmlns:a16="http://schemas.microsoft.com/office/drawing/2014/main" id="{FDFFB959-1E4D-20C1-4CB5-F19FBF09F862}"/>
              </a:ext>
            </a:extLst>
          </p:cNvPr>
          <p:cNvSpPr txBox="1">
            <a:spLocks noGrp="1"/>
          </p:cNvSpPr>
          <p:nvPr>
            <p:ph type="body" idx="2"/>
          </p:nvPr>
        </p:nvSpPr>
        <p:spPr>
          <a:xfrm>
            <a:off x="1097280" y="5907024"/>
            <a:ext cx="10113264" cy="594360"/>
          </a:xfrm>
        </p:spPr>
        <p:txBody>
          <a:bodyPr lIns="91440" tIns="0" rIns="91440" bIns="0"/>
          <a:lstStyle>
            <a:lvl1pPr marL="0" indent="0">
              <a:spcBef>
                <a:spcPts val="0"/>
              </a:spcBef>
              <a:spcAft>
                <a:spcPts val="600"/>
              </a:spcAft>
              <a:buNone/>
              <a:defRPr sz="1500">
                <a:solidFill>
                  <a:srgbClr val="FFFFFF"/>
                </a:solidFill>
              </a:defRPr>
            </a:lvl1pPr>
          </a:lstStyle>
          <a:p>
            <a:pPr lvl="0"/>
            <a:r>
              <a:rPr lang="en-US"/>
              <a:t>Click to edit Master text styles</a:t>
            </a:r>
          </a:p>
        </p:txBody>
      </p:sp>
      <p:sp>
        <p:nvSpPr>
          <p:cNvPr id="7" name="Date Placeholder 4">
            <a:extLst>
              <a:ext uri="{FF2B5EF4-FFF2-40B4-BE49-F238E27FC236}">
                <a16:creationId xmlns:a16="http://schemas.microsoft.com/office/drawing/2014/main" id="{EE25CB2D-9B6E-944F-5A31-2236120C268A}"/>
              </a:ext>
            </a:extLst>
          </p:cNvPr>
          <p:cNvSpPr txBox="1">
            <a:spLocks noGrp="1"/>
          </p:cNvSpPr>
          <p:nvPr>
            <p:ph type="dt" sz="half" idx="7"/>
          </p:nvPr>
        </p:nvSpPr>
        <p:spPr/>
        <p:txBody>
          <a:bodyPr/>
          <a:lstStyle>
            <a:lvl1pPr>
              <a:defRPr/>
            </a:lvl1pPr>
          </a:lstStyle>
          <a:p>
            <a:pPr lvl="0"/>
            <a:fld id="{2A25D350-9843-42E1-8CD1-4CE7C111BF81}" type="datetime1">
              <a:rPr lang="en-MY"/>
              <a:pPr lvl="0"/>
              <a:t>30/11/2024</a:t>
            </a:fld>
            <a:endParaRPr lang="en-MY"/>
          </a:p>
        </p:txBody>
      </p:sp>
      <p:sp>
        <p:nvSpPr>
          <p:cNvPr id="8" name="Footer Placeholder 5">
            <a:extLst>
              <a:ext uri="{FF2B5EF4-FFF2-40B4-BE49-F238E27FC236}">
                <a16:creationId xmlns:a16="http://schemas.microsoft.com/office/drawing/2014/main" id="{284A8E6C-C355-9967-88FE-A857B5D3D8F4}"/>
              </a:ext>
            </a:extLst>
          </p:cNvPr>
          <p:cNvSpPr txBox="1">
            <a:spLocks noGrp="1"/>
          </p:cNvSpPr>
          <p:nvPr>
            <p:ph type="ftr" sz="quarter" idx="9"/>
          </p:nvPr>
        </p:nvSpPr>
        <p:spPr/>
        <p:txBody>
          <a:bodyPr/>
          <a:lstStyle>
            <a:lvl1pPr>
              <a:defRPr/>
            </a:lvl1pPr>
          </a:lstStyle>
          <a:p>
            <a:pPr lvl="0"/>
            <a:endParaRPr lang="en-MY"/>
          </a:p>
        </p:txBody>
      </p:sp>
      <p:sp>
        <p:nvSpPr>
          <p:cNvPr id="9" name="Slide Number Placeholder 6">
            <a:extLst>
              <a:ext uri="{FF2B5EF4-FFF2-40B4-BE49-F238E27FC236}">
                <a16:creationId xmlns:a16="http://schemas.microsoft.com/office/drawing/2014/main" id="{DE2CD340-0EC5-A5C9-C30F-1D1863C80F58}"/>
              </a:ext>
            </a:extLst>
          </p:cNvPr>
          <p:cNvSpPr txBox="1">
            <a:spLocks noGrp="1"/>
          </p:cNvSpPr>
          <p:nvPr>
            <p:ph type="sldNum" sz="quarter" idx="8"/>
          </p:nvPr>
        </p:nvSpPr>
        <p:spPr/>
        <p:txBody>
          <a:bodyPr/>
          <a:lstStyle>
            <a:lvl1pPr>
              <a:defRPr/>
            </a:lvl1pPr>
          </a:lstStyle>
          <a:p>
            <a:pPr lvl="0"/>
            <a:fld id="{AE2380D6-DB11-4535-A4F8-0539722D3CCA}" type="slidenum">
              <a:t>‹#›</a:t>
            </a:fld>
            <a:endParaRPr lang="en-MY"/>
          </a:p>
        </p:txBody>
      </p:sp>
    </p:spTree>
    <p:extLst>
      <p:ext uri="{BB962C8B-B14F-4D97-AF65-F5344CB8AC3E}">
        <p14:creationId xmlns:p14="http://schemas.microsoft.com/office/powerpoint/2010/main" val="393014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6F44C19-322A-B832-19AB-643C43B1031C}"/>
              </a:ext>
            </a:extLst>
          </p:cNvPr>
          <p:cNvSpPr/>
          <p:nvPr/>
        </p:nvSpPr>
        <p:spPr>
          <a:xfrm>
            <a:off x="0" y="6400800"/>
            <a:ext cx="12191996" cy="457200"/>
          </a:xfrm>
          <a:prstGeom prst="rect">
            <a:avLst/>
          </a:prstGeom>
          <a:solidFill>
            <a:srgbClr val="58B6C0"/>
          </a:solidFill>
          <a:ln cap="flat">
            <a:noFill/>
            <a:prstDash val="solid"/>
          </a:ln>
        </p:spPr>
        <p:txBody>
          <a:bodyPr lIns="0" tIns="0" rIns="0" bIns="0"/>
          <a:lstStyle/>
          <a:p>
            <a:endParaRPr lang="en-MY"/>
          </a:p>
        </p:txBody>
      </p:sp>
      <p:sp>
        <p:nvSpPr>
          <p:cNvPr id="3" name="Rectangle 8">
            <a:extLst>
              <a:ext uri="{FF2B5EF4-FFF2-40B4-BE49-F238E27FC236}">
                <a16:creationId xmlns:a16="http://schemas.microsoft.com/office/drawing/2014/main" id="{BD338AC6-3403-FE82-CA9D-64D031BC50C6}"/>
              </a:ext>
            </a:extLst>
          </p:cNvPr>
          <p:cNvSpPr/>
          <p:nvPr/>
        </p:nvSpPr>
        <p:spPr>
          <a:xfrm>
            <a:off x="0" y="6334313"/>
            <a:ext cx="12191996" cy="66001"/>
          </a:xfrm>
          <a:prstGeom prst="rect">
            <a:avLst/>
          </a:prstGeom>
          <a:solidFill>
            <a:srgbClr val="3494BA"/>
          </a:solidFill>
          <a:ln cap="flat">
            <a:noFill/>
            <a:prstDash val="solid"/>
          </a:ln>
        </p:spPr>
        <p:txBody>
          <a:bodyPr lIns="0" tIns="0" rIns="0" bIns="0"/>
          <a:lstStyle/>
          <a:p>
            <a:endParaRPr lang="en-MY"/>
          </a:p>
        </p:txBody>
      </p:sp>
      <p:sp>
        <p:nvSpPr>
          <p:cNvPr id="4" name="Title Placeholder 1">
            <a:extLst>
              <a:ext uri="{FF2B5EF4-FFF2-40B4-BE49-F238E27FC236}">
                <a16:creationId xmlns:a16="http://schemas.microsoft.com/office/drawing/2014/main" id="{EC3162BA-ED1F-C622-5D46-54123AC459CC}"/>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5" name="Text Placeholder 2">
            <a:extLst>
              <a:ext uri="{FF2B5EF4-FFF2-40B4-BE49-F238E27FC236}">
                <a16:creationId xmlns:a16="http://schemas.microsoft.com/office/drawing/2014/main" id="{F2F4AF94-5D2F-CFE9-488F-A0D14B9A3512}"/>
              </a:ext>
            </a:extLst>
          </p:cNvPr>
          <p:cNvSpPr txBox="1">
            <a:spLocks noGrp="1"/>
          </p:cNvSpPr>
          <p:nvPr>
            <p:ph type="body" idx="1"/>
          </p:nvPr>
        </p:nvSpPr>
        <p:spPr>
          <a:xfrm>
            <a:off x="1097280" y="1845734"/>
            <a:ext cx="10058400" cy="4023360"/>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7BDAD418-BE08-04CE-4AA2-E16245B1FC53}"/>
              </a:ext>
            </a:extLst>
          </p:cNvPr>
          <p:cNvSpPr txBox="1">
            <a:spLocks noGrp="1"/>
          </p:cNvSpPr>
          <p:nvPr>
            <p:ph type="dt" sz="half" idx="2"/>
          </p:nvPr>
        </p:nvSpPr>
        <p:spPr>
          <a:xfrm>
            <a:off x="1097280" y="6459787"/>
            <a:ext cx="2472272"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MY" sz="900" b="0" i="0" u="none" strike="noStrike" kern="1200" cap="none" spc="0" baseline="0">
                <a:solidFill>
                  <a:srgbClr val="FFFFFF"/>
                </a:solidFill>
                <a:uFillTx/>
                <a:latin typeface="Calibri"/>
              </a:defRPr>
            </a:lvl1pPr>
          </a:lstStyle>
          <a:p>
            <a:pPr lvl="0"/>
            <a:fld id="{565EAD36-F6F3-4A5F-A5F0-6A4BCF5021EB}" type="datetime1">
              <a:rPr lang="en-MY"/>
              <a:pPr lvl="0"/>
              <a:t>30/11/2024</a:t>
            </a:fld>
            <a:endParaRPr lang="en-MY"/>
          </a:p>
        </p:txBody>
      </p:sp>
      <p:sp>
        <p:nvSpPr>
          <p:cNvPr id="7" name="Footer Placeholder 4">
            <a:extLst>
              <a:ext uri="{FF2B5EF4-FFF2-40B4-BE49-F238E27FC236}">
                <a16:creationId xmlns:a16="http://schemas.microsoft.com/office/drawing/2014/main" id="{D7C51DC0-28CF-64E2-0B9B-63AB3909400A}"/>
              </a:ext>
            </a:extLst>
          </p:cNvPr>
          <p:cNvSpPr txBox="1">
            <a:spLocks noGrp="1"/>
          </p:cNvSpPr>
          <p:nvPr>
            <p:ph type="ftr" sz="quarter" idx="3"/>
          </p:nvPr>
        </p:nvSpPr>
        <p:spPr>
          <a:xfrm>
            <a:off x="3686184" y="6459787"/>
            <a:ext cx="4822801"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MY" sz="900" b="0" i="0" u="none" strike="noStrike" kern="1200" cap="all" spc="0" baseline="0">
                <a:solidFill>
                  <a:srgbClr val="FFFFFF"/>
                </a:solidFill>
                <a:uFillTx/>
                <a:latin typeface="Calibri"/>
              </a:defRPr>
            </a:lvl1pPr>
          </a:lstStyle>
          <a:p>
            <a:pPr lvl="0"/>
            <a:endParaRPr lang="en-MY"/>
          </a:p>
        </p:txBody>
      </p:sp>
      <p:sp>
        <p:nvSpPr>
          <p:cNvPr id="8" name="Slide Number Placeholder 5">
            <a:extLst>
              <a:ext uri="{FF2B5EF4-FFF2-40B4-BE49-F238E27FC236}">
                <a16:creationId xmlns:a16="http://schemas.microsoft.com/office/drawing/2014/main" id="{F255804D-0E4D-5E1C-E2FB-248B8A9B2D46}"/>
              </a:ext>
            </a:extLst>
          </p:cNvPr>
          <p:cNvSpPr txBox="1">
            <a:spLocks noGrp="1"/>
          </p:cNvSpPr>
          <p:nvPr>
            <p:ph type="sldNum" sz="quarter" idx="4"/>
          </p:nvPr>
        </p:nvSpPr>
        <p:spPr>
          <a:xfrm>
            <a:off x="9900455" y="6459787"/>
            <a:ext cx="131202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MY" sz="1050" b="0" i="0" u="none" strike="noStrike" kern="1200" cap="none" spc="0" baseline="0">
                <a:solidFill>
                  <a:srgbClr val="FFFFFF"/>
                </a:solidFill>
                <a:uFillTx/>
                <a:latin typeface="Calibri"/>
              </a:defRPr>
            </a:lvl1pPr>
          </a:lstStyle>
          <a:p>
            <a:pPr lvl="0"/>
            <a:fld id="{D15598FA-3975-4A5C-827B-E838E41F219C}" type="slidenum">
              <a:t>‹#›</a:t>
            </a:fld>
            <a:endParaRPr lang="en-MY"/>
          </a:p>
        </p:txBody>
      </p:sp>
      <p:cxnSp>
        <p:nvCxnSpPr>
          <p:cNvPr id="9" name="Straight Connector 9">
            <a:extLst>
              <a:ext uri="{FF2B5EF4-FFF2-40B4-BE49-F238E27FC236}">
                <a16:creationId xmlns:a16="http://schemas.microsoft.com/office/drawing/2014/main" id="{CA48EB37-F6E3-4BA0-CE80-63173CF348D0}"/>
              </a:ext>
            </a:extLst>
          </p:cNvPr>
          <p:cNvCxnSpPr/>
          <p:nvPr/>
        </p:nvCxnSpPr>
        <p:spPr>
          <a:xfrm>
            <a:off x="1193529" y="1737844"/>
            <a:ext cx="9966960" cy="0"/>
          </a:xfrm>
          <a:prstGeom prst="straightConnector1">
            <a:avLst/>
          </a:prstGeom>
          <a:noFill/>
          <a:ln w="6345" cap="flat">
            <a:solidFill>
              <a:srgbClr val="7F7F7F"/>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85000"/>
        </a:lnSpc>
        <a:spcBef>
          <a:spcPts val="0"/>
        </a:spcBef>
        <a:spcAft>
          <a:spcPts val="0"/>
        </a:spcAft>
        <a:buNone/>
        <a:tabLst/>
        <a:defRPr lang="en-US" sz="4800" b="0" i="0" u="none" strike="noStrike" kern="1200" cap="none" spc="-50" baseline="0">
          <a:solidFill>
            <a:srgbClr val="404040"/>
          </a:solidFill>
          <a:uFillTx/>
          <a:latin typeface="Calibri Light"/>
        </a:defRPr>
      </a:lvl1pPr>
    </p:titleStyle>
    <p:bodyStyle>
      <a:lvl1pPr marL="91440" marR="0" lvl="0" indent="-91440" algn="l" defTabSz="914400" rtl="0" fontAlgn="auto" hangingPunct="1">
        <a:lnSpc>
          <a:spcPct val="90000"/>
        </a:lnSpc>
        <a:spcBef>
          <a:spcPts val="1200"/>
        </a:spcBef>
        <a:spcAft>
          <a:spcPts val="200"/>
        </a:spcAft>
        <a:buClr>
          <a:srgbClr val="3494BA"/>
        </a:buClr>
        <a:buSzPct val="100000"/>
        <a:buFont typeface="Calibri" pitchFamily="34"/>
        <a:buChar char=" "/>
        <a:tabLst/>
        <a:defRPr lang="en-US" sz="2000" b="0" i="0" u="none" strike="noStrike" kern="1200" cap="none" spc="0" baseline="0">
          <a:solidFill>
            <a:srgbClr val="404040"/>
          </a:solidFill>
          <a:uFillTx/>
          <a:latin typeface="Calibri"/>
        </a:defRPr>
      </a:lvl1pPr>
      <a:lvl2pPr marL="384048" marR="0" lvl="1" indent="-182880" algn="l" defTabSz="914400" rtl="0" fontAlgn="auto" hangingPunct="1">
        <a:lnSpc>
          <a:spcPct val="90000"/>
        </a:lnSpc>
        <a:spcBef>
          <a:spcPts val="200"/>
        </a:spcBef>
        <a:spcAft>
          <a:spcPts val="400"/>
        </a:spcAft>
        <a:buClr>
          <a:srgbClr val="3494BA"/>
        </a:buClr>
        <a:buSzPct val="100000"/>
        <a:buFont typeface="Calibri" pitchFamily="34"/>
        <a:buChar char="◦"/>
        <a:tabLst/>
        <a:defRPr lang="en-US" sz="1800" b="0" i="0" u="none" strike="noStrike" kern="1200" cap="none" spc="0" baseline="0">
          <a:solidFill>
            <a:srgbClr val="404040"/>
          </a:solidFill>
          <a:uFillTx/>
          <a:latin typeface="Calibri"/>
        </a:defRPr>
      </a:lvl2pPr>
      <a:lvl3pPr marL="566928" marR="0" lvl="2" indent="-182880" algn="l" defTabSz="914400" rtl="0" fontAlgn="auto" hangingPunct="1">
        <a:lnSpc>
          <a:spcPct val="90000"/>
        </a:lnSpc>
        <a:spcBef>
          <a:spcPts val="200"/>
        </a:spcBef>
        <a:spcAft>
          <a:spcPts val="400"/>
        </a:spcAft>
        <a:buClr>
          <a:srgbClr val="3494BA"/>
        </a:buClr>
        <a:buSzPct val="100000"/>
        <a:buFont typeface="Calibri" pitchFamily="34"/>
        <a:buChar char="◦"/>
        <a:tabLst/>
        <a:defRPr lang="en-US" sz="1400" b="0" i="0" u="none" strike="noStrike" kern="1200" cap="none" spc="0" baseline="0">
          <a:solidFill>
            <a:srgbClr val="404040"/>
          </a:solidFill>
          <a:uFillTx/>
          <a:latin typeface="Calibri"/>
        </a:defRPr>
      </a:lvl3pPr>
      <a:lvl4pPr marL="749808" marR="0" lvl="3" indent="-182880" algn="l" defTabSz="914400" rtl="0" fontAlgn="auto" hangingPunct="1">
        <a:lnSpc>
          <a:spcPct val="90000"/>
        </a:lnSpc>
        <a:spcBef>
          <a:spcPts val="200"/>
        </a:spcBef>
        <a:spcAft>
          <a:spcPts val="400"/>
        </a:spcAft>
        <a:buClr>
          <a:srgbClr val="3494BA"/>
        </a:buClr>
        <a:buSzPct val="100000"/>
        <a:buFont typeface="Calibri" pitchFamily="34"/>
        <a:buChar char="◦"/>
        <a:tabLst/>
        <a:defRPr lang="en-US" sz="1400" b="0" i="0" u="none" strike="noStrike" kern="1200" cap="none" spc="0" baseline="0">
          <a:solidFill>
            <a:srgbClr val="404040"/>
          </a:solidFill>
          <a:uFillTx/>
          <a:latin typeface="Calibri"/>
        </a:defRPr>
      </a:lvl4pPr>
      <a:lvl5pPr marL="932688" marR="0" lvl="4" indent="-182880" algn="l" defTabSz="914400" rtl="0" fontAlgn="auto" hangingPunct="1">
        <a:lnSpc>
          <a:spcPct val="90000"/>
        </a:lnSpc>
        <a:spcBef>
          <a:spcPts val="200"/>
        </a:spcBef>
        <a:spcAft>
          <a:spcPts val="400"/>
        </a:spcAft>
        <a:buClr>
          <a:srgbClr val="3494BA"/>
        </a:buClr>
        <a:buSzPct val="100000"/>
        <a:buFont typeface="Calibri" pitchFamily="34"/>
        <a:buChar char="◦"/>
        <a:tabLst/>
        <a:defRPr lang="en-US" sz="1400" b="0" i="0" u="none" strike="noStrike" kern="1200" cap="none" spc="0" baseline="0">
          <a:solidFill>
            <a:srgbClr val="40404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D1BC-1B2D-EF55-673F-8D4611653BFA}"/>
              </a:ext>
            </a:extLst>
          </p:cNvPr>
          <p:cNvSpPr txBox="1">
            <a:spLocks noGrp="1"/>
          </p:cNvSpPr>
          <p:nvPr>
            <p:ph type="ctrTitle"/>
          </p:nvPr>
        </p:nvSpPr>
        <p:spPr/>
        <p:txBody>
          <a:bodyPr>
            <a:normAutofit/>
          </a:bodyPr>
          <a:lstStyle/>
          <a:p>
            <a:pPr lvl="0"/>
            <a:r>
              <a:rPr lang="en-MY" sz="6000" b="1" dirty="0"/>
              <a:t>Tourism Insights Dashboard</a:t>
            </a:r>
          </a:p>
        </p:txBody>
      </p:sp>
      <p:sp>
        <p:nvSpPr>
          <p:cNvPr id="3" name="Subtitle 2">
            <a:extLst>
              <a:ext uri="{FF2B5EF4-FFF2-40B4-BE49-F238E27FC236}">
                <a16:creationId xmlns:a16="http://schemas.microsoft.com/office/drawing/2014/main" id="{8DDE954D-22C1-7E8C-E501-C9397F71A2FB}"/>
              </a:ext>
            </a:extLst>
          </p:cNvPr>
          <p:cNvSpPr txBox="1">
            <a:spLocks noGrp="1"/>
          </p:cNvSpPr>
          <p:nvPr>
            <p:ph type="subTitle" idx="1"/>
          </p:nvPr>
        </p:nvSpPr>
        <p:spPr>
          <a:xfrm>
            <a:off x="1097280" y="4857960"/>
            <a:ext cx="10058400" cy="1143000"/>
          </a:xfrm>
        </p:spPr>
        <p:txBody>
          <a:bodyPr>
            <a:normAutofit/>
          </a:bodyPr>
          <a:lstStyle/>
          <a:p>
            <a:pPr lvl="0"/>
            <a:r>
              <a:rPr lang="en-MY" dirty="0"/>
              <a:t>Coding is life</a:t>
            </a:r>
          </a:p>
          <a:p>
            <a:pPr lvl="0"/>
            <a:r>
              <a:rPr lang="en-MY" dirty="0"/>
              <a:t>04.12.2024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ADC8-4F35-70CC-00E0-6504421A0C17}"/>
              </a:ext>
            </a:extLst>
          </p:cNvPr>
          <p:cNvSpPr txBox="1">
            <a:spLocks noGrp="1"/>
          </p:cNvSpPr>
          <p:nvPr>
            <p:ph type="title"/>
          </p:nvPr>
        </p:nvSpPr>
        <p:spPr/>
        <p:txBody>
          <a:bodyPr/>
          <a:lstStyle/>
          <a:p>
            <a:pPr lvl="0"/>
            <a:r>
              <a:rPr lang="en-MY" b="1" dirty="0"/>
              <a:t>Introduction</a:t>
            </a:r>
          </a:p>
        </p:txBody>
      </p:sp>
      <p:sp>
        <p:nvSpPr>
          <p:cNvPr id="3" name="Content Placeholder 2">
            <a:extLst>
              <a:ext uri="{FF2B5EF4-FFF2-40B4-BE49-F238E27FC236}">
                <a16:creationId xmlns:a16="http://schemas.microsoft.com/office/drawing/2014/main" id="{5617E234-599B-CF4F-1B83-9E005EA68D84}"/>
              </a:ext>
            </a:extLst>
          </p:cNvPr>
          <p:cNvSpPr txBox="1">
            <a:spLocks noGrp="1"/>
          </p:cNvSpPr>
          <p:nvPr>
            <p:ph idx="1"/>
          </p:nvPr>
        </p:nvSpPr>
        <p:spPr/>
        <p:txBody>
          <a:bodyPr/>
          <a:lstStyle/>
          <a:p>
            <a:pPr marL="0" lvl="0" indent="0">
              <a:buNone/>
            </a:pPr>
            <a:endParaRPr lang="en-US" dirty="0"/>
          </a:p>
          <a:p>
            <a:pPr algn="just">
              <a:lnSpc>
                <a:spcPct val="150000"/>
              </a:lnSpc>
              <a:spcAft>
                <a:spcPts val="800"/>
              </a:spcAft>
            </a:pPr>
            <a:r>
              <a:rPr lang="en-US"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Tourism Insights Dashboard is an interactive platform designed to provide insights into tourism and visitor trends, weather and traffic forecasts, and economic impact by combining data from multiple APIs, including, </a:t>
            </a:r>
            <a:endParaRPr lang="en-US" dirty="0"/>
          </a:p>
          <a:p>
            <a:pPr lvl="1">
              <a:lnSpc>
                <a:spcPct val="150000"/>
              </a:lnSpc>
              <a:buFont typeface="Arial" pitchFamily="34"/>
              <a:buChar char="•"/>
            </a:pPr>
            <a:r>
              <a:rPr lang="en-US"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Digi Traffic</a:t>
            </a:r>
          </a:p>
          <a:p>
            <a:pPr lvl="1">
              <a:lnSpc>
                <a:spcPct val="150000"/>
              </a:lnSpc>
              <a:buFont typeface="Arial" pitchFamily="34"/>
              <a:buChar char="•"/>
            </a:pPr>
            <a:r>
              <a:rPr lang="en-US"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Statistics Finland</a:t>
            </a:r>
          </a:p>
          <a:p>
            <a:pPr lvl="1">
              <a:lnSpc>
                <a:spcPct val="150000"/>
              </a:lnSpc>
              <a:buFont typeface="Arial" pitchFamily="34"/>
              <a:buChar char="•"/>
            </a:pPr>
            <a:r>
              <a:rPr lang="en-US"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Visit Finland</a:t>
            </a:r>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1C8A-884C-D4A6-CB89-AF328C7DE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C88BD-64B1-2F2F-B382-3E49B4746ACB}"/>
              </a:ext>
            </a:extLst>
          </p:cNvPr>
          <p:cNvSpPr txBox="1">
            <a:spLocks noGrp="1"/>
          </p:cNvSpPr>
          <p:nvPr>
            <p:ph type="title"/>
          </p:nvPr>
        </p:nvSpPr>
        <p:spPr/>
        <p:txBody>
          <a:bodyPr/>
          <a:lstStyle/>
          <a:p>
            <a:pPr lvl="0"/>
            <a:r>
              <a:rPr lang="en-MY" b="1" dirty="0"/>
              <a:t>System Features</a:t>
            </a:r>
          </a:p>
        </p:txBody>
      </p:sp>
      <p:sp>
        <p:nvSpPr>
          <p:cNvPr id="3" name="Content Placeholder 2">
            <a:extLst>
              <a:ext uri="{FF2B5EF4-FFF2-40B4-BE49-F238E27FC236}">
                <a16:creationId xmlns:a16="http://schemas.microsoft.com/office/drawing/2014/main" id="{8360823D-A83B-2AA7-C5CC-F3B92327536A}"/>
              </a:ext>
            </a:extLst>
          </p:cNvPr>
          <p:cNvSpPr txBox="1">
            <a:spLocks noGrp="1"/>
          </p:cNvSpPr>
          <p:nvPr>
            <p:ph idx="1"/>
          </p:nvPr>
        </p:nvSpPr>
        <p:spPr/>
        <p:txBody>
          <a:bodyPr>
            <a:normAutofit/>
          </a:bodyPr>
          <a:lstStyle/>
          <a:p>
            <a:pPr marL="0" lvl="0" indent="0">
              <a:buNone/>
            </a:pPr>
            <a:endParaRPr lang="en-US" dirty="0"/>
          </a:p>
          <a:p>
            <a:pPr marL="342900" lvl="0" indent="-342900" algn="just">
              <a:lnSpc>
                <a:spcPct val="150000"/>
              </a:lnSpc>
              <a:spcAft>
                <a:spcPts val="800"/>
              </a:spcAft>
              <a:buFont typeface="Symbol" panose="05050102010706020507" pitchFamily="18" charset="2"/>
              <a:buChar char=""/>
              <a:tabLst>
                <a:tab pos="457200" algn="l"/>
              </a:tabLs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Travel Planning:</a:t>
            </a:r>
            <a:r>
              <a:rPr lang="en-AU" sz="1800" kern="100" dirty="0">
                <a:effectLst/>
                <a:latin typeface="Aptos" panose="020B0004020202020204" pitchFamily="34" charset="0"/>
                <a:ea typeface="Aptos" panose="020B0004020202020204" pitchFamily="34" charset="0"/>
                <a:cs typeface="Times New Roman" panose="02020603050405020304" pitchFamily="18" charset="0"/>
              </a:rPr>
              <a:t> Users can get tourism insights based on locations and seasons.</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Weather Forecasting:</a:t>
            </a:r>
            <a:r>
              <a:rPr lang="en-AU" sz="1800" kern="100" dirty="0">
                <a:effectLst/>
                <a:latin typeface="Aptos" panose="020B0004020202020204" pitchFamily="34" charset="0"/>
                <a:ea typeface="Aptos" panose="020B0004020202020204" pitchFamily="34" charset="0"/>
                <a:cs typeface="Times New Roman" panose="02020603050405020304" pitchFamily="18" charset="0"/>
              </a:rPr>
              <a:t> Users can view weather and traffic conditions.</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Economic Impact:</a:t>
            </a:r>
            <a:r>
              <a:rPr lang="en-AU" sz="1800" kern="100" dirty="0">
                <a:effectLst/>
                <a:latin typeface="Aptos" panose="020B0004020202020204" pitchFamily="34" charset="0"/>
                <a:ea typeface="Aptos" panose="020B0004020202020204" pitchFamily="34" charset="0"/>
                <a:cs typeface="Times New Roman" panose="02020603050405020304" pitchFamily="18" charset="0"/>
              </a:rPr>
              <a:t> Users can view economic impact data related to tourism. </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Data Visualization:</a:t>
            </a:r>
            <a:r>
              <a:rPr lang="en-AU" sz="1800" kern="100" dirty="0">
                <a:effectLst/>
                <a:latin typeface="Aptos" panose="020B0004020202020204" pitchFamily="34" charset="0"/>
                <a:ea typeface="Aptos" panose="020B0004020202020204" pitchFamily="34" charset="0"/>
                <a:cs typeface="Times New Roman" panose="02020603050405020304" pitchFamily="18" charset="0"/>
              </a:rPr>
              <a:t> Data will be presented using various charts, graphs and tables for easy interpretation.</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AU" sz="1800" b="1" kern="100" dirty="0">
                <a:effectLst/>
                <a:latin typeface="Aptos" panose="020B0004020202020204" pitchFamily="34" charset="0"/>
                <a:ea typeface="Aptos" panose="020B0004020202020204" pitchFamily="34" charset="0"/>
                <a:cs typeface="Times New Roman" panose="02020603050405020304" pitchFamily="18" charset="0"/>
              </a:rPr>
              <a:t>User Preferences:</a:t>
            </a:r>
            <a:r>
              <a:rPr lang="en-AU" sz="1800" kern="100" dirty="0">
                <a:effectLst/>
                <a:latin typeface="Aptos" panose="020B0004020202020204" pitchFamily="34" charset="0"/>
                <a:ea typeface="Aptos" panose="020B0004020202020204" pitchFamily="34" charset="0"/>
                <a:cs typeface="Times New Roman" panose="02020603050405020304" pitchFamily="18" charset="0"/>
              </a:rPr>
              <a:t> Users can save preferred time frames, locations and other settings.</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5840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72BC4-CA67-F629-D99B-8900E0CEFA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EFF9A-D885-1C3E-98F3-3A66349A5A07}"/>
              </a:ext>
            </a:extLst>
          </p:cNvPr>
          <p:cNvSpPr txBox="1">
            <a:spLocks noGrp="1"/>
          </p:cNvSpPr>
          <p:nvPr>
            <p:ph type="title"/>
          </p:nvPr>
        </p:nvSpPr>
        <p:spPr/>
        <p:txBody>
          <a:bodyPr/>
          <a:lstStyle/>
          <a:p>
            <a:pPr lvl="0"/>
            <a:r>
              <a:rPr lang="en-MY" b="1" dirty="0"/>
              <a:t>Key Components</a:t>
            </a:r>
          </a:p>
        </p:txBody>
      </p:sp>
      <p:sp>
        <p:nvSpPr>
          <p:cNvPr id="3" name="Content Placeholder 2">
            <a:extLst>
              <a:ext uri="{FF2B5EF4-FFF2-40B4-BE49-F238E27FC236}">
                <a16:creationId xmlns:a16="http://schemas.microsoft.com/office/drawing/2014/main" id="{4ABEBF54-F6F0-CEF7-B41B-4FD2E00210E0}"/>
              </a:ext>
            </a:extLst>
          </p:cNvPr>
          <p:cNvSpPr txBox="1">
            <a:spLocks noGrp="1"/>
          </p:cNvSpPr>
          <p:nvPr>
            <p:ph idx="1"/>
          </p:nvPr>
        </p:nvSpPr>
        <p:spPr/>
        <p:txBody>
          <a:bodyPr>
            <a:normAutofit fontScale="92500" lnSpcReduction="20000"/>
          </a:bodyPr>
          <a:lstStyle/>
          <a:p>
            <a:pPr marL="0" lvl="0" indent="0">
              <a:buNone/>
            </a:pPr>
            <a:endParaRPr lang="en-US" dirty="0"/>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Controllers</a:t>
            </a:r>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Models</a:t>
            </a:r>
            <a:endParaRPr lang="en-US" b="1"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Views</a:t>
            </a:r>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Service Façade</a:t>
            </a:r>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Services</a:t>
            </a:r>
          </a:p>
          <a:p>
            <a:pPr marL="342900" marR="0" lvl="0" indent="-342900" algn="just" defTabSz="914400" rtl="0" eaLnBrk="1" fontAlgn="auto" latinLnBrk="0" hangingPunct="1">
              <a:lnSpc>
                <a:spcPct val="150000"/>
              </a:lnSpc>
              <a:spcBef>
                <a:spcPts val="1200"/>
              </a:spcBef>
              <a:spcAft>
                <a:spcPts val="800"/>
              </a:spcAft>
              <a:buClr>
                <a:srgbClr val="3494BA"/>
              </a:buClr>
              <a:buSzPct val="100000"/>
              <a:buFont typeface="Symbol" panose="05050102010706020507" pitchFamily="18" charset="2"/>
              <a:buChar char=""/>
              <a:tabLst>
                <a:tab pos="457200" algn="l"/>
              </a:tabLst>
              <a:defRPr/>
            </a:pPr>
            <a:r>
              <a:rPr lang="en-US" sz="2000" b="1" dirty="0">
                <a:effectLst/>
                <a:latin typeface="Aptos" panose="020B0004020202020204" pitchFamily="34" charset="0"/>
                <a:ea typeface="Aptos" panose="020B0004020202020204" pitchFamily="34" charset="0"/>
                <a:cs typeface="Times New Roman" panose="02020603050405020304" pitchFamily="18" charset="0"/>
              </a:rPr>
              <a:t>Unit Tests</a:t>
            </a:r>
            <a:endParaRPr lang="en-MY"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3574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CD93-8CC9-7496-AC14-40C4F3798148}"/>
              </a:ext>
            </a:extLst>
          </p:cNvPr>
          <p:cNvSpPr txBox="1">
            <a:spLocks noGrp="1"/>
          </p:cNvSpPr>
          <p:nvPr>
            <p:ph type="title"/>
          </p:nvPr>
        </p:nvSpPr>
        <p:spPr/>
        <p:txBody>
          <a:bodyPr/>
          <a:lstStyle/>
          <a:p>
            <a:pPr lvl="0"/>
            <a:r>
              <a:rPr lang="en-MY" b="1"/>
              <a:t>Design &amp; Implementation</a:t>
            </a:r>
          </a:p>
        </p:txBody>
      </p:sp>
      <p:sp>
        <p:nvSpPr>
          <p:cNvPr id="3" name="Content Placeholder 2">
            <a:extLst>
              <a:ext uri="{FF2B5EF4-FFF2-40B4-BE49-F238E27FC236}">
                <a16:creationId xmlns:a16="http://schemas.microsoft.com/office/drawing/2014/main" id="{7B73152E-CC46-61F1-0FA3-28395268AF59}"/>
              </a:ext>
            </a:extLst>
          </p:cNvPr>
          <p:cNvSpPr txBox="1">
            <a:spLocks noGrp="1"/>
          </p:cNvSpPr>
          <p:nvPr>
            <p:ph idx="1"/>
          </p:nvPr>
        </p:nvSpPr>
        <p:spPr/>
        <p:txBody>
          <a:bodyPr>
            <a:normAutofit/>
          </a:bodyPr>
          <a:lstStyle/>
          <a:p>
            <a:pPr marL="0" lvl="0" indent="0">
              <a:buNone/>
            </a:pPr>
            <a:endParaRPr lang="en-MY" dirty="0"/>
          </a:p>
          <a:p>
            <a:pPr marL="342900" lvl="0" indent="-342900" algn="just">
              <a:lnSpc>
                <a:spcPct val="150000"/>
              </a:lnSpc>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MVC Architecture</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SOLID Principles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Interfaces for Abstraction</a:t>
            </a:r>
          </a:p>
          <a:p>
            <a:pPr marL="342900" lvl="0" indent="-342900" algn="just">
              <a:lnSpc>
                <a:spcPct val="150000"/>
              </a:lnSpc>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Generic Programming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Design Patterns (Façade, Strategy)</a:t>
            </a:r>
            <a:endParaRPr lang="en-MY"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pPr>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FEEE-7AEC-4D7D-382A-EC50B8EFD202}"/>
              </a:ext>
            </a:extLst>
          </p:cNvPr>
          <p:cNvSpPr txBox="1">
            <a:spLocks noGrp="1"/>
          </p:cNvSpPr>
          <p:nvPr>
            <p:ph type="ctrTitle"/>
          </p:nvPr>
        </p:nvSpPr>
        <p:spPr/>
        <p:txBody>
          <a:bodyPr/>
          <a:lstStyle/>
          <a:p>
            <a:pPr lvl="0"/>
            <a:r>
              <a:rPr lang="en-MY" b="1"/>
              <a:t>Demo</a:t>
            </a:r>
          </a:p>
        </p:txBody>
      </p:sp>
    </p:spTree>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1043</TotalTime>
  <Words>156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Symbol</vt:lpstr>
      <vt:lpstr>Retrospect</vt:lpstr>
      <vt:lpstr>Tourism Insights Dashboard</vt:lpstr>
      <vt:lpstr>Introduction</vt:lpstr>
      <vt:lpstr>System Features</vt:lpstr>
      <vt:lpstr>Key Components</vt:lpstr>
      <vt:lpstr>Design &amp; Implementation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Nilushi Silshara</dc:creator>
  <cp:lastModifiedBy>Nilushi Werahara Arachchige</cp:lastModifiedBy>
  <cp:revision>11</cp:revision>
  <dcterms:created xsi:type="dcterms:W3CDTF">2024-10-12T18:02:13Z</dcterms:created>
  <dcterms:modified xsi:type="dcterms:W3CDTF">2024-11-30T15:03:33Z</dcterms:modified>
</cp:coreProperties>
</file>