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57" r:id="rId3"/>
    <p:sldId id="258" r:id="rId4"/>
    <p:sldId id="259" r:id="rId5"/>
    <p:sldId id="260" r:id="rId6"/>
    <p:sldId id="261" r:id="rId7"/>
    <p:sldId id="276" r:id="rId8"/>
    <p:sldId id="27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Arvo" panose="020B0604020202020204" charset="0"/>
      <p:regular r:id="rId23"/>
      <p:bold r:id="rId24"/>
      <p:italic r:id="rId25"/>
      <p:boldItalic r:id="rId26"/>
    </p:embeddedFont>
    <p:embeddedFont>
      <p:font typeface="Bodoni" panose="020B0604020202020204" charset="0"/>
      <p:regular r:id="rId27"/>
      <p:bold r:id="rId28"/>
      <p:italic r:id="rId29"/>
      <p:boldItalic r:id="rId30"/>
    </p:embeddedFont>
    <p:embeddedFont>
      <p:font typeface="Ubuntu" panose="020B0604020202020204" charset="0"/>
      <p:regular r:id="rId31"/>
      <p:bold r:id="rId32"/>
      <p:italic r:id="rId33"/>
      <p:boldItalic r:id="rId34"/>
    </p:embeddedFont>
    <p:embeddedFont>
      <p:font typeface="Ubuntu 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A4A3A4"/>
          </p15:clr>
        </p15:guide>
        <p15:guide id="2" orient="horz" pos="3053">
          <p15:clr>
            <a:srgbClr val="A4A3A4"/>
          </p15:clr>
        </p15:guide>
        <p15:guide id="3" orient="horz" pos="2871">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guide orient="horz" pos="3053"/>
        <p:guide orient="horz" pos="287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42eb61d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42eb61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4fceffcf8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4fceffcf8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4fceffcf8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4fceffcf8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4fceffcf8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4fceffcf8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4fceffcf8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4fceffcf8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4fceffcf8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4fceffcf8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4fceffcf8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4fceffcf8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4fceffcf8_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4fceffcf8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4fceffcf8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4fceffcf8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4fceffcf8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4fceffcf8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4fceffcf8_3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4fceffcf8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4fceffcf8_3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4fceffcf8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442eb61d9d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442eb61d9d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4fceffcf8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4fceffcf8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4fceffcf8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4fceffcf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4fceffcf8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4fceffcf8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4fceffcf8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4fceffcf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4fceffcf8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4fceffcf8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958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4fceffcf8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4fceffcf8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05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4fceffcf8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4fceffcf8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676300" y="321200"/>
            <a:ext cx="4885500" cy="44316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1" name="Google Shape;11;p2"/>
          <p:cNvSpPr txBox="1">
            <a:spLocks noGrp="1"/>
          </p:cNvSpPr>
          <p:nvPr>
            <p:ph type="ctrTitle"/>
          </p:nvPr>
        </p:nvSpPr>
        <p:spPr>
          <a:xfrm>
            <a:off x="1610650" y="1856275"/>
            <a:ext cx="6157800" cy="875700"/>
          </a:xfrm>
          <a:prstGeom prst="rect">
            <a:avLst/>
          </a:prstGeom>
          <a:ln w="38100" cap="flat" cmpd="sng">
            <a:solidFill>
              <a:srgbClr val="53535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600"/>
              <a:buNone/>
              <a:defRPr sz="3600" b="1"/>
            </a:lvl1pPr>
            <a:lvl2pPr lvl="1" algn="ctr" rtl="0">
              <a:spcBef>
                <a:spcPts val="0"/>
              </a:spcBef>
              <a:spcAft>
                <a:spcPts val="0"/>
              </a:spcAft>
              <a:buClr>
                <a:srgbClr val="434343"/>
              </a:buClr>
              <a:buSzPts val="6000"/>
              <a:buNone/>
              <a:defRPr sz="6000">
                <a:solidFill>
                  <a:srgbClr val="434343"/>
                </a:solidFill>
              </a:defRPr>
            </a:lvl2pPr>
            <a:lvl3pPr lvl="2" algn="ctr" rtl="0">
              <a:spcBef>
                <a:spcPts val="0"/>
              </a:spcBef>
              <a:spcAft>
                <a:spcPts val="0"/>
              </a:spcAft>
              <a:buClr>
                <a:srgbClr val="434343"/>
              </a:buClr>
              <a:buSzPts val="6000"/>
              <a:buNone/>
              <a:defRPr sz="6000">
                <a:solidFill>
                  <a:srgbClr val="434343"/>
                </a:solidFill>
              </a:defRPr>
            </a:lvl3pPr>
            <a:lvl4pPr lvl="3" algn="ctr" rtl="0">
              <a:spcBef>
                <a:spcPts val="0"/>
              </a:spcBef>
              <a:spcAft>
                <a:spcPts val="0"/>
              </a:spcAft>
              <a:buClr>
                <a:srgbClr val="434343"/>
              </a:buClr>
              <a:buSzPts val="6000"/>
              <a:buNone/>
              <a:defRPr sz="6000">
                <a:solidFill>
                  <a:srgbClr val="434343"/>
                </a:solidFill>
              </a:defRPr>
            </a:lvl4pPr>
            <a:lvl5pPr lvl="4" algn="ctr" rtl="0">
              <a:spcBef>
                <a:spcPts val="0"/>
              </a:spcBef>
              <a:spcAft>
                <a:spcPts val="0"/>
              </a:spcAft>
              <a:buClr>
                <a:srgbClr val="434343"/>
              </a:buClr>
              <a:buSzPts val="6000"/>
              <a:buNone/>
              <a:defRPr sz="6000">
                <a:solidFill>
                  <a:srgbClr val="434343"/>
                </a:solidFill>
              </a:defRPr>
            </a:lvl5pPr>
            <a:lvl6pPr lvl="5" algn="ctr" rtl="0">
              <a:spcBef>
                <a:spcPts val="0"/>
              </a:spcBef>
              <a:spcAft>
                <a:spcPts val="0"/>
              </a:spcAft>
              <a:buClr>
                <a:srgbClr val="434343"/>
              </a:buClr>
              <a:buSzPts val="6000"/>
              <a:buNone/>
              <a:defRPr sz="6000">
                <a:solidFill>
                  <a:srgbClr val="434343"/>
                </a:solidFill>
              </a:defRPr>
            </a:lvl6pPr>
            <a:lvl7pPr lvl="6" algn="ctr" rtl="0">
              <a:spcBef>
                <a:spcPts val="0"/>
              </a:spcBef>
              <a:spcAft>
                <a:spcPts val="0"/>
              </a:spcAft>
              <a:buClr>
                <a:srgbClr val="434343"/>
              </a:buClr>
              <a:buSzPts val="6000"/>
              <a:buNone/>
              <a:defRPr sz="6000">
                <a:solidFill>
                  <a:srgbClr val="434343"/>
                </a:solidFill>
              </a:defRPr>
            </a:lvl7pPr>
            <a:lvl8pPr lvl="7" algn="ctr" rtl="0">
              <a:spcBef>
                <a:spcPts val="0"/>
              </a:spcBef>
              <a:spcAft>
                <a:spcPts val="0"/>
              </a:spcAft>
              <a:buClr>
                <a:srgbClr val="434343"/>
              </a:buClr>
              <a:buSzPts val="6000"/>
              <a:buNone/>
              <a:defRPr sz="6000">
                <a:solidFill>
                  <a:srgbClr val="434343"/>
                </a:solidFill>
              </a:defRPr>
            </a:lvl8pPr>
            <a:lvl9pPr lvl="8" algn="ctr" rtl="0">
              <a:spcBef>
                <a:spcPts val="0"/>
              </a:spcBef>
              <a:spcAft>
                <a:spcPts val="0"/>
              </a:spcAft>
              <a:buClr>
                <a:srgbClr val="434343"/>
              </a:buClr>
              <a:buSzPts val="6000"/>
              <a:buNone/>
              <a:defRPr sz="60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2 columns slide 1">
  <p:cSld name="TITLE_AND_TWO_COLUMNS_2">
    <p:bg>
      <p:bgPr>
        <a:solidFill>
          <a:srgbClr val="FFFFFF"/>
        </a:solidFill>
        <a:effectLst/>
      </p:bgPr>
    </p:bg>
    <p:spTree>
      <p:nvGrpSpPr>
        <p:cNvPr id="1" name="Shape 76"/>
        <p:cNvGrpSpPr/>
        <p:nvPr/>
      </p:nvGrpSpPr>
      <p:grpSpPr>
        <a:xfrm>
          <a:off x="0" y="0"/>
          <a:ext cx="0" cy="0"/>
          <a:chOff x="0" y="0"/>
          <a:chExt cx="0" cy="0"/>
        </a:xfrm>
      </p:grpSpPr>
      <p:sp>
        <p:nvSpPr>
          <p:cNvPr id="77" name="Google Shape;77;p12"/>
          <p:cNvSpPr/>
          <p:nvPr/>
        </p:nvSpPr>
        <p:spPr>
          <a:xfrm>
            <a:off x="406950" y="352200"/>
            <a:ext cx="8330100" cy="4311000"/>
          </a:xfrm>
          <a:prstGeom prst="rect">
            <a:avLst/>
          </a:prstGeom>
          <a:noFill/>
          <a:ln w="38100" cap="flat" cmpd="sng">
            <a:solidFill>
              <a:srgbClr val="81EC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12"/>
          <p:cNvCxnSpPr/>
          <p:nvPr/>
        </p:nvCxnSpPr>
        <p:spPr>
          <a:xfrm>
            <a:off x="4550550" y="1941425"/>
            <a:ext cx="0" cy="1927500"/>
          </a:xfrm>
          <a:prstGeom prst="straightConnector1">
            <a:avLst/>
          </a:prstGeom>
          <a:noFill/>
          <a:ln w="38100" cap="flat" cmpd="sng">
            <a:solidFill>
              <a:srgbClr val="81ECEC"/>
            </a:solidFill>
            <a:prstDash val="solid"/>
            <a:round/>
            <a:headEnd type="none" w="med" len="med"/>
            <a:tailEnd type="none" w="med" len="med"/>
          </a:ln>
        </p:spPr>
      </p:cxnSp>
      <p:sp>
        <p:nvSpPr>
          <p:cNvPr id="79" name="Google Shape;79;p12"/>
          <p:cNvSpPr txBox="1">
            <a:spLocks noGrp="1"/>
          </p:cNvSpPr>
          <p:nvPr>
            <p:ph type="sldNum" idx="12"/>
          </p:nvPr>
        </p:nvSpPr>
        <p:spPr>
          <a:xfrm>
            <a:off x="8524708" y="4663192"/>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80" name="Google Shape;80;p12"/>
          <p:cNvSpPr txBox="1">
            <a:spLocks noGrp="1"/>
          </p:cNvSpPr>
          <p:nvPr>
            <p:ph type="ctrTitle"/>
          </p:nvPr>
        </p:nvSpPr>
        <p:spPr>
          <a:xfrm>
            <a:off x="1113228" y="2151075"/>
            <a:ext cx="3169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800"/>
              <a:buNone/>
              <a:defRPr sz="1800">
                <a:solidFill>
                  <a:srgbClr val="666666"/>
                </a:solidFill>
              </a:defRPr>
            </a:lvl1pPr>
            <a:lvl2pPr lvl="1" algn="ctr" rtl="0">
              <a:spcBef>
                <a:spcPts val="0"/>
              </a:spcBef>
              <a:spcAft>
                <a:spcPts val="0"/>
              </a:spcAft>
              <a:buClr>
                <a:srgbClr val="666666"/>
              </a:buClr>
              <a:buSzPts val="1600"/>
              <a:buNone/>
              <a:defRPr sz="1600">
                <a:solidFill>
                  <a:srgbClr val="666666"/>
                </a:solidFill>
              </a:defRPr>
            </a:lvl2pPr>
            <a:lvl3pPr lvl="2" algn="ctr" rtl="0">
              <a:spcBef>
                <a:spcPts val="0"/>
              </a:spcBef>
              <a:spcAft>
                <a:spcPts val="0"/>
              </a:spcAft>
              <a:buClr>
                <a:srgbClr val="666666"/>
              </a:buClr>
              <a:buSzPts val="1600"/>
              <a:buNone/>
              <a:defRPr sz="1600">
                <a:solidFill>
                  <a:srgbClr val="666666"/>
                </a:solidFill>
              </a:defRPr>
            </a:lvl3pPr>
            <a:lvl4pPr lvl="3" algn="ctr" rtl="0">
              <a:spcBef>
                <a:spcPts val="0"/>
              </a:spcBef>
              <a:spcAft>
                <a:spcPts val="0"/>
              </a:spcAft>
              <a:buClr>
                <a:srgbClr val="666666"/>
              </a:buClr>
              <a:buSzPts val="1600"/>
              <a:buNone/>
              <a:defRPr sz="1600">
                <a:solidFill>
                  <a:srgbClr val="666666"/>
                </a:solidFill>
              </a:defRPr>
            </a:lvl4pPr>
            <a:lvl5pPr lvl="4" algn="ctr" rtl="0">
              <a:spcBef>
                <a:spcPts val="0"/>
              </a:spcBef>
              <a:spcAft>
                <a:spcPts val="0"/>
              </a:spcAft>
              <a:buClr>
                <a:srgbClr val="666666"/>
              </a:buClr>
              <a:buSzPts val="1600"/>
              <a:buNone/>
              <a:defRPr sz="1600">
                <a:solidFill>
                  <a:srgbClr val="666666"/>
                </a:solidFill>
              </a:defRPr>
            </a:lvl5pPr>
            <a:lvl6pPr lvl="5" algn="ctr" rtl="0">
              <a:spcBef>
                <a:spcPts val="0"/>
              </a:spcBef>
              <a:spcAft>
                <a:spcPts val="0"/>
              </a:spcAft>
              <a:buClr>
                <a:srgbClr val="666666"/>
              </a:buClr>
              <a:buSzPts val="1600"/>
              <a:buNone/>
              <a:defRPr sz="1600">
                <a:solidFill>
                  <a:srgbClr val="666666"/>
                </a:solidFill>
              </a:defRPr>
            </a:lvl6pPr>
            <a:lvl7pPr lvl="6" algn="ctr" rtl="0">
              <a:spcBef>
                <a:spcPts val="0"/>
              </a:spcBef>
              <a:spcAft>
                <a:spcPts val="0"/>
              </a:spcAft>
              <a:buClr>
                <a:srgbClr val="666666"/>
              </a:buClr>
              <a:buSzPts val="1600"/>
              <a:buNone/>
              <a:defRPr sz="1600">
                <a:solidFill>
                  <a:srgbClr val="666666"/>
                </a:solidFill>
              </a:defRPr>
            </a:lvl7pPr>
            <a:lvl8pPr lvl="7" algn="ctr" rtl="0">
              <a:spcBef>
                <a:spcPts val="0"/>
              </a:spcBef>
              <a:spcAft>
                <a:spcPts val="0"/>
              </a:spcAft>
              <a:buClr>
                <a:srgbClr val="666666"/>
              </a:buClr>
              <a:buSzPts val="1600"/>
              <a:buNone/>
              <a:defRPr sz="1600">
                <a:solidFill>
                  <a:srgbClr val="666666"/>
                </a:solidFill>
              </a:defRPr>
            </a:lvl8pPr>
            <a:lvl9pPr lvl="8" algn="ctr" rtl="0">
              <a:spcBef>
                <a:spcPts val="0"/>
              </a:spcBef>
              <a:spcAft>
                <a:spcPts val="0"/>
              </a:spcAft>
              <a:buClr>
                <a:srgbClr val="666666"/>
              </a:buClr>
              <a:buSzPts val="1600"/>
              <a:buNone/>
              <a:defRPr sz="1600">
                <a:solidFill>
                  <a:srgbClr val="666666"/>
                </a:solidFill>
              </a:defRPr>
            </a:lvl9pPr>
          </a:lstStyle>
          <a:p>
            <a:endParaRPr/>
          </a:p>
        </p:txBody>
      </p:sp>
      <p:sp>
        <p:nvSpPr>
          <p:cNvPr id="81" name="Google Shape;81;p12"/>
          <p:cNvSpPr txBox="1">
            <a:spLocks noGrp="1"/>
          </p:cNvSpPr>
          <p:nvPr>
            <p:ph type="subTitle" idx="1"/>
          </p:nvPr>
        </p:nvSpPr>
        <p:spPr>
          <a:xfrm>
            <a:off x="1147278" y="2756525"/>
            <a:ext cx="310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82" name="Google Shape;82;p12"/>
          <p:cNvSpPr txBox="1">
            <a:spLocks noGrp="1"/>
          </p:cNvSpPr>
          <p:nvPr>
            <p:ph type="ctrTitle" idx="2"/>
          </p:nvPr>
        </p:nvSpPr>
        <p:spPr>
          <a:xfrm>
            <a:off x="4818378" y="2151075"/>
            <a:ext cx="3169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800"/>
              <a:buNone/>
              <a:defRPr sz="1800">
                <a:solidFill>
                  <a:srgbClr val="666666"/>
                </a:solidFill>
              </a:defRPr>
            </a:lvl1pPr>
            <a:lvl2pPr lvl="1" algn="ctr" rtl="0">
              <a:spcBef>
                <a:spcPts val="0"/>
              </a:spcBef>
              <a:spcAft>
                <a:spcPts val="0"/>
              </a:spcAft>
              <a:buClr>
                <a:srgbClr val="666666"/>
              </a:buClr>
              <a:buSzPts val="1600"/>
              <a:buNone/>
              <a:defRPr sz="1600">
                <a:solidFill>
                  <a:srgbClr val="666666"/>
                </a:solidFill>
              </a:defRPr>
            </a:lvl2pPr>
            <a:lvl3pPr lvl="2" algn="ctr" rtl="0">
              <a:spcBef>
                <a:spcPts val="0"/>
              </a:spcBef>
              <a:spcAft>
                <a:spcPts val="0"/>
              </a:spcAft>
              <a:buClr>
                <a:srgbClr val="666666"/>
              </a:buClr>
              <a:buSzPts val="1600"/>
              <a:buNone/>
              <a:defRPr sz="1600">
                <a:solidFill>
                  <a:srgbClr val="666666"/>
                </a:solidFill>
              </a:defRPr>
            </a:lvl3pPr>
            <a:lvl4pPr lvl="3" algn="ctr" rtl="0">
              <a:spcBef>
                <a:spcPts val="0"/>
              </a:spcBef>
              <a:spcAft>
                <a:spcPts val="0"/>
              </a:spcAft>
              <a:buClr>
                <a:srgbClr val="666666"/>
              </a:buClr>
              <a:buSzPts val="1600"/>
              <a:buNone/>
              <a:defRPr sz="1600">
                <a:solidFill>
                  <a:srgbClr val="666666"/>
                </a:solidFill>
              </a:defRPr>
            </a:lvl4pPr>
            <a:lvl5pPr lvl="4" algn="ctr" rtl="0">
              <a:spcBef>
                <a:spcPts val="0"/>
              </a:spcBef>
              <a:spcAft>
                <a:spcPts val="0"/>
              </a:spcAft>
              <a:buClr>
                <a:srgbClr val="666666"/>
              </a:buClr>
              <a:buSzPts val="1600"/>
              <a:buNone/>
              <a:defRPr sz="1600">
                <a:solidFill>
                  <a:srgbClr val="666666"/>
                </a:solidFill>
              </a:defRPr>
            </a:lvl5pPr>
            <a:lvl6pPr lvl="5" algn="ctr" rtl="0">
              <a:spcBef>
                <a:spcPts val="0"/>
              </a:spcBef>
              <a:spcAft>
                <a:spcPts val="0"/>
              </a:spcAft>
              <a:buClr>
                <a:srgbClr val="666666"/>
              </a:buClr>
              <a:buSzPts val="1600"/>
              <a:buNone/>
              <a:defRPr sz="1600">
                <a:solidFill>
                  <a:srgbClr val="666666"/>
                </a:solidFill>
              </a:defRPr>
            </a:lvl6pPr>
            <a:lvl7pPr lvl="6" algn="ctr" rtl="0">
              <a:spcBef>
                <a:spcPts val="0"/>
              </a:spcBef>
              <a:spcAft>
                <a:spcPts val="0"/>
              </a:spcAft>
              <a:buClr>
                <a:srgbClr val="666666"/>
              </a:buClr>
              <a:buSzPts val="1600"/>
              <a:buNone/>
              <a:defRPr sz="1600">
                <a:solidFill>
                  <a:srgbClr val="666666"/>
                </a:solidFill>
              </a:defRPr>
            </a:lvl7pPr>
            <a:lvl8pPr lvl="7" algn="ctr" rtl="0">
              <a:spcBef>
                <a:spcPts val="0"/>
              </a:spcBef>
              <a:spcAft>
                <a:spcPts val="0"/>
              </a:spcAft>
              <a:buClr>
                <a:srgbClr val="666666"/>
              </a:buClr>
              <a:buSzPts val="1600"/>
              <a:buNone/>
              <a:defRPr sz="1600">
                <a:solidFill>
                  <a:srgbClr val="666666"/>
                </a:solidFill>
              </a:defRPr>
            </a:lvl8pPr>
            <a:lvl9pPr lvl="8" algn="ctr" rtl="0">
              <a:spcBef>
                <a:spcPts val="0"/>
              </a:spcBef>
              <a:spcAft>
                <a:spcPts val="0"/>
              </a:spcAft>
              <a:buClr>
                <a:srgbClr val="666666"/>
              </a:buClr>
              <a:buSzPts val="1600"/>
              <a:buNone/>
              <a:defRPr sz="1600">
                <a:solidFill>
                  <a:srgbClr val="666666"/>
                </a:solidFill>
              </a:defRPr>
            </a:lvl9pPr>
          </a:lstStyle>
          <a:p>
            <a:endParaRPr/>
          </a:p>
        </p:txBody>
      </p:sp>
      <p:sp>
        <p:nvSpPr>
          <p:cNvPr id="83" name="Google Shape;83;p12"/>
          <p:cNvSpPr txBox="1">
            <a:spLocks noGrp="1"/>
          </p:cNvSpPr>
          <p:nvPr>
            <p:ph type="subTitle" idx="3"/>
          </p:nvPr>
        </p:nvSpPr>
        <p:spPr>
          <a:xfrm>
            <a:off x="4852428" y="2756525"/>
            <a:ext cx="310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84" name="Google Shape;84;p12"/>
          <p:cNvSpPr txBox="1">
            <a:spLocks noGrp="1"/>
          </p:cNvSpPr>
          <p:nvPr>
            <p:ph type="title" idx="4"/>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3 columns slide">
  <p:cSld name="TITLE_AND_TWO_COLUMNS_1">
    <p:bg>
      <p:bgPr>
        <a:solidFill>
          <a:srgbClr val="FFFFFF"/>
        </a:solidFill>
        <a:effectLst/>
      </p:bgPr>
    </p:bg>
    <p:spTree>
      <p:nvGrpSpPr>
        <p:cNvPr id="1" name="Shape 85"/>
        <p:cNvGrpSpPr/>
        <p:nvPr/>
      </p:nvGrpSpPr>
      <p:grpSpPr>
        <a:xfrm>
          <a:off x="0" y="0"/>
          <a:ext cx="0" cy="0"/>
          <a:chOff x="0" y="0"/>
          <a:chExt cx="0" cy="0"/>
        </a:xfrm>
      </p:grpSpPr>
      <p:sp>
        <p:nvSpPr>
          <p:cNvPr id="86" name="Google Shape;86;p13"/>
          <p:cNvSpPr/>
          <p:nvPr/>
        </p:nvSpPr>
        <p:spPr>
          <a:xfrm>
            <a:off x="406950" y="352200"/>
            <a:ext cx="8330100" cy="4311000"/>
          </a:xfrm>
          <a:prstGeom prst="rect">
            <a:avLst/>
          </a:prstGeom>
          <a:noFill/>
          <a:ln w="38100" cap="flat" cmpd="sng">
            <a:solidFill>
              <a:srgbClr val="81EC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txBox="1">
            <a:spLocks noGrp="1"/>
          </p:cNvSpPr>
          <p:nvPr>
            <p:ph type="title"/>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8" name="Google Shape;88;p1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89" name="Google Shape;89;p13"/>
          <p:cNvSpPr txBox="1">
            <a:spLocks noGrp="1"/>
          </p:cNvSpPr>
          <p:nvPr>
            <p:ph type="ctrTitle" idx="2"/>
          </p:nvPr>
        </p:nvSpPr>
        <p:spPr>
          <a:xfrm>
            <a:off x="11053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800"/>
              <a:buNone/>
              <a:defRPr sz="1800">
                <a:solidFill>
                  <a:srgbClr val="666666"/>
                </a:solidFill>
              </a:defRPr>
            </a:lvl1pPr>
            <a:lvl2pPr lvl="1" algn="ctr" rtl="0">
              <a:spcBef>
                <a:spcPts val="0"/>
              </a:spcBef>
              <a:spcAft>
                <a:spcPts val="0"/>
              </a:spcAft>
              <a:buClr>
                <a:srgbClr val="666666"/>
              </a:buClr>
              <a:buSzPts val="1600"/>
              <a:buNone/>
              <a:defRPr sz="1600">
                <a:solidFill>
                  <a:srgbClr val="666666"/>
                </a:solidFill>
              </a:defRPr>
            </a:lvl2pPr>
            <a:lvl3pPr lvl="2" algn="ctr" rtl="0">
              <a:spcBef>
                <a:spcPts val="0"/>
              </a:spcBef>
              <a:spcAft>
                <a:spcPts val="0"/>
              </a:spcAft>
              <a:buClr>
                <a:srgbClr val="666666"/>
              </a:buClr>
              <a:buSzPts val="1600"/>
              <a:buNone/>
              <a:defRPr sz="1600">
                <a:solidFill>
                  <a:srgbClr val="666666"/>
                </a:solidFill>
              </a:defRPr>
            </a:lvl3pPr>
            <a:lvl4pPr lvl="3" algn="ctr" rtl="0">
              <a:spcBef>
                <a:spcPts val="0"/>
              </a:spcBef>
              <a:spcAft>
                <a:spcPts val="0"/>
              </a:spcAft>
              <a:buClr>
                <a:srgbClr val="666666"/>
              </a:buClr>
              <a:buSzPts val="1600"/>
              <a:buNone/>
              <a:defRPr sz="1600">
                <a:solidFill>
                  <a:srgbClr val="666666"/>
                </a:solidFill>
              </a:defRPr>
            </a:lvl4pPr>
            <a:lvl5pPr lvl="4" algn="ctr" rtl="0">
              <a:spcBef>
                <a:spcPts val="0"/>
              </a:spcBef>
              <a:spcAft>
                <a:spcPts val="0"/>
              </a:spcAft>
              <a:buClr>
                <a:srgbClr val="666666"/>
              </a:buClr>
              <a:buSzPts val="1600"/>
              <a:buNone/>
              <a:defRPr sz="1600">
                <a:solidFill>
                  <a:srgbClr val="666666"/>
                </a:solidFill>
              </a:defRPr>
            </a:lvl5pPr>
            <a:lvl6pPr lvl="5" algn="ctr" rtl="0">
              <a:spcBef>
                <a:spcPts val="0"/>
              </a:spcBef>
              <a:spcAft>
                <a:spcPts val="0"/>
              </a:spcAft>
              <a:buClr>
                <a:srgbClr val="666666"/>
              </a:buClr>
              <a:buSzPts val="1600"/>
              <a:buNone/>
              <a:defRPr sz="1600">
                <a:solidFill>
                  <a:srgbClr val="666666"/>
                </a:solidFill>
              </a:defRPr>
            </a:lvl6pPr>
            <a:lvl7pPr lvl="6" algn="ctr" rtl="0">
              <a:spcBef>
                <a:spcPts val="0"/>
              </a:spcBef>
              <a:spcAft>
                <a:spcPts val="0"/>
              </a:spcAft>
              <a:buClr>
                <a:srgbClr val="666666"/>
              </a:buClr>
              <a:buSzPts val="1600"/>
              <a:buNone/>
              <a:defRPr sz="1600">
                <a:solidFill>
                  <a:srgbClr val="666666"/>
                </a:solidFill>
              </a:defRPr>
            </a:lvl7pPr>
            <a:lvl8pPr lvl="7" algn="ctr" rtl="0">
              <a:spcBef>
                <a:spcPts val="0"/>
              </a:spcBef>
              <a:spcAft>
                <a:spcPts val="0"/>
              </a:spcAft>
              <a:buClr>
                <a:srgbClr val="666666"/>
              </a:buClr>
              <a:buSzPts val="1600"/>
              <a:buNone/>
              <a:defRPr sz="1600">
                <a:solidFill>
                  <a:srgbClr val="666666"/>
                </a:solidFill>
              </a:defRPr>
            </a:lvl8pPr>
            <a:lvl9pPr lvl="8" algn="ctr" rtl="0">
              <a:spcBef>
                <a:spcPts val="0"/>
              </a:spcBef>
              <a:spcAft>
                <a:spcPts val="0"/>
              </a:spcAft>
              <a:buClr>
                <a:srgbClr val="666666"/>
              </a:buClr>
              <a:buSzPts val="1600"/>
              <a:buNone/>
              <a:defRPr sz="1600">
                <a:solidFill>
                  <a:srgbClr val="666666"/>
                </a:solidFill>
              </a:defRPr>
            </a:lvl9pPr>
          </a:lstStyle>
          <a:p>
            <a:endParaRPr/>
          </a:p>
        </p:txBody>
      </p:sp>
      <p:sp>
        <p:nvSpPr>
          <p:cNvPr id="90" name="Google Shape;90;p13"/>
          <p:cNvSpPr txBox="1">
            <a:spLocks noGrp="1"/>
          </p:cNvSpPr>
          <p:nvPr>
            <p:ph type="subTitle" idx="1"/>
          </p:nvPr>
        </p:nvSpPr>
        <p:spPr>
          <a:xfrm>
            <a:off x="11053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1" name="Google Shape;91;p13"/>
          <p:cNvSpPr txBox="1">
            <a:spLocks noGrp="1"/>
          </p:cNvSpPr>
          <p:nvPr>
            <p:ph type="ctrTitle" idx="3"/>
          </p:nvPr>
        </p:nvSpPr>
        <p:spPr>
          <a:xfrm>
            <a:off x="35152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800"/>
              <a:buNone/>
              <a:defRPr sz="1800">
                <a:solidFill>
                  <a:srgbClr val="666666"/>
                </a:solidFill>
              </a:defRPr>
            </a:lvl1pPr>
            <a:lvl2pPr lvl="1" algn="ctr" rtl="0">
              <a:spcBef>
                <a:spcPts val="0"/>
              </a:spcBef>
              <a:spcAft>
                <a:spcPts val="0"/>
              </a:spcAft>
              <a:buClr>
                <a:srgbClr val="666666"/>
              </a:buClr>
              <a:buSzPts val="1600"/>
              <a:buNone/>
              <a:defRPr sz="1600">
                <a:solidFill>
                  <a:srgbClr val="666666"/>
                </a:solidFill>
              </a:defRPr>
            </a:lvl2pPr>
            <a:lvl3pPr lvl="2" algn="ctr" rtl="0">
              <a:spcBef>
                <a:spcPts val="0"/>
              </a:spcBef>
              <a:spcAft>
                <a:spcPts val="0"/>
              </a:spcAft>
              <a:buClr>
                <a:srgbClr val="666666"/>
              </a:buClr>
              <a:buSzPts val="1600"/>
              <a:buNone/>
              <a:defRPr sz="1600">
                <a:solidFill>
                  <a:srgbClr val="666666"/>
                </a:solidFill>
              </a:defRPr>
            </a:lvl3pPr>
            <a:lvl4pPr lvl="3" algn="ctr" rtl="0">
              <a:spcBef>
                <a:spcPts val="0"/>
              </a:spcBef>
              <a:spcAft>
                <a:spcPts val="0"/>
              </a:spcAft>
              <a:buClr>
                <a:srgbClr val="666666"/>
              </a:buClr>
              <a:buSzPts val="1600"/>
              <a:buNone/>
              <a:defRPr sz="1600">
                <a:solidFill>
                  <a:srgbClr val="666666"/>
                </a:solidFill>
              </a:defRPr>
            </a:lvl4pPr>
            <a:lvl5pPr lvl="4" algn="ctr" rtl="0">
              <a:spcBef>
                <a:spcPts val="0"/>
              </a:spcBef>
              <a:spcAft>
                <a:spcPts val="0"/>
              </a:spcAft>
              <a:buClr>
                <a:srgbClr val="666666"/>
              </a:buClr>
              <a:buSzPts val="1600"/>
              <a:buNone/>
              <a:defRPr sz="1600">
                <a:solidFill>
                  <a:srgbClr val="666666"/>
                </a:solidFill>
              </a:defRPr>
            </a:lvl5pPr>
            <a:lvl6pPr lvl="5" algn="ctr" rtl="0">
              <a:spcBef>
                <a:spcPts val="0"/>
              </a:spcBef>
              <a:spcAft>
                <a:spcPts val="0"/>
              </a:spcAft>
              <a:buClr>
                <a:srgbClr val="666666"/>
              </a:buClr>
              <a:buSzPts val="1600"/>
              <a:buNone/>
              <a:defRPr sz="1600">
                <a:solidFill>
                  <a:srgbClr val="666666"/>
                </a:solidFill>
              </a:defRPr>
            </a:lvl6pPr>
            <a:lvl7pPr lvl="6" algn="ctr" rtl="0">
              <a:spcBef>
                <a:spcPts val="0"/>
              </a:spcBef>
              <a:spcAft>
                <a:spcPts val="0"/>
              </a:spcAft>
              <a:buClr>
                <a:srgbClr val="666666"/>
              </a:buClr>
              <a:buSzPts val="1600"/>
              <a:buNone/>
              <a:defRPr sz="1600">
                <a:solidFill>
                  <a:srgbClr val="666666"/>
                </a:solidFill>
              </a:defRPr>
            </a:lvl7pPr>
            <a:lvl8pPr lvl="7" algn="ctr" rtl="0">
              <a:spcBef>
                <a:spcPts val="0"/>
              </a:spcBef>
              <a:spcAft>
                <a:spcPts val="0"/>
              </a:spcAft>
              <a:buClr>
                <a:srgbClr val="666666"/>
              </a:buClr>
              <a:buSzPts val="1600"/>
              <a:buNone/>
              <a:defRPr sz="1600">
                <a:solidFill>
                  <a:srgbClr val="666666"/>
                </a:solidFill>
              </a:defRPr>
            </a:lvl8pPr>
            <a:lvl9pPr lvl="8" algn="ctr" rtl="0">
              <a:spcBef>
                <a:spcPts val="0"/>
              </a:spcBef>
              <a:spcAft>
                <a:spcPts val="0"/>
              </a:spcAft>
              <a:buClr>
                <a:srgbClr val="666666"/>
              </a:buClr>
              <a:buSzPts val="1600"/>
              <a:buNone/>
              <a:defRPr sz="1600">
                <a:solidFill>
                  <a:srgbClr val="666666"/>
                </a:solidFill>
              </a:defRPr>
            </a:lvl9pPr>
          </a:lstStyle>
          <a:p>
            <a:endParaRPr/>
          </a:p>
        </p:txBody>
      </p:sp>
      <p:sp>
        <p:nvSpPr>
          <p:cNvPr id="92" name="Google Shape;92;p13"/>
          <p:cNvSpPr txBox="1">
            <a:spLocks noGrp="1"/>
          </p:cNvSpPr>
          <p:nvPr>
            <p:ph type="subTitle" idx="4"/>
          </p:nvPr>
        </p:nvSpPr>
        <p:spPr>
          <a:xfrm>
            <a:off x="35152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3" name="Google Shape;93;p13"/>
          <p:cNvSpPr txBox="1">
            <a:spLocks noGrp="1"/>
          </p:cNvSpPr>
          <p:nvPr>
            <p:ph type="ctrTitle" idx="5"/>
          </p:nvPr>
        </p:nvSpPr>
        <p:spPr>
          <a:xfrm>
            <a:off x="59251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800"/>
              <a:buNone/>
              <a:defRPr sz="1800">
                <a:solidFill>
                  <a:srgbClr val="666666"/>
                </a:solidFill>
              </a:defRPr>
            </a:lvl1pPr>
            <a:lvl2pPr lvl="1" algn="ctr" rtl="0">
              <a:spcBef>
                <a:spcPts val="0"/>
              </a:spcBef>
              <a:spcAft>
                <a:spcPts val="0"/>
              </a:spcAft>
              <a:buClr>
                <a:srgbClr val="666666"/>
              </a:buClr>
              <a:buSzPts val="1600"/>
              <a:buNone/>
              <a:defRPr sz="1600">
                <a:solidFill>
                  <a:srgbClr val="666666"/>
                </a:solidFill>
              </a:defRPr>
            </a:lvl2pPr>
            <a:lvl3pPr lvl="2" algn="ctr" rtl="0">
              <a:spcBef>
                <a:spcPts val="0"/>
              </a:spcBef>
              <a:spcAft>
                <a:spcPts val="0"/>
              </a:spcAft>
              <a:buClr>
                <a:srgbClr val="666666"/>
              </a:buClr>
              <a:buSzPts val="1600"/>
              <a:buNone/>
              <a:defRPr sz="1600">
                <a:solidFill>
                  <a:srgbClr val="666666"/>
                </a:solidFill>
              </a:defRPr>
            </a:lvl3pPr>
            <a:lvl4pPr lvl="3" algn="ctr" rtl="0">
              <a:spcBef>
                <a:spcPts val="0"/>
              </a:spcBef>
              <a:spcAft>
                <a:spcPts val="0"/>
              </a:spcAft>
              <a:buClr>
                <a:srgbClr val="666666"/>
              </a:buClr>
              <a:buSzPts val="1600"/>
              <a:buNone/>
              <a:defRPr sz="1600">
                <a:solidFill>
                  <a:srgbClr val="666666"/>
                </a:solidFill>
              </a:defRPr>
            </a:lvl4pPr>
            <a:lvl5pPr lvl="4" algn="ctr" rtl="0">
              <a:spcBef>
                <a:spcPts val="0"/>
              </a:spcBef>
              <a:spcAft>
                <a:spcPts val="0"/>
              </a:spcAft>
              <a:buClr>
                <a:srgbClr val="666666"/>
              </a:buClr>
              <a:buSzPts val="1600"/>
              <a:buNone/>
              <a:defRPr sz="1600">
                <a:solidFill>
                  <a:srgbClr val="666666"/>
                </a:solidFill>
              </a:defRPr>
            </a:lvl5pPr>
            <a:lvl6pPr lvl="5" algn="ctr" rtl="0">
              <a:spcBef>
                <a:spcPts val="0"/>
              </a:spcBef>
              <a:spcAft>
                <a:spcPts val="0"/>
              </a:spcAft>
              <a:buClr>
                <a:srgbClr val="666666"/>
              </a:buClr>
              <a:buSzPts val="1600"/>
              <a:buNone/>
              <a:defRPr sz="1600">
                <a:solidFill>
                  <a:srgbClr val="666666"/>
                </a:solidFill>
              </a:defRPr>
            </a:lvl6pPr>
            <a:lvl7pPr lvl="6" algn="ctr" rtl="0">
              <a:spcBef>
                <a:spcPts val="0"/>
              </a:spcBef>
              <a:spcAft>
                <a:spcPts val="0"/>
              </a:spcAft>
              <a:buClr>
                <a:srgbClr val="666666"/>
              </a:buClr>
              <a:buSzPts val="1600"/>
              <a:buNone/>
              <a:defRPr sz="1600">
                <a:solidFill>
                  <a:srgbClr val="666666"/>
                </a:solidFill>
              </a:defRPr>
            </a:lvl7pPr>
            <a:lvl8pPr lvl="7" algn="ctr" rtl="0">
              <a:spcBef>
                <a:spcPts val="0"/>
              </a:spcBef>
              <a:spcAft>
                <a:spcPts val="0"/>
              </a:spcAft>
              <a:buClr>
                <a:srgbClr val="666666"/>
              </a:buClr>
              <a:buSzPts val="1600"/>
              <a:buNone/>
              <a:defRPr sz="1600">
                <a:solidFill>
                  <a:srgbClr val="666666"/>
                </a:solidFill>
              </a:defRPr>
            </a:lvl8pPr>
            <a:lvl9pPr lvl="8" algn="ctr" rtl="0">
              <a:spcBef>
                <a:spcPts val="0"/>
              </a:spcBef>
              <a:spcAft>
                <a:spcPts val="0"/>
              </a:spcAft>
              <a:buClr>
                <a:srgbClr val="666666"/>
              </a:buClr>
              <a:buSzPts val="1600"/>
              <a:buNone/>
              <a:defRPr sz="1600">
                <a:solidFill>
                  <a:srgbClr val="666666"/>
                </a:solidFill>
              </a:defRPr>
            </a:lvl9pPr>
          </a:lstStyle>
          <a:p>
            <a:endParaRPr/>
          </a:p>
        </p:txBody>
      </p:sp>
      <p:sp>
        <p:nvSpPr>
          <p:cNvPr id="94" name="Google Shape;94;p13"/>
          <p:cNvSpPr txBox="1">
            <a:spLocks noGrp="1"/>
          </p:cNvSpPr>
          <p:nvPr>
            <p:ph type="subTitle" idx="6"/>
          </p:nvPr>
        </p:nvSpPr>
        <p:spPr>
          <a:xfrm>
            <a:off x="59251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cxnSp>
        <p:nvCxnSpPr>
          <p:cNvPr id="95" name="Google Shape;95;p13"/>
          <p:cNvCxnSpPr/>
          <p:nvPr/>
        </p:nvCxnSpPr>
        <p:spPr>
          <a:xfrm>
            <a:off x="3406450" y="1926825"/>
            <a:ext cx="0" cy="1941300"/>
          </a:xfrm>
          <a:prstGeom prst="straightConnector1">
            <a:avLst/>
          </a:prstGeom>
          <a:noFill/>
          <a:ln w="38100" cap="flat" cmpd="sng">
            <a:solidFill>
              <a:srgbClr val="81ECEC"/>
            </a:solidFill>
            <a:prstDash val="solid"/>
            <a:round/>
            <a:headEnd type="none" w="med" len="med"/>
            <a:tailEnd type="none" w="med" len="med"/>
          </a:ln>
        </p:spPr>
      </p:cxnSp>
      <p:cxnSp>
        <p:nvCxnSpPr>
          <p:cNvPr id="96" name="Google Shape;96;p13"/>
          <p:cNvCxnSpPr/>
          <p:nvPr/>
        </p:nvCxnSpPr>
        <p:spPr>
          <a:xfrm>
            <a:off x="5737375" y="1926825"/>
            <a:ext cx="0" cy="1941300"/>
          </a:xfrm>
          <a:prstGeom prst="straightConnector1">
            <a:avLst/>
          </a:prstGeom>
          <a:noFill/>
          <a:ln w="38100" cap="flat" cmpd="sng">
            <a:solidFill>
              <a:srgbClr val="81ECEC"/>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6 columns slide">
  <p:cSld name="TITLE_AND_TWO_COLUMNS_1_1">
    <p:bg>
      <p:bgPr>
        <a:solidFill>
          <a:srgbClr val="FFFFFF"/>
        </a:solidFill>
        <a:effectLst/>
      </p:bgPr>
    </p:bg>
    <p:spTree>
      <p:nvGrpSpPr>
        <p:cNvPr id="1" name="Shape 97"/>
        <p:cNvGrpSpPr/>
        <p:nvPr/>
      </p:nvGrpSpPr>
      <p:grpSpPr>
        <a:xfrm>
          <a:off x="0" y="0"/>
          <a:ext cx="0" cy="0"/>
          <a:chOff x="0" y="0"/>
          <a:chExt cx="0" cy="0"/>
        </a:xfrm>
      </p:grpSpPr>
      <p:sp>
        <p:nvSpPr>
          <p:cNvPr id="98" name="Google Shape;98;p14"/>
          <p:cNvSpPr/>
          <p:nvPr/>
        </p:nvSpPr>
        <p:spPr>
          <a:xfrm>
            <a:off x="406950" y="352200"/>
            <a:ext cx="8330100" cy="4311000"/>
          </a:xfrm>
          <a:prstGeom prst="rect">
            <a:avLst/>
          </a:prstGeom>
          <a:noFill/>
          <a:ln w="38100" cap="flat" cmpd="sng">
            <a:solidFill>
              <a:srgbClr val="81EC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txBox="1">
            <a:spLocks noGrp="1"/>
          </p:cNvSpPr>
          <p:nvPr>
            <p:ph type="ctrTitle"/>
          </p:nvPr>
        </p:nvSpPr>
        <p:spPr>
          <a:xfrm>
            <a:off x="1105351" y="2765600"/>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400">
                <a:solidFill>
                  <a:srgbClr val="666666"/>
                </a:solidFill>
              </a:defRPr>
            </a:lvl1pPr>
            <a:lvl2pPr lvl="1" algn="ctr" rtl="0">
              <a:spcBef>
                <a:spcPts val="0"/>
              </a:spcBef>
              <a:spcAft>
                <a:spcPts val="0"/>
              </a:spcAft>
              <a:buClr>
                <a:srgbClr val="666666"/>
              </a:buClr>
              <a:buSzPts val="1600"/>
              <a:buNone/>
              <a:defRPr sz="1600">
                <a:solidFill>
                  <a:srgbClr val="666666"/>
                </a:solidFill>
              </a:defRPr>
            </a:lvl2pPr>
            <a:lvl3pPr lvl="2" algn="ctr" rtl="0">
              <a:spcBef>
                <a:spcPts val="0"/>
              </a:spcBef>
              <a:spcAft>
                <a:spcPts val="0"/>
              </a:spcAft>
              <a:buClr>
                <a:srgbClr val="666666"/>
              </a:buClr>
              <a:buSzPts val="1600"/>
              <a:buNone/>
              <a:defRPr sz="1600">
                <a:solidFill>
                  <a:srgbClr val="666666"/>
                </a:solidFill>
              </a:defRPr>
            </a:lvl3pPr>
            <a:lvl4pPr lvl="3" algn="ctr" rtl="0">
              <a:spcBef>
                <a:spcPts val="0"/>
              </a:spcBef>
              <a:spcAft>
                <a:spcPts val="0"/>
              </a:spcAft>
              <a:buClr>
                <a:srgbClr val="666666"/>
              </a:buClr>
              <a:buSzPts val="1600"/>
              <a:buNone/>
              <a:defRPr sz="1600">
                <a:solidFill>
                  <a:srgbClr val="666666"/>
                </a:solidFill>
              </a:defRPr>
            </a:lvl4pPr>
            <a:lvl5pPr lvl="4" algn="ctr" rtl="0">
              <a:spcBef>
                <a:spcPts val="0"/>
              </a:spcBef>
              <a:spcAft>
                <a:spcPts val="0"/>
              </a:spcAft>
              <a:buClr>
                <a:srgbClr val="666666"/>
              </a:buClr>
              <a:buSzPts val="1600"/>
              <a:buNone/>
              <a:defRPr sz="1600">
                <a:solidFill>
                  <a:srgbClr val="666666"/>
                </a:solidFill>
              </a:defRPr>
            </a:lvl5pPr>
            <a:lvl6pPr lvl="5" algn="ctr" rtl="0">
              <a:spcBef>
                <a:spcPts val="0"/>
              </a:spcBef>
              <a:spcAft>
                <a:spcPts val="0"/>
              </a:spcAft>
              <a:buClr>
                <a:srgbClr val="666666"/>
              </a:buClr>
              <a:buSzPts val="1600"/>
              <a:buNone/>
              <a:defRPr sz="1600">
                <a:solidFill>
                  <a:srgbClr val="666666"/>
                </a:solidFill>
              </a:defRPr>
            </a:lvl6pPr>
            <a:lvl7pPr lvl="6" algn="ctr" rtl="0">
              <a:spcBef>
                <a:spcPts val="0"/>
              </a:spcBef>
              <a:spcAft>
                <a:spcPts val="0"/>
              </a:spcAft>
              <a:buClr>
                <a:srgbClr val="666666"/>
              </a:buClr>
              <a:buSzPts val="1600"/>
              <a:buNone/>
              <a:defRPr sz="1600">
                <a:solidFill>
                  <a:srgbClr val="666666"/>
                </a:solidFill>
              </a:defRPr>
            </a:lvl7pPr>
            <a:lvl8pPr lvl="7" algn="ctr" rtl="0">
              <a:spcBef>
                <a:spcPts val="0"/>
              </a:spcBef>
              <a:spcAft>
                <a:spcPts val="0"/>
              </a:spcAft>
              <a:buClr>
                <a:srgbClr val="666666"/>
              </a:buClr>
              <a:buSzPts val="1600"/>
              <a:buNone/>
              <a:defRPr sz="1600">
                <a:solidFill>
                  <a:srgbClr val="666666"/>
                </a:solidFill>
              </a:defRPr>
            </a:lvl8pPr>
            <a:lvl9pPr lvl="8" algn="ctr" rtl="0">
              <a:spcBef>
                <a:spcPts val="0"/>
              </a:spcBef>
              <a:spcAft>
                <a:spcPts val="0"/>
              </a:spcAft>
              <a:buClr>
                <a:srgbClr val="666666"/>
              </a:buClr>
              <a:buSzPts val="1600"/>
              <a:buNone/>
              <a:defRPr sz="1600">
                <a:solidFill>
                  <a:srgbClr val="666666"/>
                </a:solidFill>
              </a:defRPr>
            </a:lvl9pPr>
          </a:lstStyle>
          <a:p>
            <a:endParaRPr/>
          </a:p>
        </p:txBody>
      </p:sp>
      <p:sp>
        <p:nvSpPr>
          <p:cNvPr id="100" name="Google Shape;100;p14"/>
          <p:cNvSpPr txBox="1">
            <a:spLocks noGrp="1"/>
          </p:cNvSpPr>
          <p:nvPr>
            <p:ph type="subTitle" idx="1"/>
          </p:nvPr>
        </p:nvSpPr>
        <p:spPr>
          <a:xfrm>
            <a:off x="980600" y="3371050"/>
            <a:ext cx="23631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1" name="Google Shape;101;p14"/>
          <p:cNvSpPr txBox="1">
            <a:spLocks noGrp="1"/>
          </p:cNvSpPr>
          <p:nvPr>
            <p:ph type="ctrTitle" idx="2"/>
          </p:nvPr>
        </p:nvSpPr>
        <p:spPr>
          <a:xfrm>
            <a:off x="3484651" y="2765600"/>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400">
                <a:solidFill>
                  <a:srgbClr val="666666"/>
                </a:solidFill>
              </a:defRPr>
            </a:lvl1pPr>
            <a:lvl2pPr lvl="1" algn="ctr" rtl="0">
              <a:spcBef>
                <a:spcPts val="0"/>
              </a:spcBef>
              <a:spcAft>
                <a:spcPts val="0"/>
              </a:spcAft>
              <a:buClr>
                <a:srgbClr val="666666"/>
              </a:buClr>
              <a:buSzPts val="1600"/>
              <a:buNone/>
              <a:defRPr sz="1600">
                <a:solidFill>
                  <a:srgbClr val="666666"/>
                </a:solidFill>
              </a:defRPr>
            </a:lvl2pPr>
            <a:lvl3pPr lvl="2" algn="ctr" rtl="0">
              <a:spcBef>
                <a:spcPts val="0"/>
              </a:spcBef>
              <a:spcAft>
                <a:spcPts val="0"/>
              </a:spcAft>
              <a:buClr>
                <a:srgbClr val="666666"/>
              </a:buClr>
              <a:buSzPts val="1600"/>
              <a:buNone/>
              <a:defRPr sz="1600">
                <a:solidFill>
                  <a:srgbClr val="666666"/>
                </a:solidFill>
              </a:defRPr>
            </a:lvl3pPr>
            <a:lvl4pPr lvl="3" algn="ctr" rtl="0">
              <a:spcBef>
                <a:spcPts val="0"/>
              </a:spcBef>
              <a:spcAft>
                <a:spcPts val="0"/>
              </a:spcAft>
              <a:buClr>
                <a:srgbClr val="666666"/>
              </a:buClr>
              <a:buSzPts val="1600"/>
              <a:buNone/>
              <a:defRPr sz="1600">
                <a:solidFill>
                  <a:srgbClr val="666666"/>
                </a:solidFill>
              </a:defRPr>
            </a:lvl4pPr>
            <a:lvl5pPr lvl="4" algn="ctr" rtl="0">
              <a:spcBef>
                <a:spcPts val="0"/>
              </a:spcBef>
              <a:spcAft>
                <a:spcPts val="0"/>
              </a:spcAft>
              <a:buClr>
                <a:srgbClr val="666666"/>
              </a:buClr>
              <a:buSzPts val="1600"/>
              <a:buNone/>
              <a:defRPr sz="1600">
                <a:solidFill>
                  <a:srgbClr val="666666"/>
                </a:solidFill>
              </a:defRPr>
            </a:lvl5pPr>
            <a:lvl6pPr lvl="5" algn="ctr" rtl="0">
              <a:spcBef>
                <a:spcPts val="0"/>
              </a:spcBef>
              <a:spcAft>
                <a:spcPts val="0"/>
              </a:spcAft>
              <a:buClr>
                <a:srgbClr val="666666"/>
              </a:buClr>
              <a:buSzPts val="1600"/>
              <a:buNone/>
              <a:defRPr sz="1600">
                <a:solidFill>
                  <a:srgbClr val="666666"/>
                </a:solidFill>
              </a:defRPr>
            </a:lvl6pPr>
            <a:lvl7pPr lvl="6" algn="ctr" rtl="0">
              <a:spcBef>
                <a:spcPts val="0"/>
              </a:spcBef>
              <a:spcAft>
                <a:spcPts val="0"/>
              </a:spcAft>
              <a:buClr>
                <a:srgbClr val="666666"/>
              </a:buClr>
              <a:buSzPts val="1600"/>
              <a:buNone/>
              <a:defRPr sz="1600">
                <a:solidFill>
                  <a:srgbClr val="666666"/>
                </a:solidFill>
              </a:defRPr>
            </a:lvl7pPr>
            <a:lvl8pPr lvl="7" algn="ctr" rtl="0">
              <a:spcBef>
                <a:spcPts val="0"/>
              </a:spcBef>
              <a:spcAft>
                <a:spcPts val="0"/>
              </a:spcAft>
              <a:buClr>
                <a:srgbClr val="666666"/>
              </a:buClr>
              <a:buSzPts val="1600"/>
              <a:buNone/>
              <a:defRPr sz="1600">
                <a:solidFill>
                  <a:srgbClr val="666666"/>
                </a:solidFill>
              </a:defRPr>
            </a:lvl8pPr>
            <a:lvl9pPr lvl="8" algn="ctr" rtl="0">
              <a:spcBef>
                <a:spcPts val="0"/>
              </a:spcBef>
              <a:spcAft>
                <a:spcPts val="0"/>
              </a:spcAft>
              <a:buClr>
                <a:srgbClr val="666666"/>
              </a:buClr>
              <a:buSzPts val="1600"/>
              <a:buNone/>
              <a:defRPr sz="1600">
                <a:solidFill>
                  <a:srgbClr val="666666"/>
                </a:solidFill>
              </a:defRPr>
            </a:lvl9pPr>
          </a:lstStyle>
          <a:p>
            <a:endParaRPr/>
          </a:p>
        </p:txBody>
      </p:sp>
      <p:sp>
        <p:nvSpPr>
          <p:cNvPr id="102" name="Google Shape;102;p14"/>
          <p:cNvSpPr txBox="1">
            <a:spLocks noGrp="1"/>
          </p:cNvSpPr>
          <p:nvPr>
            <p:ph type="subTitle" idx="3"/>
          </p:nvPr>
        </p:nvSpPr>
        <p:spPr>
          <a:xfrm>
            <a:off x="3419975" y="3371050"/>
            <a:ext cx="22428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3" name="Google Shape;103;p14"/>
          <p:cNvSpPr txBox="1">
            <a:spLocks noGrp="1"/>
          </p:cNvSpPr>
          <p:nvPr>
            <p:ph type="ctrTitle" idx="4"/>
          </p:nvPr>
        </p:nvSpPr>
        <p:spPr>
          <a:xfrm>
            <a:off x="5880251" y="2765600"/>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400">
                <a:solidFill>
                  <a:srgbClr val="666666"/>
                </a:solidFill>
              </a:defRPr>
            </a:lvl1pPr>
            <a:lvl2pPr lvl="1" algn="ctr" rtl="0">
              <a:spcBef>
                <a:spcPts val="0"/>
              </a:spcBef>
              <a:spcAft>
                <a:spcPts val="0"/>
              </a:spcAft>
              <a:buClr>
                <a:srgbClr val="666666"/>
              </a:buClr>
              <a:buSzPts val="1600"/>
              <a:buNone/>
              <a:defRPr sz="1600">
                <a:solidFill>
                  <a:srgbClr val="666666"/>
                </a:solidFill>
              </a:defRPr>
            </a:lvl2pPr>
            <a:lvl3pPr lvl="2" algn="ctr" rtl="0">
              <a:spcBef>
                <a:spcPts val="0"/>
              </a:spcBef>
              <a:spcAft>
                <a:spcPts val="0"/>
              </a:spcAft>
              <a:buClr>
                <a:srgbClr val="666666"/>
              </a:buClr>
              <a:buSzPts val="1600"/>
              <a:buNone/>
              <a:defRPr sz="1600">
                <a:solidFill>
                  <a:srgbClr val="666666"/>
                </a:solidFill>
              </a:defRPr>
            </a:lvl3pPr>
            <a:lvl4pPr lvl="3" algn="ctr" rtl="0">
              <a:spcBef>
                <a:spcPts val="0"/>
              </a:spcBef>
              <a:spcAft>
                <a:spcPts val="0"/>
              </a:spcAft>
              <a:buClr>
                <a:srgbClr val="666666"/>
              </a:buClr>
              <a:buSzPts val="1600"/>
              <a:buNone/>
              <a:defRPr sz="1600">
                <a:solidFill>
                  <a:srgbClr val="666666"/>
                </a:solidFill>
              </a:defRPr>
            </a:lvl4pPr>
            <a:lvl5pPr lvl="4" algn="ctr" rtl="0">
              <a:spcBef>
                <a:spcPts val="0"/>
              </a:spcBef>
              <a:spcAft>
                <a:spcPts val="0"/>
              </a:spcAft>
              <a:buClr>
                <a:srgbClr val="666666"/>
              </a:buClr>
              <a:buSzPts val="1600"/>
              <a:buNone/>
              <a:defRPr sz="1600">
                <a:solidFill>
                  <a:srgbClr val="666666"/>
                </a:solidFill>
              </a:defRPr>
            </a:lvl5pPr>
            <a:lvl6pPr lvl="5" algn="ctr" rtl="0">
              <a:spcBef>
                <a:spcPts val="0"/>
              </a:spcBef>
              <a:spcAft>
                <a:spcPts val="0"/>
              </a:spcAft>
              <a:buClr>
                <a:srgbClr val="666666"/>
              </a:buClr>
              <a:buSzPts val="1600"/>
              <a:buNone/>
              <a:defRPr sz="1600">
                <a:solidFill>
                  <a:srgbClr val="666666"/>
                </a:solidFill>
              </a:defRPr>
            </a:lvl6pPr>
            <a:lvl7pPr lvl="6" algn="ctr" rtl="0">
              <a:spcBef>
                <a:spcPts val="0"/>
              </a:spcBef>
              <a:spcAft>
                <a:spcPts val="0"/>
              </a:spcAft>
              <a:buClr>
                <a:srgbClr val="666666"/>
              </a:buClr>
              <a:buSzPts val="1600"/>
              <a:buNone/>
              <a:defRPr sz="1600">
                <a:solidFill>
                  <a:srgbClr val="666666"/>
                </a:solidFill>
              </a:defRPr>
            </a:lvl7pPr>
            <a:lvl8pPr lvl="7" algn="ctr" rtl="0">
              <a:spcBef>
                <a:spcPts val="0"/>
              </a:spcBef>
              <a:spcAft>
                <a:spcPts val="0"/>
              </a:spcAft>
              <a:buClr>
                <a:srgbClr val="666666"/>
              </a:buClr>
              <a:buSzPts val="1600"/>
              <a:buNone/>
              <a:defRPr sz="1600">
                <a:solidFill>
                  <a:srgbClr val="666666"/>
                </a:solidFill>
              </a:defRPr>
            </a:lvl8pPr>
            <a:lvl9pPr lvl="8" algn="ctr" rtl="0">
              <a:spcBef>
                <a:spcPts val="0"/>
              </a:spcBef>
              <a:spcAft>
                <a:spcPts val="0"/>
              </a:spcAft>
              <a:buClr>
                <a:srgbClr val="666666"/>
              </a:buClr>
              <a:buSzPts val="1600"/>
              <a:buNone/>
              <a:defRPr sz="1600">
                <a:solidFill>
                  <a:srgbClr val="666666"/>
                </a:solidFill>
              </a:defRPr>
            </a:lvl9pPr>
          </a:lstStyle>
          <a:p>
            <a:endParaRPr/>
          </a:p>
        </p:txBody>
      </p:sp>
      <p:sp>
        <p:nvSpPr>
          <p:cNvPr id="104" name="Google Shape;104;p14"/>
          <p:cNvSpPr txBox="1">
            <a:spLocks noGrp="1"/>
          </p:cNvSpPr>
          <p:nvPr>
            <p:ph type="subTitle" idx="5"/>
          </p:nvPr>
        </p:nvSpPr>
        <p:spPr>
          <a:xfrm>
            <a:off x="5880250" y="3371050"/>
            <a:ext cx="21135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5" name="Google Shape;105;p14"/>
          <p:cNvSpPr txBox="1">
            <a:spLocks noGrp="1"/>
          </p:cNvSpPr>
          <p:nvPr>
            <p:ph type="title" idx="6"/>
          </p:nvPr>
        </p:nvSpPr>
        <p:spPr>
          <a:xfrm>
            <a:off x="773850" y="638075"/>
            <a:ext cx="7672500" cy="48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06" name="Google Shape;106;p1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107" name="Google Shape;107;p14"/>
          <p:cNvCxnSpPr/>
          <p:nvPr/>
        </p:nvCxnSpPr>
        <p:spPr>
          <a:xfrm>
            <a:off x="3343596" y="1602675"/>
            <a:ext cx="0" cy="2459700"/>
          </a:xfrm>
          <a:prstGeom prst="straightConnector1">
            <a:avLst/>
          </a:prstGeom>
          <a:noFill/>
          <a:ln w="38100" cap="flat" cmpd="sng">
            <a:solidFill>
              <a:srgbClr val="81ECEC"/>
            </a:solidFill>
            <a:prstDash val="solid"/>
            <a:round/>
            <a:headEnd type="none" w="med" len="med"/>
            <a:tailEnd type="none" w="med" len="med"/>
          </a:ln>
        </p:spPr>
      </p:cxnSp>
      <p:cxnSp>
        <p:nvCxnSpPr>
          <p:cNvPr id="108" name="Google Shape;108;p14"/>
          <p:cNvCxnSpPr/>
          <p:nvPr/>
        </p:nvCxnSpPr>
        <p:spPr>
          <a:xfrm>
            <a:off x="5739196" y="1602675"/>
            <a:ext cx="0" cy="2459700"/>
          </a:xfrm>
          <a:prstGeom prst="straightConnector1">
            <a:avLst/>
          </a:prstGeom>
          <a:noFill/>
          <a:ln w="38100" cap="flat" cmpd="sng">
            <a:solidFill>
              <a:srgbClr val="81ECEC"/>
            </a:solidFill>
            <a:prstDash val="solid"/>
            <a:round/>
            <a:headEnd type="none" w="med" len="med"/>
            <a:tailEnd type="none" w="med" len="med"/>
          </a:ln>
        </p:spPr>
      </p:cxnSp>
      <p:cxnSp>
        <p:nvCxnSpPr>
          <p:cNvPr id="109" name="Google Shape;109;p14"/>
          <p:cNvCxnSpPr/>
          <p:nvPr/>
        </p:nvCxnSpPr>
        <p:spPr>
          <a:xfrm>
            <a:off x="4233900" y="1120475"/>
            <a:ext cx="676200" cy="0"/>
          </a:xfrm>
          <a:prstGeom prst="straightConnector1">
            <a:avLst/>
          </a:prstGeom>
          <a:noFill/>
          <a:ln w="76200" cap="flat" cmpd="sng">
            <a:solidFill>
              <a:srgbClr val="81ECEC"/>
            </a:solidFill>
            <a:prstDash val="solid"/>
            <a:round/>
            <a:headEnd type="none" w="med" len="med"/>
            <a:tailEnd type="none" w="med" len="med"/>
          </a:ln>
        </p:spPr>
      </p:cxnSp>
      <p:cxnSp>
        <p:nvCxnSpPr>
          <p:cNvPr id="110" name="Google Shape;110;p14"/>
          <p:cNvCxnSpPr/>
          <p:nvPr/>
        </p:nvCxnSpPr>
        <p:spPr>
          <a:xfrm>
            <a:off x="1050450" y="2918000"/>
            <a:ext cx="7043100" cy="0"/>
          </a:xfrm>
          <a:prstGeom prst="straightConnector1">
            <a:avLst/>
          </a:prstGeom>
          <a:noFill/>
          <a:ln w="38100" cap="flat" cmpd="sng">
            <a:solidFill>
              <a:srgbClr val="81ECEC"/>
            </a:solidFill>
            <a:prstDash val="solid"/>
            <a:round/>
            <a:headEnd type="none" w="med" len="med"/>
            <a:tailEnd type="none" w="med" len="med"/>
          </a:ln>
        </p:spPr>
      </p:cxnSp>
      <p:sp>
        <p:nvSpPr>
          <p:cNvPr id="111" name="Google Shape;111;p14"/>
          <p:cNvSpPr txBox="1">
            <a:spLocks noGrp="1"/>
          </p:cNvSpPr>
          <p:nvPr>
            <p:ph type="ctrTitle" idx="7"/>
          </p:nvPr>
        </p:nvSpPr>
        <p:spPr>
          <a:xfrm>
            <a:off x="1105351" y="143637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400">
                <a:solidFill>
                  <a:srgbClr val="666666"/>
                </a:solidFill>
              </a:defRPr>
            </a:lvl1pPr>
            <a:lvl2pPr lvl="1" algn="ctr" rtl="0">
              <a:spcBef>
                <a:spcPts val="0"/>
              </a:spcBef>
              <a:spcAft>
                <a:spcPts val="0"/>
              </a:spcAft>
              <a:buClr>
                <a:srgbClr val="666666"/>
              </a:buClr>
              <a:buSzPts val="1600"/>
              <a:buNone/>
              <a:defRPr sz="1600">
                <a:solidFill>
                  <a:srgbClr val="666666"/>
                </a:solidFill>
              </a:defRPr>
            </a:lvl2pPr>
            <a:lvl3pPr lvl="2" algn="ctr" rtl="0">
              <a:spcBef>
                <a:spcPts val="0"/>
              </a:spcBef>
              <a:spcAft>
                <a:spcPts val="0"/>
              </a:spcAft>
              <a:buClr>
                <a:srgbClr val="666666"/>
              </a:buClr>
              <a:buSzPts val="1600"/>
              <a:buNone/>
              <a:defRPr sz="1600">
                <a:solidFill>
                  <a:srgbClr val="666666"/>
                </a:solidFill>
              </a:defRPr>
            </a:lvl3pPr>
            <a:lvl4pPr lvl="3" algn="ctr" rtl="0">
              <a:spcBef>
                <a:spcPts val="0"/>
              </a:spcBef>
              <a:spcAft>
                <a:spcPts val="0"/>
              </a:spcAft>
              <a:buClr>
                <a:srgbClr val="666666"/>
              </a:buClr>
              <a:buSzPts val="1600"/>
              <a:buNone/>
              <a:defRPr sz="1600">
                <a:solidFill>
                  <a:srgbClr val="666666"/>
                </a:solidFill>
              </a:defRPr>
            </a:lvl4pPr>
            <a:lvl5pPr lvl="4" algn="ctr" rtl="0">
              <a:spcBef>
                <a:spcPts val="0"/>
              </a:spcBef>
              <a:spcAft>
                <a:spcPts val="0"/>
              </a:spcAft>
              <a:buClr>
                <a:srgbClr val="666666"/>
              </a:buClr>
              <a:buSzPts val="1600"/>
              <a:buNone/>
              <a:defRPr sz="1600">
                <a:solidFill>
                  <a:srgbClr val="666666"/>
                </a:solidFill>
              </a:defRPr>
            </a:lvl5pPr>
            <a:lvl6pPr lvl="5" algn="ctr" rtl="0">
              <a:spcBef>
                <a:spcPts val="0"/>
              </a:spcBef>
              <a:spcAft>
                <a:spcPts val="0"/>
              </a:spcAft>
              <a:buClr>
                <a:srgbClr val="666666"/>
              </a:buClr>
              <a:buSzPts val="1600"/>
              <a:buNone/>
              <a:defRPr sz="1600">
                <a:solidFill>
                  <a:srgbClr val="666666"/>
                </a:solidFill>
              </a:defRPr>
            </a:lvl6pPr>
            <a:lvl7pPr lvl="6" algn="ctr" rtl="0">
              <a:spcBef>
                <a:spcPts val="0"/>
              </a:spcBef>
              <a:spcAft>
                <a:spcPts val="0"/>
              </a:spcAft>
              <a:buClr>
                <a:srgbClr val="666666"/>
              </a:buClr>
              <a:buSzPts val="1600"/>
              <a:buNone/>
              <a:defRPr sz="1600">
                <a:solidFill>
                  <a:srgbClr val="666666"/>
                </a:solidFill>
              </a:defRPr>
            </a:lvl7pPr>
            <a:lvl8pPr lvl="7" algn="ctr" rtl="0">
              <a:spcBef>
                <a:spcPts val="0"/>
              </a:spcBef>
              <a:spcAft>
                <a:spcPts val="0"/>
              </a:spcAft>
              <a:buClr>
                <a:srgbClr val="666666"/>
              </a:buClr>
              <a:buSzPts val="1600"/>
              <a:buNone/>
              <a:defRPr sz="1600">
                <a:solidFill>
                  <a:srgbClr val="666666"/>
                </a:solidFill>
              </a:defRPr>
            </a:lvl8pPr>
            <a:lvl9pPr lvl="8" algn="ctr" rtl="0">
              <a:spcBef>
                <a:spcPts val="0"/>
              </a:spcBef>
              <a:spcAft>
                <a:spcPts val="0"/>
              </a:spcAft>
              <a:buClr>
                <a:srgbClr val="666666"/>
              </a:buClr>
              <a:buSzPts val="1600"/>
              <a:buNone/>
              <a:defRPr sz="1600">
                <a:solidFill>
                  <a:srgbClr val="666666"/>
                </a:solidFill>
              </a:defRPr>
            </a:lvl9pPr>
          </a:lstStyle>
          <a:p>
            <a:endParaRPr/>
          </a:p>
        </p:txBody>
      </p:sp>
      <p:sp>
        <p:nvSpPr>
          <p:cNvPr id="112" name="Google Shape;112;p14"/>
          <p:cNvSpPr txBox="1">
            <a:spLocks noGrp="1"/>
          </p:cNvSpPr>
          <p:nvPr>
            <p:ph type="subTitle" idx="8"/>
          </p:nvPr>
        </p:nvSpPr>
        <p:spPr>
          <a:xfrm>
            <a:off x="1073150" y="2041825"/>
            <a:ext cx="21780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13" name="Google Shape;113;p14"/>
          <p:cNvSpPr txBox="1">
            <a:spLocks noGrp="1"/>
          </p:cNvSpPr>
          <p:nvPr>
            <p:ph type="ctrTitle" idx="9"/>
          </p:nvPr>
        </p:nvSpPr>
        <p:spPr>
          <a:xfrm>
            <a:off x="3484651" y="143637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400">
                <a:solidFill>
                  <a:srgbClr val="666666"/>
                </a:solidFill>
              </a:defRPr>
            </a:lvl1pPr>
            <a:lvl2pPr lvl="1" algn="ctr" rtl="0">
              <a:spcBef>
                <a:spcPts val="0"/>
              </a:spcBef>
              <a:spcAft>
                <a:spcPts val="0"/>
              </a:spcAft>
              <a:buClr>
                <a:srgbClr val="666666"/>
              </a:buClr>
              <a:buSzPts val="1600"/>
              <a:buNone/>
              <a:defRPr sz="1600">
                <a:solidFill>
                  <a:srgbClr val="666666"/>
                </a:solidFill>
              </a:defRPr>
            </a:lvl2pPr>
            <a:lvl3pPr lvl="2" algn="ctr" rtl="0">
              <a:spcBef>
                <a:spcPts val="0"/>
              </a:spcBef>
              <a:spcAft>
                <a:spcPts val="0"/>
              </a:spcAft>
              <a:buClr>
                <a:srgbClr val="666666"/>
              </a:buClr>
              <a:buSzPts val="1600"/>
              <a:buNone/>
              <a:defRPr sz="1600">
                <a:solidFill>
                  <a:srgbClr val="666666"/>
                </a:solidFill>
              </a:defRPr>
            </a:lvl3pPr>
            <a:lvl4pPr lvl="3" algn="ctr" rtl="0">
              <a:spcBef>
                <a:spcPts val="0"/>
              </a:spcBef>
              <a:spcAft>
                <a:spcPts val="0"/>
              </a:spcAft>
              <a:buClr>
                <a:srgbClr val="666666"/>
              </a:buClr>
              <a:buSzPts val="1600"/>
              <a:buNone/>
              <a:defRPr sz="1600">
                <a:solidFill>
                  <a:srgbClr val="666666"/>
                </a:solidFill>
              </a:defRPr>
            </a:lvl4pPr>
            <a:lvl5pPr lvl="4" algn="ctr" rtl="0">
              <a:spcBef>
                <a:spcPts val="0"/>
              </a:spcBef>
              <a:spcAft>
                <a:spcPts val="0"/>
              </a:spcAft>
              <a:buClr>
                <a:srgbClr val="666666"/>
              </a:buClr>
              <a:buSzPts val="1600"/>
              <a:buNone/>
              <a:defRPr sz="1600">
                <a:solidFill>
                  <a:srgbClr val="666666"/>
                </a:solidFill>
              </a:defRPr>
            </a:lvl5pPr>
            <a:lvl6pPr lvl="5" algn="ctr" rtl="0">
              <a:spcBef>
                <a:spcPts val="0"/>
              </a:spcBef>
              <a:spcAft>
                <a:spcPts val="0"/>
              </a:spcAft>
              <a:buClr>
                <a:srgbClr val="666666"/>
              </a:buClr>
              <a:buSzPts val="1600"/>
              <a:buNone/>
              <a:defRPr sz="1600">
                <a:solidFill>
                  <a:srgbClr val="666666"/>
                </a:solidFill>
              </a:defRPr>
            </a:lvl6pPr>
            <a:lvl7pPr lvl="6" algn="ctr" rtl="0">
              <a:spcBef>
                <a:spcPts val="0"/>
              </a:spcBef>
              <a:spcAft>
                <a:spcPts val="0"/>
              </a:spcAft>
              <a:buClr>
                <a:srgbClr val="666666"/>
              </a:buClr>
              <a:buSzPts val="1600"/>
              <a:buNone/>
              <a:defRPr sz="1600">
                <a:solidFill>
                  <a:srgbClr val="666666"/>
                </a:solidFill>
              </a:defRPr>
            </a:lvl7pPr>
            <a:lvl8pPr lvl="7" algn="ctr" rtl="0">
              <a:spcBef>
                <a:spcPts val="0"/>
              </a:spcBef>
              <a:spcAft>
                <a:spcPts val="0"/>
              </a:spcAft>
              <a:buClr>
                <a:srgbClr val="666666"/>
              </a:buClr>
              <a:buSzPts val="1600"/>
              <a:buNone/>
              <a:defRPr sz="1600">
                <a:solidFill>
                  <a:srgbClr val="666666"/>
                </a:solidFill>
              </a:defRPr>
            </a:lvl8pPr>
            <a:lvl9pPr lvl="8" algn="ctr" rtl="0">
              <a:spcBef>
                <a:spcPts val="0"/>
              </a:spcBef>
              <a:spcAft>
                <a:spcPts val="0"/>
              </a:spcAft>
              <a:buClr>
                <a:srgbClr val="666666"/>
              </a:buClr>
              <a:buSzPts val="1600"/>
              <a:buNone/>
              <a:defRPr sz="1600">
                <a:solidFill>
                  <a:srgbClr val="666666"/>
                </a:solidFill>
              </a:defRPr>
            </a:lvl9pPr>
          </a:lstStyle>
          <a:p>
            <a:endParaRPr/>
          </a:p>
        </p:txBody>
      </p:sp>
      <p:sp>
        <p:nvSpPr>
          <p:cNvPr id="114" name="Google Shape;114;p14"/>
          <p:cNvSpPr txBox="1">
            <a:spLocks noGrp="1"/>
          </p:cNvSpPr>
          <p:nvPr>
            <p:ph type="subTitle" idx="13"/>
          </p:nvPr>
        </p:nvSpPr>
        <p:spPr>
          <a:xfrm>
            <a:off x="3452400" y="2041825"/>
            <a:ext cx="21780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15" name="Google Shape;115;p14"/>
          <p:cNvSpPr txBox="1">
            <a:spLocks noGrp="1"/>
          </p:cNvSpPr>
          <p:nvPr>
            <p:ph type="ctrTitle" idx="14"/>
          </p:nvPr>
        </p:nvSpPr>
        <p:spPr>
          <a:xfrm>
            <a:off x="5880251" y="143637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400"/>
              <a:buNone/>
              <a:defRPr sz="1400">
                <a:solidFill>
                  <a:srgbClr val="666666"/>
                </a:solidFill>
              </a:defRPr>
            </a:lvl1pPr>
            <a:lvl2pPr lvl="1" algn="ctr" rtl="0">
              <a:spcBef>
                <a:spcPts val="0"/>
              </a:spcBef>
              <a:spcAft>
                <a:spcPts val="0"/>
              </a:spcAft>
              <a:buClr>
                <a:srgbClr val="666666"/>
              </a:buClr>
              <a:buSzPts val="1600"/>
              <a:buNone/>
              <a:defRPr sz="1600">
                <a:solidFill>
                  <a:srgbClr val="666666"/>
                </a:solidFill>
              </a:defRPr>
            </a:lvl2pPr>
            <a:lvl3pPr lvl="2" algn="ctr" rtl="0">
              <a:spcBef>
                <a:spcPts val="0"/>
              </a:spcBef>
              <a:spcAft>
                <a:spcPts val="0"/>
              </a:spcAft>
              <a:buClr>
                <a:srgbClr val="666666"/>
              </a:buClr>
              <a:buSzPts val="1600"/>
              <a:buNone/>
              <a:defRPr sz="1600">
                <a:solidFill>
                  <a:srgbClr val="666666"/>
                </a:solidFill>
              </a:defRPr>
            </a:lvl3pPr>
            <a:lvl4pPr lvl="3" algn="ctr" rtl="0">
              <a:spcBef>
                <a:spcPts val="0"/>
              </a:spcBef>
              <a:spcAft>
                <a:spcPts val="0"/>
              </a:spcAft>
              <a:buClr>
                <a:srgbClr val="666666"/>
              </a:buClr>
              <a:buSzPts val="1600"/>
              <a:buNone/>
              <a:defRPr sz="1600">
                <a:solidFill>
                  <a:srgbClr val="666666"/>
                </a:solidFill>
              </a:defRPr>
            </a:lvl4pPr>
            <a:lvl5pPr lvl="4" algn="ctr" rtl="0">
              <a:spcBef>
                <a:spcPts val="0"/>
              </a:spcBef>
              <a:spcAft>
                <a:spcPts val="0"/>
              </a:spcAft>
              <a:buClr>
                <a:srgbClr val="666666"/>
              </a:buClr>
              <a:buSzPts val="1600"/>
              <a:buNone/>
              <a:defRPr sz="1600">
                <a:solidFill>
                  <a:srgbClr val="666666"/>
                </a:solidFill>
              </a:defRPr>
            </a:lvl5pPr>
            <a:lvl6pPr lvl="5" algn="ctr" rtl="0">
              <a:spcBef>
                <a:spcPts val="0"/>
              </a:spcBef>
              <a:spcAft>
                <a:spcPts val="0"/>
              </a:spcAft>
              <a:buClr>
                <a:srgbClr val="666666"/>
              </a:buClr>
              <a:buSzPts val="1600"/>
              <a:buNone/>
              <a:defRPr sz="1600">
                <a:solidFill>
                  <a:srgbClr val="666666"/>
                </a:solidFill>
              </a:defRPr>
            </a:lvl6pPr>
            <a:lvl7pPr lvl="6" algn="ctr" rtl="0">
              <a:spcBef>
                <a:spcPts val="0"/>
              </a:spcBef>
              <a:spcAft>
                <a:spcPts val="0"/>
              </a:spcAft>
              <a:buClr>
                <a:srgbClr val="666666"/>
              </a:buClr>
              <a:buSzPts val="1600"/>
              <a:buNone/>
              <a:defRPr sz="1600">
                <a:solidFill>
                  <a:srgbClr val="666666"/>
                </a:solidFill>
              </a:defRPr>
            </a:lvl7pPr>
            <a:lvl8pPr lvl="7" algn="ctr" rtl="0">
              <a:spcBef>
                <a:spcPts val="0"/>
              </a:spcBef>
              <a:spcAft>
                <a:spcPts val="0"/>
              </a:spcAft>
              <a:buClr>
                <a:srgbClr val="666666"/>
              </a:buClr>
              <a:buSzPts val="1600"/>
              <a:buNone/>
              <a:defRPr sz="1600">
                <a:solidFill>
                  <a:srgbClr val="666666"/>
                </a:solidFill>
              </a:defRPr>
            </a:lvl8pPr>
            <a:lvl9pPr lvl="8" algn="ctr" rtl="0">
              <a:spcBef>
                <a:spcPts val="0"/>
              </a:spcBef>
              <a:spcAft>
                <a:spcPts val="0"/>
              </a:spcAft>
              <a:buClr>
                <a:srgbClr val="666666"/>
              </a:buClr>
              <a:buSzPts val="1600"/>
              <a:buNone/>
              <a:defRPr sz="1600">
                <a:solidFill>
                  <a:srgbClr val="666666"/>
                </a:solidFill>
              </a:defRPr>
            </a:lvl9pPr>
          </a:lstStyle>
          <a:p>
            <a:endParaRPr/>
          </a:p>
        </p:txBody>
      </p:sp>
      <p:sp>
        <p:nvSpPr>
          <p:cNvPr id="116" name="Google Shape;116;p14"/>
          <p:cNvSpPr txBox="1">
            <a:spLocks noGrp="1"/>
          </p:cNvSpPr>
          <p:nvPr>
            <p:ph type="subTitle" idx="15"/>
          </p:nvPr>
        </p:nvSpPr>
        <p:spPr>
          <a:xfrm>
            <a:off x="5831650" y="2041825"/>
            <a:ext cx="2210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ext &amp; some text slide">
  <p:cSld name="BIG_NUMBER">
    <p:bg>
      <p:bgPr>
        <a:solidFill>
          <a:srgbClr val="FFFFFF"/>
        </a:solidFill>
        <a:effectLst/>
      </p:bgPr>
    </p:bg>
    <p:spTree>
      <p:nvGrpSpPr>
        <p:cNvPr id="1" name="Shape 117"/>
        <p:cNvGrpSpPr/>
        <p:nvPr/>
      </p:nvGrpSpPr>
      <p:grpSpPr>
        <a:xfrm>
          <a:off x="0" y="0"/>
          <a:ext cx="0" cy="0"/>
          <a:chOff x="0" y="0"/>
          <a:chExt cx="0" cy="0"/>
        </a:xfrm>
      </p:grpSpPr>
      <p:sp>
        <p:nvSpPr>
          <p:cNvPr id="118" name="Google Shape;118;p15"/>
          <p:cNvSpPr/>
          <p:nvPr/>
        </p:nvSpPr>
        <p:spPr>
          <a:xfrm>
            <a:off x="406950" y="352200"/>
            <a:ext cx="8330100" cy="43110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20" name="Google Shape;120;p15"/>
          <p:cNvSpPr txBox="1">
            <a:spLocks noGrp="1"/>
          </p:cNvSpPr>
          <p:nvPr>
            <p:ph type="subTitle" idx="1"/>
          </p:nvPr>
        </p:nvSpPr>
        <p:spPr>
          <a:xfrm>
            <a:off x="2433300" y="3015325"/>
            <a:ext cx="42774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a:solidFill>
                  <a:srgbClr val="FFFFFF"/>
                </a:solidFill>
              </a:defRPr>
            </a:lvl1pPr>
            <a:lvl2pPr lvl="1" algn="ctr" rtl="0">
              <a:lnSpc>
                <a:spcPct val="100000"/>
              </a:lnSpc>
              <a:spcBef>
                <a:spcPts val="0"/>
              </a:spcBef>
              <a:spcAft>
                <a:spcPts val="0"/>
              </a:spcAft>
              <a:buClr>
                <a:srgbClr val="FFFFFF"/>
              </a:buClr>
              <a:buSzPts val="1400"/>
              <a:buNone/>
              <a:defRPr>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sp>
        <p:nvSpPr>
          <p:cNvPr id="121" name="Google Shape;121;p15"/>
          <p:cNvSpPr txBox="1">
            <a:spLocks noGrp="1"/>
          </p:cNvSpPr>
          <p:nvPr>
            <p:ph type="title"/>
          </p:nvPr>
        </p:nvSpPr>
        <p:spPr>
          <a:xfrm>
            <a:off x="0" y="2466400"/>
            <a:ext cx="9144000" cy="48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b="1"/>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amp; some text slide 2">
  <p:cSld name="BIG_NUMBER_2">
    <p:bg>
      <p:bgPr>
        <a:solidFill>
          <a:srgbClr val="FFFFFF"/>
        </a:solidFill>
        <a:effectLst/>
      </p:bgPr>
    </p:bg>
    <p:spTree>
      <p:nvGrpSpPr>
        <p:cNvPr id="1" name="Shape 122"/>
        <p:cNvGrpSpPr/>
        <p:nvPr/>
      </p:nvGrpSpPr>
      <p:grpSpPr>
        <a:xfrm>
          <a:off x="0" y="0"/>
          <a:ext cx="0" cy="0"/>
          <a:chOff x="0" y="0"/>
          <a:chExt cx="0" cy="0"/>
        </a:xfrm>
      </p:grpSpPr>
      <p:sp>
        <p:nvSpPr>
          <p:cNvPr id="123" name="Google Shape;123;p16"/>
          <p:cNvSpPr/>
          <p:nvPr/>
        </p:nvSpPr>
        <p:spPr>
          <a:xfrm>
            <a:off x="406950" y="352200"/>
            <a:ext cx="8330100" cy="43110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title" hasCustomPrompt="1"/>
          </p:nvPr>
        </p:nvSpPr>
        <p:spPr>
          <a:xfrm>
            <a:off x="742950" y="1238100"/>
            <a:ext cx="7729500" cy="196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1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26" name="Google Shape;126;p16"/>
          <p:cNvSpPr txBox="1">
            <a:spLocks noGrp="1"/>
          </p:cNvSpPr>
          <p:nvPr>
            <p:ph type="subTitle" idx="1"/>
          </p:nvPr>
        </p:nvSpPr>
        <p:spPr>
          <a:xfrm>
            <a:off x="2433300" y="3015325"/>
            <a:ext cx="42774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1400"/>
              <a:buNone/>
              <a:defRPr>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mp; some text slide 1">
  <p:cSld name="BIG_NUMBER_1">
    <p:bg>
      <p:bgPr>
        <a:solidFill>
          <a:srgbClr val="FFFFFF"/>
        </a:solidFill>
        <a:effectLst/>
      </p:bgPr>
    </p:bg>
    <p:spTree>
      <p:nvGrpSpPr>
        <p:cNvPr id="1" name="Shape 127"/>
        <p:cNvGrpSpPr/>
        <p:nvPr/>
      </p:nvGrpSpPr>
      <p:grpSpPr>
        <a:xfrm>
          <a:off x="0" y="0"/>
          <a:ext cx="0" cy="0"/>
          <a:chOff x="0" y="0"/>
          <a:chExt cx="0" cy="0"/>
        </a:xfrm>
      </p:grpSpPr>
      <p:sp>
        <p:nvSpPr>
          <p:cNvPr id="128" name="Google Shape;128;p17"/>
          <p:cNvSpPr/>
          <p:nvPr/>
        </p:nvSpPr>
        <p:spPr>
          <a:xfrm>
            <a:off x="406950" y="352200"/>
            <a:ext cx="8330100" cy="43110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title" hasCustomPrompt="1"/>
          </p:nvPr>
        </p:nvSpPr>
        <p:spPr>
          <a:xfrm>
            <a:off x="742950" y="832600"/>
            <a:ext cx="7729500" cy="8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0" name="Google Shape;130;p1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31" name="Google Shape;131;p17"/>
          <p:cNvSpPr txBox="1">
            <a:spLocks noGrp="1"/>
          </p:cNvSpPr>
          <p:nvPr>
            <p:ph type="subTitle" idx="1"/>
          </p:nvPr>
        </p:nvSpPr>
        <p:spPr>
          <a:xfrm>
            <a:off x="1667075" y="1469500"/>
            <a:ext cx="5809800" cy="3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1400"/>
              <a:buNone/>
              <a:defRPr>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sp>
        <p:nvSpPr>
          <p:cNvPr id="132" name="Google Shape;132;p17"/>
          <p:cNvSpPr txBox="1">
            <a:spLocks noGrp="1"/>
          </p:cNvSpPr>
          <p:nvPr>
            <p:ph type="title" idx="2" hasCustomPrompt="1"/>
          </p:nvPr>
        </p:nvSpPr>
        <p:spPr>
          <a:xfrm>
            <a:off x="742950" y="1956000"/>
            <a:ext cx="7729500" cy="8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3" name="Google Shape;133;p17"/>
          <p:cNvSpPr txBox="1">
            <a:spLocks noGrp="1"/>
          </p:cNvSpPr>
          <p:nvPr>
            <p:ph type="subTitle" idx="3"/>
          </p:nvPr>
        </p:nvSpPr>
        <p:spPr>
          <a:xfrm>
            <a:off x="1667075" y="2592900"/>
            <a:ext cx="5809800" cy="3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1400"/>
              <a:buNone/>
              <a:defRPr>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sp>
        <p:nvSpPr>
          <p:cNvPr id="134" name="Google Shape;134;p17"/>
          <p:cNvSpPr txBox="1">
            <a:spLocks noGrp="1"/>
          </p:cNvSpPr>
          <p:nvPr>
            <p:ph type="title" idx="4" hasCustomPrompt="1"/>
          </p:nvPr>
        </p:nvSpPr>
        <p:spPr>
          <a:xfrm>
            <a:off x="742950" y="3079400"/>
            <a:ext cx="7729500" cy="8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 name="Google Shape;135;p17"/>
          <p:cNvSpPr txBox="1">
            <a:spLocks noGrp="1"/>
          </p:cNvSpPr>
          <p:nvPr>
            <p:ph type="subTitle" idx="5"/>
          </p:nvPr>
        </p:nvSpPr>
        <p:spPr>
          <a:xfrm>
            <a:off x="1667075" y="3716300"/>
            <a:ext cx="5809800" cy="3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1400"/>
              <a:buNone/>
              <a:defRPr>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13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White frame">
  <p:cSld name="BLANK_1_1">
    <p:bg>
      <p:bgPr>
        <a:solidFill>
          <a:srgbClr val="FFFFFF"/>
        </a:solidFill>
        <a:effectLst/>
      </p:bgPr>
    </p:bg>
    <p:spTree>
      <p:nvGrpSpPr>
        <p:cNvPr id="1" name="Shape 137"/>
        <p:cNvGrpSpPr/>
        <p:nvPr/>
      </p:nvGrpSpPr>
      <p:grpSpPr>
        <a:xfrm>
          <a:off x="0" y="0"/>
          <a:ext cx="0" cy="0"/>
          <a:chOff x="0" y="0"/>
          <a:chExt cx="0" cy="0"/>
        </a:xfrm>
      </p:grpSpPr>
      <p:sp>
        <p:nvSpPr>
          <p:cNvPr id="138" name="Google Shape;138;p19"/>
          <p:cNvSpPr/>
          <p:nvPr/>
        </p:nvSpPr>
        <p:spPr>
          <a:xfrm>
            <a:off x="406950" y="416250"/>
            <a:ext cx="8330100" cy="43110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quare with title and text">
  <p:cSld name="CUSTOM_1">
    <p:bg>
      <p:bgPr>
        <a:solidFill>
          <a:srgbClr val="FFFFFF"/>
        </a:solidFill>
        <a:effectLst/>
      </p:bgPr>
    </p:bg>
    <p:spTree>
      <p:nvGrpSpPr>
        <p:cNvPr id="1" name="Shape 139"/>
        <p:cNvGrpSpPr/>
        <p:nvPr/>
      </p:nvGrpSpPr>
      <p:grpSpPr>
        <a:xfrm>
          <a:off x="0" y="0"/>
          <a:ext cx="0" cy="0"/>
          <a:chOff x="0" y="0"/>
          <a:chExt cx="0" cy="0"/>
        </a:xfrm>
      </p:grpSpPr>
      <p:sp>
        <p:nvSpPr>
          <p:cNvPr id="140" name="Google Shape;140;p2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41" name="Google Shape;141;p20"/>
          <p:cNvSpPr/>
          <p:nvPr/>
        </p:nvSpPr>
        <p:spPr>
          <a:xfrm>
            <a:off x="406950" y="352200"/>
            <a:ext cx="4287900" cy="4311000"/>
          </a:xfrm>
          <a:prstGeom prst="rect">
            <a:avLst/>
          </a:prstGeom>
          <a:noFill/>
          <a:ln w="38100" cap="flat" cmpd="sng">
            <a:solidFill>
              <a:srgbClr val="81EC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txBox="1">
            <a:spLocks noGrp="1"/>
          </p:cNvSpPr>
          <p:nvPr>
            <p:ph type="title"/>
          </p:nvPr>
        </p:nvSpPr>
        <p:spPr>
          <a:xfrm>
            <a:off x="737850" y="980260"/>
            <a:ext cx="3571500" cy="578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b="1"/>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3" name="Google Shape;143;p20"/>
          <p:cNvSpPr txBox="1">
            <a:spLocks noGrp="1"/>
          </p:cNvSpPr>
          <p:nvPr>
            <p:ph type="subTitle" idx="1"/>
          </p:nvPr>
        </p:nvSpPr>
        <p:spPr>
          <a:xfrm>
            <a:off x="737850" y="2261500"/>
            <a:ext cx="3606600" cy="1941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144" name="Google Shape;144;p20"/>
          <p:cNvCxnSpPr/>
          <p:nvPr/>
        </p:nvCxnSpPr>
        <p:spPr>
          <a:xfrm>
            <a:off x="2203050" y="159747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ubtitle with cyan frame">
  <p:cSld name="CUSTOM_1_1_1">
    <p:bg>
      <p:bgPr>
        <a:solidFill>
          <a:srgbClr val="FFFFFF"/>
        </a:solidFill>
        <a:effectLst/>
      </p:bgPr>
    </p:bg>
    <p:spTree>
      <p:nvGrpSpPr>
        <p:cNvPr id="1" name="Shape 145"/>
        <p:cNvGrpSpPr/>
        <p:nvPr/>
      </p:nvGrpSpPr>
      <p:grpSpPr>
        <a:xfrm>
          <a:off x="0" y="0"/>
          <a:ext cx="0" cy="0"/>
          <a:chOff x="0" y="0"/>
          <a:chExt cx="0" cy="0"/>
        </a:xfrm>
      </p:grpSpPr>
      <p:sp>
        <p:nvSpPr>
          <p:cNvPr id="146" name="Google Shape;146;p21"/>
          <p:cNvSpPr/>
          <p:nvPr/>
        </p:nvSpPr>
        <p:spPr>
          <a:xfrm>
            <a:off x="4609950" y="-11150"/>
            <a:ext cx="4545300" cy="52188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marL="0" lvl="0" indent="0" algn="l" rtl="0">
              <a:spcBef>
                <a:spcPts val="0"/>
              </a:spcBef>
              <a:spcAft>
                <a:spcPts val="0"/>
              </a:spcAft>
              <a:buNone/>
            </a:pPr>
            <a:endParaRPr/>
          </a:p>
          <a:p>
            <a:pPr marL="0" lvl="0" indent="0" algn="l" rtl="0">
              <a:spcBef>
                <a:spcPts val="0"/>
              </a:spcBef>
              <a:spcAft>
                <a:spcPts val="0"/>
              </a:spcAft>
              <a:buNone/>
            </a:pPr>
            <a:fld id="{00000000-1234-1234-1234-123412341234}" type="slidenum">
              <a:rPr lang="es" sz="1200">
                <a:latin typeface="Arvo"/>
                <a:ea typeface="Arvo"/>
                <a:cs typeface="Arvo"/>
                <a:sym typeface="Arvo"/>
              </a:rPr>
              <a:t>‹#›</a:t>
            </a:fld>
            <a:endParaRPr sz="1200">
              <a:latin typeface="Arvo"/>
              <a:ea typeface="Arvo"/>
              <a:cs typeface="Arvo"/>
              <a:sym typeface="Arvo"/>
            </a:endParaRPr>
          </a:p>
        </p:txBody>
      </p:sp>
      <p:sp>
        <p:nvSpPr>
          <p:cNvPr id="148" name="Google Shape;148;p21"/>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49" name="Google Shape;149;p21"/>
          <p:cNvSpPr txBox="1">
            <a:spLocks noGrp="1"/>
          </p:cNvSpPr>
          <p:nvPr>
            <p:ph type="subTitle" idx="1"/>
          </p:nvPr>
        </p:nvSpPr>
        <p:spPr>
          <a:xfrm>
            <a:off x="626079" y="2261500"/>
            <a:ext cx="36066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50" name="Google Shape;150;p21"/>
          <p:cNvCxnSpPr/>
          <p:nvPr/>
        </p:nvCxnSpPr>
        <p:spPr>
          <a:xfrm>
            <a:off x="737850" y="1597475"/>
            <a:ext cx="676200" cy="0"/>
          </a:xfrm>
          <a:prstGeom prst="straightConnector1">
            <a:avLst/>
          </a:prstGeom>
          <a:noFill/>
          <a:ln w="76200" cap="flat" cmpd="sng">
            <a:solidFill>
              <a:schemeClr val="accent1"/>
            </a:solidFill>
            <a:prstDash val="solid"/>
            <a:round/>
            <a:headEnd type="none" w="med" len="med"/>
            <a:tailEnd type="none" w="med" len="med"/>
          </a:ln>
        </p:spPr>
      </p:cxnSp>
      <p:sp>
        <p:nvSpPr>
          <p:cNvPr id="151" name="Google Shape;151;p21"/>
          <p:cNvSpPr txBox="1">
            <a:spLocks noGrp="1"/>
          </p:cNvSpPr>
          <p:nvPr>
            <p:ph type="subTitle" idx="2"/>
          </p:nvPr>
        </p:nvSpPr>
        <p:spPr>
          <a:xfrm>
            <a:off x="5079304" y="2261500"/>
            <a:ext cx="36066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Content" type="secHead">
  <p:cSld name="SECTION_HEADER">
    <p:bg>
      <p:bgPr>
        <a:solidFill>
          <a:srgbClr val="FFFFFF"/>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698275" y="189950"/>
            <a:ext cx="53112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a:endParaRPr/>
          </a:p>
        </p:txBody>
      </p:sp>
      <p:sp>
        <p:nvSpPr>
          <p:cNvPr id="14" name="Google Shape;14;p3"/>
          <p:cNvSpPr txBox="1">
            <a:spLocks noGrp="1"/>
          </p:cNvSpPr>
          <p:nvPr>
            <p:ph type="subTitle" idx="1"/>
          </p:nvPr>
        </p:nvSpPr>
        <p:spPr>
          <a:xfrm>
            <a:off x="4696224" y="170944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15" name="Google Shape;15;p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6" name="Google Shape;16;p3"/>
          <p:cNvSpPr/>
          <p:nvPr/>
        </p:nvSpPr>
        <p:spPr>
          <a:xfrm>
            <a:off x="4572000" y="429350"/>
            <a:ext cx="2772000" cy="635700"/>
          </a:xfrm>
          <a:prstGeom prst="rect">
            <a:avLst/>
          </a:prstGeom>
          <a:noFill/>
          <a:ln w="3810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7" name="Google Shape;17;p3"/>
          <p:cNvSpPr txBox="1">
            <a:spLocks noGrp="1"/>
          </p:cNvSpPr>
          <p:nvPr>
            <p:ph type="title" idx="2"/>
          </p:nvPr>
        </p:nvSpPr>
        <p:spPr>
          <a:xfrm>
            <a:off x="4696225" y="1198788"/>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18" name="Google Shape;18;p3"/>
          <p:cNvSpPr txBox="1">
            <a:spLocks noGrp="1"/>
          </p:cNvSpPr>
          <p:nvPr>
            <p:ph type="subTitle" idx="3"/>
          </p:nvPr>
        </p:nvSpPr>
        <p:spPr>
          <a:xfrm>
            <a:off x="4696224" y="283667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19" name="Google Shape;19;p3"/>
          <p:cNvSpPr txBox="1">
            <a:spLocks noGrp="1"/>
          </p:cNvSpPr>
          <p:nvPr>
            <p:ph type="title" idx="4"/>
          </p:nvPr>
        </p:nvSpPr>
        <p:spPr>
          <a:xfrm>
            <a:off x="4696225" y="2326013"/>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20" name="Google Shape;20;p3"/>
          <p:cNvSpPr txBox="1">
            <a:spLocks noGrp="1"/>
          </p:cNvSpPr>
          <p:nvPr>
            <p:ph type="subTitle" idx="5"/>
          </p:nvPr>
        </p:nvSpPr>
        <p:spPr>
          <a:xfrm>
            <a:off x="4696224" y="3967490"/>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21" name="Google Shape;21;p3"/>
          <p:cNvSpPr txBox="1">
            <a:spLocks noGrp="1"/>
          </p:cNvSpPr>
          <p:nvPr>
            <p:ph type="title" idx="6"/>
          </p:nvPr>
        </p:nvSpPr>
        <p:spPr>
          <a:xfrm>
            <a:off x="4696225" y="3453254"/>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22" name="Google Shape;22;p3"/>
          <p:cNvSpPr/>
          <p:nvPr/>
        </p:nvSpPr>
        <p:spPr>
          <a:xfrm>
            <a:off x="0" y="0"/>
            <a:ext cx="2855700" cy="51435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582225" y="1426175"/>
            <a:ext cx="838800" cy="8199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582225" y="2553400"/>
            <a:ext cx="838800" cy="8199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582225" y="3680625"/>
            <a:ext cx="838800" cy="8199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idx="7" hasCustomPrompt="1"/>
          </p:nvPr>
        </p:nvSpPr>
        <p:spPr>
          <a:xfrm>
            <a:off x="3372225" y="151827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27" name="Google Shape;27;p3"/>
          <p:cNvSpPr txBox="1">
            <a:spLocks noGrp="1"/>
          </p:cNvSpPr>
          <p:nvPr>
            <p:ph type="title" idx="8" hasCustomPrompt="1"/>
          </p:nvPr>
        </p:nvSpPr>
        <p:spPr>
          <a:xfrm>
            <a:off x="3372225" y="2645500"/>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28" name="Google Shape;28;p3"/>
          <p:cNvSpPr txBox="1">
            <a:spLocks noGrp="1"/>
          </p:cNvSpPr>
          <p:nvPr>
            <p:ph type="title" idx="9" hasCustomPrompt="1"/>
          </p:nvPr>
        </p:nvSpPr>
        <p:spPr>
          <a:xfrm>
            <a:off x="3372225" y="377272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yan frame 1">
  <p:cSld name="CUSTOM_1_1_1_1">
    <p:bg>
      <p:bgPr>
        <a:solidFill>
          <a:srgbClr val="FFFFFF"/>
        </a:solidFill>
        <a:effectLst/>
      </p:bgPr>
    </p:bg>
    <p:spTree>
      <p:nvGrpSpPr>
        <p:cNvPr id="1" name="Shape 152"/>
        <p:cNvGrpSpPr/>
        <p:nvPr/>
      </p:nvGrpSpPr>
      <p:grpSpPr>
        <a:xfrm>
          <a:off x="0" y="0"/>
          <a:ext cx="0" cy="0"/>
          <a:chOff x="0" y="0"/>
          <a:chExt cx="0" cy="0"/>
        </a:xfrm>
      </p:grpSpPr>
      <p:sp>
        <p:nvSpPr>
          <p:cNvPr id="153" name="Google Shape;153;p22"/>
          <p:cNvSpPr/>
          <p:nvPr/>
        </p:nvSpPr>
        <p:spPr>
          <a:xfrm>
            <a:off x="5200425" y="-11150"/>
            <a:ext cx="3954900" cy="52188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marL="0" lvl="0" indent="0" algn="l" rtl="0">
              <a:spcBef>
                <a:spcPts val="0"/>
              </a:spcBef>
              <a:spcAft>
                <a:spcPts val="0"/>
              </a:spcAft>
              <a:buNone/>
            </a:pPr>
            <a:endParaRPr/>
          </a:p>
          <a:p>
            <a:pPr marL="0" lvl="0" indent="0" algn="l" rtl="0">
              <a:spcBef>
                <a:spcPts val="0"/>
              </a:spcBef>
              <a:spcAft>
                <a:spcPts val="0"/>
              </a:spcAft>
              <a:buNone/>
            </a:pPr>
            <a:fld id="{00000000-1234-1234-1234-123412341234}" type="slidenum">
              <a:rPr lang="es" sz="1200">
                <a:latin typeface="Arvo"/>
                <a:ea typeface="Arvo"/>
                <a:cs typeface="Arvo"/>
                <a:sym typeface="Arvo"/>
              </a:rPr>
              <a:t>‹#›</a:t>
            </a:fld>
            <a:endParaRPr sz="1200">
              <a:latin typeface="Arvo"/>
              <a:ea typeface="Arvo"/>
              <a:cs typeface="Arvo"/>
              <a:sym typeface="Arv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yan with title and text ">
  <p:cSld name="CUSTOM_2">
    <p:spTree>
      <p:nvGrpSpPr>
        <p:cNvPr id="1" name="Shape 155"/>
        <p:cNvGrpSpPr/>
        <p:nvPr/>
      </p:nvGrpSpPr>
      <p:grpSpPr>
        <a:xfrm>
          <a:off x="0" y="0"/>
          <a:ext cx="0" cy="0"/>
          <a:chOff x="0" y="0"/>
          <a:chExt cx="0" cy="0"/>
        </a:xfrm>
      </p:grpSpPr>
      <p:sp>
        <p:nvSpPr>
          <p:cNvPr id="156" name="Google Shape;156;p23"/>
          <p:cNvSpPr/>
          <p:nvPr/>
        </p:nvSpPr>
        <p:spPr>
          <a:xfrm>
            <a:off x="0" y="1027350"/>
            <a:ext cx="9144000" cy="30888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txBox="1">
            <a:spLocks noGrp="1"/>
          </p:cNvSpPr>
          <p:nvPr>
            <p:ph type="title"/>
          </p:nvPr>
        </p:nvSpPr>
        <p:spPr>
          <a:xfrm>
            <a:off x="4696275" y="1725450"/>
            <a:ext cx="30555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58" name="Google Shape;158;p23"/>
          <p:cNvSpPr txBox="1">
            <a:spLocks noGrp="1"/>
          </p:cNvSpPr>
          <p:nvPr>
            <p:ph type="subTitle" idx="1"/>
          </p:nvPr>
        </p:nvSpPr>
        <p:spPr>
          <a:xfrm>
            <a:off x="4696275" y="2839950"/>
            <a:ext cx="2770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666666"/>
                </a:solidFill>
              </a:defRPr>
            </a:lvl1pPr>
            <a:lvl2pPr lvl="1" rtl="0">
              <a:spcBef>
                <a:spcPts val="0"/>
              </a:spcBef>
              <a:spcAft>
                <a:spcPts val="0"/>
              </a:spcAft>
              <a:buNone/>
              <a:defRPr>
                <a:solidFill>
                  <a:srgbClr val="666666"/>
                </a:solidFill>
              </a:defRPr>
            </a:lvl2pPr>
            <a:lvl3pPr lvl="2" rtl="0">
              <a:spcBef>
                <a:spcPts val="0"/>
              </a:spcBef>
              <a:spcAft>
                <a:spcPts val="0"/>
              </a:spcAft>
              <a:buNone/>
              <a:defRPr>
                <a:solidFill>
                  <a:srgbClr val="666666"/>
                </a:solidFill>
              </a:defRPr>
            </a:lvl3pPr>
            <a:lvl4pPr lvl="3" rtl="0">
              <a:spcBef>
                <a:spcPts val="0"/>
              </a:spcBef>
              <a:spcAft>
                <a:spcPts val="0"/>
              </a:spcAft>
              <a:buNone/>
              <a:defRPr>
                <a:solidFill>
                  <a:srgbClr val="666666"/>
                </a:solidFill>
              </a:defRPr>
            </a:lvl4pPr>
            <a:lvl5pPr lvl="4" rtl="0">
              <a:spcBef>
                <a:spcPts val="0"/>
              </a:spcBef>
              <a:spcAft>
                <a:spcPts val="0"/>
              </a:spcAft>
              <a:buNone/>
              <a:defRPr>
                <a:solidFill>
                  <a:srgbClr val="666666"/>
                </a:solidFill>
              </a:defRPr>
            </a:lvl5pPr>
            <a:lvl6pPr lvl="5" rtl="0">
              <a:spcBef>
                <a:spcPts val="0"/>
              </a:spcBef>
              <a:spcAft>
                <a:spcPts val="0"/>
              </a:spcAft>
              <a:buNone/>
              <a:defRPr>
                <a:solidFill>
                  <a:srgbClr val="666666"/>
                </a:solidFill>
              </a:defRPr>
            </a:lvl6pPr>
            <a:lvl7pPr lvl="6" rtl="0">
              <a:spcBef>
                <a:spcPts val="0"/>
              </a:spcBef>
              <a:spcAft>
                <a:spcPts val="0"/>
              </a:spcAft>
              <a:buNone/>
              <a:defRPr>
                <a:solidFill>
                  <a:srgbClr val="666666"/>
                </a:solidFill>
              </a:defRPr>
            </a:lvl7pPr>
            <a:lvl8pPr lvl="7" rtl="0">
              <a:spcBef>
                <a:spcPts val="0"/>
              </a:spcBef>
              <a:spcAft>
                <a:spcPts val="0"/>
              </a:spcAft>
              <a:buNone/>
              <a:defRPr>
                <a:solidFill>
                  <a:srgbClr val="666666"/>
                </a:solidFill>
              </a:defRPr>
            </a:lvl8pPr>
            <a:lvl9pPr lvl="8" rtl="0">
              <a:spcBef>
                <a:spcPts val="0"/>
              </a:spcBef>
              <a:spcAft>
                <a:spcPts val="0"/>
              </a:spcAft>
              <a:buNone/>
              <a:defRPr>
                <a:solidFill>
                  <a:srgbClr val="666666"/>
                </a:solidFill>
              </a:defRPr>
            </a:lvl9pPr>
          </a:lstStyle>
          <a:p>
            <a:endParaRPr/>
          </a:p>
        </p:txBody>
      </p:sp>
      <p:sp>
        <p:nvSpPr>
          <p:cNvPr id="159" name="Google Shape;159;p23"/>
          <p:cNvSpPr txBox="1">
            <a:spLocks noGrp="1"/>
          </p:cNvSpPr>
          <p:nvPr>
            <p:ph type="sldNum" idx="12"/>
          </p:nvPr>
        </p:nvSpPr>
        <p:spPr>
          <a:xfrm>
            <a:off x="8364708" y="4269092"/>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yan with title and text  1">
  <p:cSld name="CUSTOM_2_1">
    <p:spTree>
      <p:nvGrpSpPr>
        <p:cNvPr id="1" name="Shape 160"/>
        <p:cNvGrpSpPr/>
        <p:nvPr/>
      </p:nvGrpSpPr>
      <p:grpSpPr>
        <a:xfrm>
          <a:off x="0" y="0"/>
          <a:ext cx="0" cy="0"/>
          <a:chOff x="0" y="0"/>
          <a:chExt cx="0" cy="0"/>
        </a:xfrm>
      </p:grpSpPr>
      <p:sp>
        <p:nvSpPr>
          <p:cNvPr id="161" name="Google Shape;161;p24"/>
          <p:cNvSpPr/>
          <p:nvPr/>
        </p:nvSpPr>
        <p:spPr>
          <a:xfrm>
            <a:off x="0" y="1027350"/>
            <a:ext cx="9144000" cy="30888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txBox="1">
            <a:spLocks noGrp="1"/>
          </p:cNvSpPr>
          <p:nvPr>
            <p:ph type="title"/>
          </p:nvPr>
        </p:nvSpPr>
        <p:spPr>
          <a:xfrm>
            <a:off x="1630100" y="1725450"/>
            <a:ext cx="3055500" cy="11145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2400"/>
              <a:buNone/>
              <a:defRPr b="1"/>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endParaRPr/>
          </a:p>
        </p:txBody>
      </p:sp>
      <p:sp>
        <p:nvSpPr>
          <p:cNvPr id="163" name="Google Shape;163;p24"/>
          <p:cNvSpPr txBox="1">
            <a:spLocks noGrp="1"/>
          </p:cNvSpPr>
          <p:nvPr>
            <p:ph type="subTitle" idx="1"/>
          </p:nvPr>
        </p:nvSpPr>
        <p:spPr>
          <a:xfrm>
            <a:off x="1915400" y="2839950"/>
            <a:ext cx="2770200" cy="578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rgbClr val="666666"/>
                </a:solidFill>
              </a:defRPr>
            </a:lvl1pPr>
            <a:lvl2pPr lvl="1" algn="r" rtl="0">
              <a:spcBef>
                <a:spcPts val="0"/>
              </a:spcBef>
              <a:spcAft>
                <a:spcPts val="0"/>
              </a:spcAft>
              <a:buNone/>
              <a:defRPr>
                <a:solidFill>
                  <a:srgbClr val="666666"/>
                </a:solidFill>
              </a:defRPr>
            </a:lvl2pPr>
            <a:lvl3pPr lvl="2" algn="r" rtl="0">
              <a:spcBef>
                <a:spcPts val="0"/>
              </a:spcBef>
              <a:spcAft>
                <a:spcPts val="0"/>
              </a:spcAft>
              <a:buNone/>
              <a:defRPr>
                <a:solidFill>
                  <a:srgbClr val="666666"/>
                </a:solidFill>
              </a:defRPr>
            </a:lvl3pPr>
            <a:lvl4pPr lvl="3" algn="r" rtl="0">
              <a:spcBef>
                <a:spcPts val="0"/>
              </a:spcBef>
              <a:spcAft>
                <a:spcPts val="0"/>
              </a:spcAft>
              <a:buNone/>
              <a:defRPr>
                <a:solidFill>
                  <a:srgbClr val="666666"/>
                </a:solidFill>
              </a:defRPr>
            </a:lvl4pPr>
            <a:lvl5pPr lvl="4" algn="r" rtl="0">
              <a:spcBef>
                <a:spcPts val="0"/>
              </a:spcBef>
              <a:spcAft>
                <a:spcPts val="0"/>
              </a:spcAft>
              <a:buNone/>
              <a:defRPr>
                <a:solidFill>
                  <a:srgbClr val="666666"/>
                </a:solidFill>
              </a:defRPr>
            </a:lvl5pPr>
            <a:lvl6pPr lvl="5" algn="r" rtl="0">
              <a:spcBef>
                <a:spcPts val="0"/>
              </a:spcBef>
              <a:spcAft>
                <a:spcPts val="0"/>
              </a:spcAft>
              <a:buNone/>
              <a:defRPr>
                <a:solidFill>
                  <a:srgbClr val="666666"/>
                </a:solidFill>
              </a:defRPr>
            </a:lvl6pPr>
            <a:lvl7pPr lvl="6" algn="r" rtl="0">
              <a:spcBef>
                <a:spcPts val="0"/>
              </a:spcBef>
              <a:spcAft>
                <a:spcPts val="0"/>
              </a:spcAft>
              <a:buNone/>
              <a:defRPr>
                <a:solidFill>
                  <a:srgbClr val="666666"/>
                </a:solidFill>
              </a:defRPr>
            </a:lvl7pPr>
            <a:lvl8pPr lvl="7" algn="r" rtl="0">
              <a:spcBef>
                <a:spcPts val="0"/>
              </a:spcBef>
              <a:spcAft>
                <a:spcPts val="0"/>
              </a:spcAft>
              <a:buNone/>
              <a:defRPr>
                <a:solidFill>
                  <a:srgbClr val="666666"/>
                </a:solidFill>
              </a:defRPr>
            </a:lvl8pPr>
            <a:lvl9pPr lvl="8" algn="r" rtl="0">
              <a:spcBef>
                <a:spcPts val="0"/>
              </a:spcBef>
              <a:spcAft>
                <a:spcPts val="0"/>
              </a:spcAft>
              <a:buNone/>
              <a:defRPr>
                <a:solidFill>
                  <a:srgbClr val="666666"/>
                </a:solidFill>
              </a:defRPr>
            </a:lvl9pPr>
          </a:lstStyle>
          <a:p>
            <a:endParaRPr/>
          </a:p>
        </p:txBody>
      </p:sp>
      <p:sp>
        <p:nvSpPr>
          <p:cNvPr id="164" name="Google Shape;164;p24"/>
          <p:cNvSpPr txBox="1">
            <a:spLocks noGrp="1"/>
          </p:cNvSpPr>
          <p:nvPr>
            <p:ph type="sldNum" idx="12"/>
          </p:nvPr>
        </p:nvSpPr>
        <p:spPr>
          <a:xfrm>
            <a:off x="8364708" y="4269092"/>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yan with title and text">
  <p:cSld name="CUSTOM_7">
    <p:spTree>
      <p:nvGrpSpPr>
        <p:cNvPr id="1" name="Shape 165"/>
        <p:cNvGrpSpPr/>
        <p:nvPr/>
      </p:nvGrpSpPr>
      <p:grpSpPr>
        <a:xfrm>
          <a:off x="0" y="0"/>
          <a:ext cx="0" cy="0"/>
          <a:chOff x="0" y="0"/>
          <a:chExt cx="0" cy="0"/>
        </a:xfrm>
      </p:grpSpPr>
      <p:sp>
        <p:nvSpPr>
          <p:cNvPr id="166" name="Google Shape;166;p25"/>
          <p:cNvSpPr/>
          <p:nvPr/>
        </p:nvSpPr>
        <p:spPr>
          <a:xfrm>
            <a:off x="-73650" y="-11150"/>
            <a:ext cx="9228900" cy="52188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1430400" y="653850"/>
            <a:ext cx="6283200" cy="3835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1430400" y="1371450"/>
            <a:ext cx="1147200" cy="3990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2675900" y="1220035"/>
            <a:ext cx="3926100" cy="482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70" name="Google Shape;170;p25"/>
          <p:cNvSpPr txBox="1">
            <a:spLocks noGrp="1"/>
          </p:cNvSpPr>
          <p:nvPr>
            <p:ph type="subTitle" idx="1"/>
          </p:nvPr>
        </p:nvSpPr>
        <p:spPr>
          <a:xfrm>
            <a:off x="2675901" y="2547750"/>
            <a:ext cx="31362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with frame ">
  <p:cSld name="BLANK_1_1_1">
    <p:bg>
      <p:bgPr>
        <a:solidFill>
          <a:srgbClr val="81ECEC"/>
        </a:solidFill>
        <a:effectLst/>
      </p:bgPr>
    </p:bg>
    <p:spTree>
      <p:nvGrpSpPr>
        <p:cNvPr id="1" name="Shape 171"/>
        <p:cNvGrpSpPr/>
        <p:nvPr/>
      </p:nvGrpSpPr>
      <p:grpSpPr>
        <a:xfrm>
          <a:off x="0" y="0"/>
          <a:ext cx="0" cy="0"/>
          <a:chOff x="0" y="0"/>
          <a:chExt cx="0" cy="0"/>
        </a:xfrm>
      </p:grpSpPr>
      <p:sp>
        <p:nvSpPr>
          <p:cNvPr id="172" name="Google Shape;172;p26"/>
          <p:cNvSpPr/>
          <p:nvPr/>
        </p:nvSpPr>
        <p:spPr>
          <a:xfrm>
            <a:off x="406950" y="416250"/>
            <a:ext cx="8330100" cy="4311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74" name="Google Shape;174;p26"/>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a:endParaRPr/>
          </a:p>
        </p:txBody>
      </p:sp>
      <p:cxnSp>
        <p:nvCxnSpPr>
          <p:cNvPr id="175" name="Google Shape;175;p26"/>
          <p:cNvCxnSpPr/>
          <p:nvPr/>
        </p:nvCxnSpPr>
        <p:spPr>
          <a:xfrm>
            <a:off x="918900" y="3511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with frame  1">
  <p:cSld name="BLANK_1_1_1_1">
    <p:bg>
      <p:bgPr>
        <a:solidFill>
          <a:srgbClr val="81ECEC"/>
        </a:solidFill>
        <a:effectLst/>
      </p:bgPr>
    </p:bg>
    <p:spTree>
      <p:nvGrpSpPr>
        <p:cNvPr id="1" name="Shape 176"/>
        <p:cNvGrpSpPr/>
        <p:nvPr/>
      </p:nvGrpSpPr>
      <p:grpSpPr>
        <a:xfrm>
          <a:off x="0" y="0"/>
          <a:ext cx="0" cy="0"/>
          <a:chOff x="0" y="0"/>
          <a:chExt cx="0" cy="0"/>
        </a:xfrm>
      </p:grpSpPr>
      <p:sp>
        <p:nvSpPr>
          <p:cNvPr id="177" name="Google Shape;177;p27"/>
          <p:cNvSpPr/>
          <p:nvPr/>
        </p:nvSpPr>
        <p:spPr>
          <a:xfrm>
            <a:off x="406950" y="416250"/>
            <a:ext cx="8330100" cy="4311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79" name="Google Shape;179;p27"/>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subtitle">
  <p:cSld name="SECTION_HEADER_2">
    <p:bg>
      <p:bgPr>
        <a:solidFill>
          <a:srgbClr val="FFFFFF"/>
        </a:solidFill>
        <a:effectLst/>
      </p:bgPr>
    </p:bg>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956271" y="189950"/>
            <a:ext cx="53112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a:endParaRPr/>
          </a:p>
        </p:txBody>
      </p:sp>
      <p:sp>
        <p:nvSpPr>
          <p:cNvPr id="31" name="Google Shape;31;p4"/>
          <p:cNvSpPr txBox="1">
            <a:spLocks noGrp="1"/>
          </p:cNvSpPr>
          <p:nvPr>
            <p:ph type="subTitle" idx="1"/>
          </p:nvPr>
        </p:nvSpPr>
        <p:spPr>
          <a:xfrm>
            <a:off x="954225" y="1709475"/>
            <a:ext cx="3367200" cy="2477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32" name="Google Shape;32;p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33" name="Google Shape;33;p4"/>
          <p:cNvSpPr/>
          <p:nvPr/>
        </p:nvSpPr>
        <p:spPr>
          <a:xfrm>
            <a:off x="5177125" y="212900"/>
            <a:ext cx="3742800" cy="4684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4571997" y="3832425"/>
            <a:ext cx="762000" cy="11685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5;p4"/>
          <p:cNvCxnSpPr/>
          <p:nvPr/>
        </p:nvCxnSpPr>
        <p:spPr>
          <a:xfrm>
            <a:off x="1068750" y="1340150"/>
            <a:ext cx="676200" cy="0"/>
          </a:xfrm>
          <a:prstGeom prst="straightConnector1">
            <a:avLst/>
          </a:prstGeom>
          <a:noFill/>
          <a:ln w="76200" cap="flat" cmpd="sng">
            <a:solidFill>
              <a:srgbClr val="87EAD9"/>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Content 1 1">
  <p:cSld name="SECTION_HEADER_2_1">
    <p:bg>
      <p:bgPr>
        <a:solidFill>
          <a:srgbClr val="FFFFFF"/>
        </a:solidFill>
        <a:effectLst/>
      </p:bgPr>
    </p:bg>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956273" y="3469550"/>
            <a:ext cx="34830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a:endParaRPr/>
          </a:p>
        </p:txBody>
      </p:sp>
      <p:sp>
        <p:nvSpPr>
          <p:cNvPr id="38" name="Google Shape;38;p5"/>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39" name="Google Shape;39;p5"/>
          <p:cNvCxnSpPr/>
          <p:nvPr/>
        </p:nvCxnSpPr>
        <p:spPr>
          <a:xfrm>
            <a:off x="1068750" y="4619750"/>
            <a:ext cx="676200" cy="0"/>
          </a:xfrm>
          <a:prstGeom prst="straightConnector1">
            <a:avLst/>
          </a:prstGeom>
          <a:noFill/>
          <a:ln w="76200" cap="flat" cmpd="sng">
            <a:solidFill>
              <a:srgbClr val="87EAD9"/>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ubtitle">
  <p:cSld name="SECTION_HEADER_1">
    <p:bg>
      <p:bgPr>
        <a:solidFill>
          <a:srgbClr val="FFFFFF"/>
        </a:solidFill>
        <a:effectLst/>
      </p:bgPr>
    </p:bg>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570047" y="993900"/>
            <a:ext cx="30555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a:endParaRPr/>
          </a:p>
        </p:txBody>
      </p:sp>
      <p:sp>
        <p:nvSpPr>
          <p:cNvPr id="42" name="Google Shape;42;p6"/>
          <p:cNvSpPr txBox="1">
            <a:spLocks noGrp="1"/>
          </p:cNvSpPr>
          <p:nvPr>
            <p:ph type="subTitle" idx="1"/>
          </p:nvPr>
        </p:nvSpPr>
        <p:spPr>
          <a:xfrm>
            <a:off x="614775" y="2564775"/>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3" name="Google Shape;43;p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44" name="Google Shape;44;p6"/>
          <p:cNvCxnSpPr/>
          <p:nvPr/>
        </p:nvCxnSpPr>
        <p:spPr>
          <a:xfrm>
            <a:off x="678525" y="206057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slide">
  <p:cSld name="CUSTOM">
    <p:bg>
      <p:bgPr>
        <a:solidFill>
          <a:srgbClr val="FFFFFF"/>
        </a:solidFill>
        <a:effectLst/>
      </p:bgPr>
    </p:bg>
    <p:spTree>
      <p:nvGrpSpPr>
        <p:cNvPr id="1" name="Shape 45"/>
        <p:cNvGrpSpPr/>
        <p:nvPr/>
      </p:nvGrpSpPr>
      <p:grpSpPr>
        <a:xfrm>
          <a:off x="0" y="0"/>
          <a:ext cx="0" cy="0"/>
          <a:chOff x="0" y="0"/>
          <a:chExt cx="0" cy="0"/>
        </a:xfrm>
      </p:grpSpPr>
      <p:sp>
        <p:nvSpPr>
          <p:cNvPr id="46" name="Google Shape;46;p7"/>
          <p:cNvSpPr/>
          <p:nvPr/>
        </p:nvSpPr>
        <p:spPr>
          <a:xfrm>
            <a:off x="1395500" y="892500"/>
            <a:ext cx="6189000" cy="27318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txBox="1">
            <a:spLocks noGrp="1"/>
          </p:cNvSpPr>
          <p:nvPr>
            <p:ph type="subTitle" idx="1"/>
          </p:nvPr>
        </p:nvSpPr>
        <p:spPr>
          <a:xfrm>
            <a:off x="1894475" y="1126950"/>
            <a:ext cx="5397600" cy="210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434343"/>
                </a:solidFill>
                <a:latin typeface="Ubuntu"/>
                <a:ea typeface="Ubuntu"/>
                <a:cs typeface="Ubuntu"/>
                <a:sym typeface="Ubuntu"/>
              </a:defRPr>
            </a:lvl1pPr>
            <a:lvl2pPr lvl="1" rtl="0">
              <a:spcBef>
                <a:spcPts val="0"/>
              </a:spcBef>
              <a:spcAft>
                <a:spcPts val="0"/>
              </a:spcAft>
              <a:buNone/>
              <a:defRPr b="1">
                <a:solidFill>
                  <a:srgbClr val="434343"/>
                </a:solidFill>
                <a:latin typeface="Arvo"/>
                <a:ea typeface="Arvo"/>
                <a:cs typeface="Arvo"/>
                <a:sym typeface="Arvo"/>
              </a:defRPr>
            </a:lvl2pPr>
            <a:lvl3pPr lvl="2" rtl="0">
              <a:spcBef>
                <a:spcPts val="0"/>
              </a:spcBef>
              <a:spcAft>
                <a:spcPts val="0"/>
              </a:spcAft>
              <a:buNone/>
              <a:defRPr b="1">
                <a:solidFill>
                  <a:srgbClr val="434343"/>
                </a:solidFill>
                <a:latin typeface="Arvo"/>
                <a:ea typeface="Arvo"/>
                <a:cs typeface="Arvo"/>
                <a:sym typeface="Arvo"/>
              </a:defRPr>
            </a:lvl3pPr>
            <a:lvl4pPr lvl="3" rtl="0">
              <a:spcBef>
                <a:spcPts val="0"/>
              </a:spcBef>
              <a:spcAft>
                <a:spcPts val="0"/>
              </a:spcAft>
              <a:buNone/>
              <a:defRPr b="1">
                <a:solidFill>
                  <a:srgbClr val="434343"/>
                </a:solidFill>
                <a:latin typeface="Arvo"/>
                <a:ea typeface="Arvo"/>
                <a:cs typeface="Arvo"/>
                <a:sym typeface="Arvo"/>
              </a:defRPr>
            </a:lvl4pPr>
            <a:lvl5pPr lvl="4" rtl="0">
              <a:spcBef>
                <a:spcPts val="0"/>
              </a:spcBef>
              <a:spcAft>
                <a:spcPts val="0"/>
              </a:spcAft>
              <a:buNone/>
              <a:defRPr b="1">
                <a:solidFill>
                  <a:srgbClr val="434343"/>
                </a:solidFill>
                <a:latin typeface="Arvo"/>
                <a:ea typeface="Arvo"/>
                <a:cs typeface="Arvo"/>
                <a:sym typeface="Arvo"/>
              </a:defRPr>
            </a:lvl5pPr>
            <a:lvl6pPr lvl="5" rtl="0">
              <a:spcBef>
                <a:spcPts val="0"/>
              </a:spcBef>
              <a:spcAft>
                <a:spcPts val="0"/>
              </a:spcAft>
              <a:buNone/>
              <a:defRPr b="1">
                <a:solidFill>
                  <a:srgbClr val="434343"/>
                </a:solidFill>
                <a:latin typeface="Arvo"/>
                <a:ea typeface="Arvo"/>
                <a:cs typeface="Arvo"/>
                <a:sym typeface="Arvo"/>
              </a:defRPr>
            </a:lvl6pPr>
            <a:lvl7pPr lvl="6" rtl="0">
              <a:spcBef>
                <a:spcPts val="0"/>
              </a:spcBef>
              <a:spcAft>
                <a:spcPts val="0"/>
              </a:spcAft>
              <a:buNone/>
              <a:defRPr b="1">
                <a:solidFill>
                  <a:srgbClr val="434343"/>
                </a:solidFill>
                <a:latin typeface="Arvo"/>
                <a:ea typeface="Arvo"/>
                <a:cs typeface="Arvo"/>
                <a:sym typeface="Arvo"/>
              </a:defRPr>
            </a:lvl7pPr>
            <a:lvl8pPr lvl="7" rtl="0">
              <a:spcBef>
                <a:spcPts val="0"/>
              </a:spcBef>
              <a:spcAft>
                <a:spcPts val="0"/>
              </a:spcAft>
              <a:buNone/>
              <a:defRPr b="1">
                <a:solidFill>
                  <a:srgbClr val="434343"/>
                </a:solidFill>
                <a:latin typeface="Arvo"/>
                <a:ea typeface="Arvo"/>
                <a:cs typeface="Arvo"/>
                <a:sym typeface="Arvo"/>
              </a:defRPr>
            </a:lvl8pPr>
            <a:lvl9pPr lvl="8" rtl="0">
              <a:spcBef>
                <a:spcPts val="0"/>
              </a:spcBef>
              <a:spcAft>
                <a:spcPts val="0"/>
              </a:spcAft>
              <a:buNone/>
              <a:defRPr b="1">
                <a:solidFill>
                  <a:srgbClr val="434343"/>
                </a:solidFill>
                <a:latin typeface="Arvo"/>
                <a:ea typeface="Arvo"/>
                <a:cs typeface="Arvo"/>
                <a:sym typeface="Arvo"/>
              </a:defRPr>
            </a:lvl9pPr>
          </a:lstStyle>
          <a:p>
            <a:endParaRPr/>
          </a:p>
        </p:txBody>
      </p:sp>
      <p:sp>
        <p:nvSpPr>
          <p:cNvPr id="48" name="Google Shape;48;p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49" name="Google Shape;49;p7"/>
          <p:cNvSpPr txBox="1">
            <a:spLocks noGrp="1"/>
          </p:cNvSpPr>
          <p:nvPr>
            <p:ph type="subTitle" idx="2"/>
          </p:nvPr>
        </p:nvSpPr>
        <p:spPr>
          <a:xfrm>
            <a:off x="1894475" y="2977400"/>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bg>
      <p:bgPr>
        <a:solidFill>
          <a:srgbClr val="FFFFFF"/>
        </a:solidFill>
        <a:effectLst/>
      </p:bgPr>
    </p:bg>
    <p:spTree>
      <p:nvGrpSpPr>
        <p:cNvPr id="1" name="Shape 50"/>
        <p:cNvGrpSpPr/>
        <p:nvPr/>
      </p:nvGrpSpPr>
      <p:grpSpPr>
        <a:xfrm>
          <a:off x="0" y="0"/>
          <a:ext cx="0" cy="0"/>
          <a:chOff x="0" y="0"/>
          <a:chExt cx="0" cy="0"/>
        </a:xfrm>
      </p:grpSpPr>
      <p:sp>
        <p:nvSpPr>
          <p:cNvPr id="51" name="Google Shape;51;p8"/>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3" name="Google Shape;53;p8"/>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sz="1400"/>
            </a:lvl2pPr>
            <a:lvl3pPr marL="1371600" lvl="2" indent="-311150" algn="ctr" rtl="0">
              <a:lnSpc>
                <a:spcPct val="100000"/>
              </a:lnSpc>
              <a:spcBef>
                <a:spcPts val="0"/>
              </a:spcBef>
              <a:spcAft>
                <a:spcPts val="0"/>
              </a:spcAft>
              <a:buSzPts val="1300"/>
              <a:buChar char="■"/>
              <a:defRPr sz="1300"/>
            </a:lvl3pPr>
            <a:lvl4pPr marL="1828800" lvl="3" indent="-311150" algn="ctr" rtl="0">
              <a:lnSpc>
                <a:spcPct val="100000"/>
              </a:lnSpc>
              <a:spcBef>
                <a:spcPts val="0"/>
              </a:spcBef>
              <a:spcAft>
                <a:spcPts val="0"/>
              </a:spcAft>
              <a:buSzPts val="1300"/>
              <a:buChar char="●"/>
              <a:defRPr sz="1300"/>
            </a:lvl4pPr>
            <a:lvl5pPr marL="2286000" lvl="4" indent="-304800" algn="ctr" rtl="0">
              <a:lnSpc>
                <a:spcPct val="100000"/>
              </a:lnSpc>
              <a:spcBef>
                <a:spcPts val="0"/>
              </a:spcBef>
              <a:spcAft>
                <a:spcPts val="0"/>
              </a:spcAft>
              <a:buSzPts val="1200"/>
              <a:buChar char="○"/>
              <a:defRPr sz="1200"/>
            </a:lvl5pPr>
            <a:lvl6pPr marL="2743200" lvl="5" indent="-304800" algn="ctr" rtl="0">
              <a:lnSpc>
                <a:spcPct val="100000"/>
              </a:lnSpc>
              <a:spcBef>
                <a:spcPts val="0"/>
              </a:spcBef>
              <a:spcAft>
                <a:spcPts val="0"/>
              </a:spcAft>
              <a:buSzPts val="1200"/>
              <a:buChar char="■"/>
              <a:defRPr sz="1200"/>
            </a:lvl6pPr>
            <a:lvl7pPr marL="3200400" lvl="6" indent="-298450" algn="ctr" rtl="0">
              <a:lnSpc>
                <a:spcPct val="100000"/>
              </a:lnSpc>
              <a:spcBef>
                <a:spcPts val="0"/>
              </a:spcBef>
              <a:spcAft>
                <a:spcPts val="0"/>
              </a:spcAft>
              <a:buSzPts val="1100"/>
              <a:buChar char="●"/>
              <a:defRPr sz="1100"/>
            </a:lvl7pPr>
            <a:lvl8pPr marL="3657600" lvl="7" indent="-298450" algn="ctr" rtl="0">
              <a:lnSpc>
                <a:spcPct val="100000"/>
              </a:lnSpc>
              <a:spcBef>
                <a:spcPts val="0"/>
              </a:spcBef>
              <a:spcAft>
                <a:spcPts val="0"/>
              </a:spcAft>
              <a:buSzPts val="1100"/>
              <a:buChar char="○"/>
              <a:defRPr sz="1100"/>
            </a:lvl8pPr>
            <a:lvl9pPr marL="4114800" lvl="8" indent="-292100" algn="ctr" rtl="0">
              <a:lnSpc>
                <a:spcPct val="100000"/>
              </a:lnSpc>
              <a:spcBef>
                <a:spcPts val="0"/>
              </a:spcBef>
              <a:spcAft>
                <a:spcPts val="0"/>
              </a:spcAft>
              <a:buSzPts val="1000"/>
              <a:buChar char="■"/>
              <a:defRPr sz="1000"/>
            </a:lvl9pPr>
          </a:lstStyle>
          <a:p>
            <a:endParaRPr/>
          </a:p>
        </p:txBody>
      </p:sp>
      <p:sp>
        <p:nvSpPr>
          <p:cNvPr id="54" name="Google Shape;54;p8"/>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55" name="Google Shape;55;p8"/>
          <p:cNvCxnSpPr/>
          <p:nvPr/>
        </p:nvCxnSpPr>
        <p:spPr>
          <a:xfrm>
            <a:off x="4233900" y="1223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design 1">
  <p:cSld name="TITLE_AND_BODY_2">
    <p:bg>
      <p:bgPr>
        <a:solidFill>
          <a:srgbClr val="FFFFFF"/>
        </a:solidFill>
        <a:effectLst/>
      </p:bgPr>
    </p:bg>
    <p:spTree>
      <p:nvGrpSpPr>
        <p:cNvPr id="1" name="Shape 56"/>
        <p:cNvGrpSpPr/>
        <p:nvPr/>
      </p:nvGrpSpPr>
      <p:grpSpPr>
        <a:xfrm>
          <a:off x="0" y="0"/>
          <a:ext cx="0" cy="0"/>
          <a:chOff x="0" y="0"/>
          <a:chExt cx="0" cy="0"/>
        </a:xfrm>
      </p:grpSpPr>
      <p:sp>
        <p:nvSpPr>
          <p:cNvPr id="57" name="Google Shape;57;p9"/>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9" name="Google Shape;59;p9"/>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60" name="Google Shape;60;p9"/>
          <p:cNvCxnSpPr/>
          <p:nvPr/>
        </p:nvCxnSpPr>
        <p:spPr>
          <a:xfrm>
            <a:off x="4233900" y="1223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ubtitle">
  <p:cSld name="TITLE_AND_BODY_1">
    <p:bg>
      <p:bgPr>
        <a:solidFill>
          <a:srgbClr val="FFFFFF"/>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598900" y="773100"/>
            <a:ext cx="3888000" cy="120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3" name="Google Shape;63;p1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64" name="Google Shape;64;p10"/>
          <p:cNvSpPr/>
          <p:nvPr/>
        </p:nvSpPr>
        <p:spPr>
          <a:xfrm>
            <a:off x="0" y="0"/>
            <a:ext cx="4259700" cy="5143500"/>
          </a:xfrm>
          <a:prstGeom prst="snip2DiagRect">
            <a:avLst>
              <a:gd name="adj1" fmla="val 0"/>
              <a:gd name="adj2" fmla="val 50000"/>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txBox="1">
            <a:spLocks noGrp="1"/>
          </p:cNvSpPr>
          <p:nvPr>
            <p:ph type="subTitle" idx="1"/>
          </p:nvPr>
        </p:nvSpPr>
        <p:spPr>
          <a:xfrm>
            <a:off x="4598900" y="2968204"/>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6" name="Google Shape;66;p10"/>
          <p:cNvCxnSpPr/>
          <p:nvPr/>
        </p:nvCxnSpPr>
        <p:spPr>
          <a:xfrm>
            <a:off x="4778200" y="278062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Ubuntu"/>
              <a:buNone/>
              <a:defRPr sz="2400" b="1">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marL="914400" lvl="1"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marL="1371600" lvl="2"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marL="1828800" lvl="3"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marL="2286000" lvl="4"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marL="2743200" lvl="5"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marL="3200400" lvl="6"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marL="3657600" lvl="7"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marL="4114800" lvl="8" indent="-2921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solidFill>
                  <a:schemeClr val="dk2"/>
                </a:solidFill>
                <a:latin typeface="Arvo"/>
                <a:ea typeface="Arvo"/>
                <a:cs typeface="Arvo"/>
                <a:sym typeface="Arvo"/>
              </a:defRPr>
            </a:lvl1pPr>
            <a:lvl2pPr lvl="1" rtl="0">
              <a:buNone/>
              <a:defRPr sz="1200">
                <a:solidFill>
                  <a:schemeClr val="dk2"/>
                </a:solidFill>
                <a:latin typeface="Arvo"/>
                <a:ea typeface="Arvo"/>
                <a:cs typeface="Arvo"/>
                <a:sym typeface="Arvo"/>
              </a:defRPr>
            </a:lvl2pPr>
            <a:lvl3pPr lvl="2" rtl="0">
              <a:buNone/>
              <a:defRPr sz="1200">
                <a:solidFill>
                  <a:schemeClr val="dk2"/>
                </a:solidFill>
                <a:latin typeface="Arvo"/>
                <a:ea typeface="Arvo"/>
                <a:cs typeface="Arvo"/>
                <a:sym typeface="Arvo"/>
              </a:defRPr>
            </a:lvl3pPr>
            <a:lvl4pPr lvl="3" rtl="0">
              <a:buNone/>
              <a:defRPr sz="1200">
                <a:solidFill>
                  <a:schemeClr val="dk2"/>
                </a:solidFill>
                <a:latin typeface="Arvo"/>
                <a:ea typeface="Arvo"/>
                <a:cs typeface="Arvo"/>
                <a:sym typeface="Arvo"/>
              </a:defRPr>
            </a:lvl4pPr>
            <a:lvl5pPr lvl="4" rtl="0">
              <a:buNone/>
              <a:defRPr sz="1200">
                <a:solidFill>
                  <a:schemeClr val="dk2"/>
                </a:solidFill>
                <a:latin typeface="Arvo"/>
                <a:ea typeface="Arvo"/>
                <a:cs typeface="Arvo"/>
                <a:sym typeface="Arvo"/>
              </a:defRPr>
            </a:lvl5pPr>
            <a:lvl6pPr lvl="5" rtl="0">
              <a:buNone/>
              <a:defRPr sz="1200">
                <a:solidFill>
                  <a:schemeClr val="dk2"/>
                </a:solidFill>
                <a:latin typeface="Arvo"/>
                <a:ea typeface="Arvo"/>
                <a:cs typeface="Arvo"/>
                <a:sym typeface="Arvo"/>
              </a:defRPr>
            </a:lvl6pPr>
            <a:lvl7pPr lvl="6" rtl="0">
              <a:buNone/>
              <a:defRPr sz="1200">
                <a:solidFill>
                  <a:schemeClr val="dk2"/>
                </a:solidFill>
                <a:latin typeface="Arvo"/>
                <a:ea typeface="Arvo"/>
                <a:cs typeface="Arvo"/>
                <a:sym typeface="Arvo"/>
              </a:defRPr>
            </a:lvl7pPr>
            <a:lvl8pPr lvl="7" rtl="0">
              <a:buNone/>
              <a:defRPr sz="1200">
                <a:solidFill>
                  <a:schemeClr val="dk2"/>
                </a:solidFill>
                <a:latin typeface="Arvo"/>
                <a:ea typeface="Arvo"/>
                <a:cs typeface="Arvo"/>
                <a:sym typeface="Arvo"/>
              </a:defRPr>
            </a:lvl8pPr>
            <a:lvl9pPr lvl="8" rtl="0">
              <a:buNone/>
              <a:defRPr sz="1200">
                <a:solidFill>
                  <a:schemeClr val="dk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ctrTitle"/>
          </p:nvPr>
        </p:nvSpPr>
        <p:spPr>
          <a:xfrm>
            <a:off x="1610650" y="1189500"/>
            <a:ext cx="5902200" cy="1542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s" sz="2800"/>
              <a:t>Classification Model to Predict Fake and Real Job Postings</a:t>
            </a:r>
            <a:endParaRPr sz="2800" i="1">
              <a:solidFill>
                <a:srgbClr val="434343"/>
              </a:solidFill>
            </a:endParaRPr>
          </a:p>
        </p:txBody>
      </p:sp>
      <p:sp>
        <p:nvSpPr>
          <p:cNvPr id="185" name="Google Shape;185;p28"/>
          <p:cNvSpPr txBox="1"/>
          <p:nvPr/>
        </p:nvSpPr>
        <p:spPr>
          <a:xfrm>
            <a:off x="2687349" y="2791625"/>
            <a:ext cx="4231163" cy="658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s" sz="1800" dirty="0">
                <a:solidFill>
                  <a:srgbClr val="434343"/>
                </a:solidFill>
                <a:latin typeface="Ubuntu Light"/>
                <a:ea typeface="Ubuntu Light"/>
                <a:cs typeface="Ubuntu Light"/>
                <a:sym typeface="Ubuntu Light"/>
              </a:rPr>
              <a:t>Joel D’Souza		b00079296</a:t>
            </a:r>
            <a:endParaRPr sz="1800" dirty="0">
              <a:solidFill>
                <a:srgbClr val="434343"/>
              </a:solidFill>
              <a:latin typeface="Ubuntu Light"/>
              <a:ea typeface="Ubuntu Light"/>
              <a:cs typeface="Ubuntu Light"/>
              <a:sym typeface="Ubuntu Light"/>
            </a:endParaRPr>
          </a:p>
          <a:p>
            <a:pPr marL="0" lvl="0" indent="0" algn="l" rtl="0">
              <a:lnSpc>
                <a:spcPct val="115000"/>
              </a:lnSpc>
              <a:spcBef>
                <a:spcPts val="0"/>
              </a:spcBef>
              <a:spcAft>
                <a:spcPts val="0"/>
              </a:spcAft>
              <a:buNone/>
            </a:pPr>
            <a:r>
              <a:rPr lang="es" sz="1800" dirty="0">
                <a:solidFill>
                  <a:srgbClr val="434343"/>
                </a:solidFill>
                <a:latin typeface="Ubuntu Light"/>
                <a:ea typeface="Ubuntu Light"/>
                <a:cs typeface="Ubuntu Light"/>
                <a:sym typeface="Ubuntu Light"/>
              </a:rPr>
              <a:t>Sabbir Alam		b00079438</a:t>
            </a:r>
            <a:endParaRPr sz="1800" dirty="0">
              <a:solidFill>
                <a:srgbClr val="434343"/>
              </a:solidFill>
              <a:latin typeface="Ubuntu Light"/>
              <a:ea typeface="Ubuntu Light"/>
              <a:cs typeface="Ubuntu Light"/>
              <a:sym typeface="Ubuntu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0" y="216225"/>
            <a:ext cx="9144000" cy="61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Exploring Word Clouds</a:t>
            </a:r>
            <a:endParaRPr/>
          </a:p>
        </p:txBody>
      </p:sp>
      <p:sp>
        <p:nvSpPr>
          <p:cNvPr id="239" name="Google Shape;239;p36"/>
          <p:cNvSpPr txBox="1">
            <a:spLocks noGrp="1"/>
          </p:cNvSpPr>
          <p:nvPr>
            <p:ph type="body" idx="1"/>
          </p:nvPr>
        </p:nvSpPr>
        <p:spPr>
          <a:xfrm>
            <a:off x="526500" y="3462675"/>
            <a:ext cx="8089800" cy="944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Font typeface="Times New Roman"/>
              <a:buChar char="-"/>
            </a:pPr>
            <a:r>
              <a:rPr lang="es">
                <a:solidFill>
                  <a:srgbClr val="000000"/>
                </a:solidFill>
                <a:latin typeface="Times New Roman"/>
                <a:ea typeface="Times New Roman"/>
                <a:cs typeface="Times New Roman"/>
                <a:sym typeface="Times New Roman"/>
              </a:rPr>
              <a:t>Fraud and non-fraud descriptions use similar words like work, team, manage, and develop. However, the ratios of some words used are different, eg team is more often used in non-fraud emails than fraud.</a:t>
            </a:r>
            <a:endParaRPr>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Char char="-"/>
            </a:pPr>
            <a:r>
              <a:rPr lang="es">
                <a:solidFill>
                  <a:srgbClr val="000000"/>
                </a:solidFill>
                <a:latin typeface="Times New Roman"/>
                <a:ea typeface="Times New Roman"/>
                <a:cs typeface="Times New Roman"/>
                <a:sym typeface="Times New Roman"/>
              </a:rPr>
              <a:t>Words like system, train, and look are more frequently used in fraudulent emails </a:t>
            </a:r>
            <a:endParaRPr>
              <a:solidFill>
                <a:srgbClr val="000000"/>
              </a:solidFill>
              <a:latin typeface="Times New Roman"/>
              <a:ea typeface="Times New Roman"/>
              <a:cs typeface="Times New Roman"/>
              <a:sym typeface="Times New Roman"/>
            </a:endParaRPr>
          </a:p>
        </p:txBody>
      </p:sp>
      <p:pic>
        <p:nvPicPr>
          <p:cNvPr id="240" name="Google Shape;240;p36"/>
          <p:cNvPicPr preferRelativeResize="0"/>
          <p:nvPr/>
        </p:nvPicPr>
        <p:blipFill>
          <a:blip r:embed="rId3">
            <a:alphaModFix/>
          </a:blip>
          <a:stretch>
            <a:fillRect/>
          </a:stretch>
        </p:blipFill>
        <p:spPr>
          <a:xfrm>
            <a:off x="1963063" y="763350"/>
            <a:ext cx="5217864" cy="250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body" idx="1"/>
          </p:nvPr>
        </p:nvSpPr>
        <p:spPr>
          <a:xfrm>
            <a:off x="465750" y="2942400"/>
            <a:ext cx="8201100" cy="1563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Times New Roman"/>
              <a:buChar char="-"/>
            </a:pPr>
            <a:r>
              <a:rPr lang="es">
                <a:solidFill>
                  <a:srgbClr val="000000"/>
                </a:solidFill>
                <a:latin typeface="Times New Roman"/>
                <a:ea typeface="Times New Roman"/>
                <a:cs typeface="Times New Roman"/>
                <a:sym typeface="Times New Roman"/>
              </a:rPr>
              <a:t>Stemmed words like compani, custom, brand are more frequently used in non-fraud listings.</a:t>
            </a:r>
            <a:endParaRPr>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Times New Roman"/>
              <a:buChar char="-"/>
            </a:pPr>
            <a:r>
              <a:rPr lang="es">
                <a:solidFill>
                  <a:srgbClr val="000000"/>
                </a:solidFill>
                <a:latin typeface="Times New Roman"/>
                <a:ea typeface="Times New Roman"/>
                <a:cs typeface="Times New Roman"/>
                <a:sym typeface="Times New Roman"/>
              </a:rPr>
              <a:t>Stemmed words like candid, recruit, hire, maxim, profession, and bonus could be signifiers that a company’s listing is fake as they are much more frequently used in those types of postings.</a:t>
            </a:r>
            <a:endParaRPr>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Times New Roman"/>
              <a:buChar char="-"/>
            </a:pPr>
            <a:r>
              <a:rPr lang="es">
                <a:solidFill>
                  <a:srgbClr val="000000"/>
                </a:solidFill>
                <a:latin typeface="Times New Roman"/>
                <a:ea typeface="Times New Roman"/>
                <a:cs typeface="Times New Roman"/>
                <a:sym typeface="Times New Roman"/>
              </a:rPr>
              <a:t> Fraudulent emails target job seekers by advertising their company as being more open to recruitment as they used words like “recruit and hire”. On the other hand, real companies were more focused on explaining their company in this section rather than focusing specifically on the job.</a:t>
            </a:r>
            <a:endParaRPr>
              <a:solidFill>
                <a:srgbClr val="000000"/>
              </a:solidFill>
              <a:latin typeface="Times New Roman"/>
              <a:ea typeface="Times New Roman"/>
              <a:cs typeface="Times New Roman"/>
              <a:sym typeface="Times New Roman"/>
            </a:endParaRPr>
          </a:p>
        </p:txBody>
      </p:sp>
      <p:pic>
        <p:nvPicPr>
          <p:cNvPr id="246" name="Google Shape;246;p37"/>
          <p:cNvPicPr preferRelativeResize="0"/>
          <p:nvPr/>
        </p:nvPicPr>
        <p:blipFill>
          <a:blip r:embed="rId3">
            <a:alphaModFix/>
          </a:blip>
          <a:stretch>
            <a:fillRect/>
          </a:stretch>
        </p:blipFill>
        <p:spPr>
          <a:xfrm>
            <a:off x="1919571" y="440400"/>
            <a:ext cx="4945963" cy="250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8"/>
          <p:cNvSpPr txBox="1">
            <a:spLocks noGrp="1"/>
          </p:cNvSpPr>
          <p:nvPr>
            <p:ph type="body" idx="1"/>
          </p:nvPr>
        </p:nvSpPr>
        <p:spPr>
          <a:xfrm>
            <a:off x="465750" y="2942400"/>
            <a:ext cx="8201100" cy="1464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Font typeface="Times New Roman"/>
              <a:buChar char="-"/>
            </a:pPr>
            <a:r>
              <a:rPr lang="es">
                <a:solidFill>
                  <a:srgbClr val="000000"/>
                </a:solidFill>
                <a:latin typeface="Times New Roman"/>
                <a:ea typeface="Times New Roman"/>
                <a:cs typeface="Times New Roman"/>
                <a:sym typeface="Times New Roman"/>
              </a:rPr>
              <a:t>Words like offer, flexible, start, success, work_life, and online_train are much more used in fraud emails</a:t>
            </a:r>
            <a:endParaRPr>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s">
                <a:solidFill>
                  <a:srgbClr val="000000"/>
                </a:solidFill>
                <a:latin typeface="Times New Roman"/>
                <a:ea typeface="Times New Roman"/>
                <a:cs typeface="Times New Roman"/>
                <a:sym typeface="Times New Roman"/>
              </a:rPr>
              <a:t>Words like employ, hour, job are more frequently used in real job listings. </a:t>
            </a:r>
            <a:endParaRPr>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s">
                <a:solidFill>
                  <a:srgbClr val="000000"/>
                </a:solidFill>
                <a:latin typeface="Times New Roman"/>
                <a:ea typeface="Times New Roman"/>
                <a:cs typeface="Times New Roman"/>
                <a:sym typeface="Times New Roman"/>
              </a:rPr>
              <a:t>We could infer that fraudulent job postings are trying to attract job seekers by using positively toned words which could make it seem like the fake jobs have greater benefits than real jobs which use more of a formal tone to describe the job description.</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p:txBody>
      </p:sp>
      <p:pic>
        <p:nvPicPr>
          <p:cNvPr id="252" name="Google Shape;252;p38"/>
          <p:cNvPicPr preferRelativeResize="0"/>
          <p:nvPr/>
        </p:nvPicPr>
        <p:blipFill>
          <a:blip r:embed="rId3">
            <a:alphaModFix/>
          </a:blip>
          <a:stretch>
            <a:fillRect/>
          </a:stretch>
        </p:blipFill>
        <p:spPr>
          <a:xfrm>
            <a:off x="2061500" y="477350"/>
            <a:ext cx="4773279" cy="246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body" idx="1"/>
          </p:nvPr>
        </p:nvSpPr>
        <p:spPr>
          <a:xfrm>
            <a:off x="6075050" y="648000"/>
            <a:ext cx="2389500" cy="35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000000"/>
                </a:solidFill>
                <a:latin typeface="Times New Roman"/>
                <a:ea typeface="Times New Roman"/>
                <a:cs typeface="Times New Roman"/>
                <a:sym typeface="Times New Roman"/>
              </a:rPr>
              <a:t>Feature co-occurrence matrix in quanteda package, for the description.</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s">
                <a:solidFill>
                  <a:srgbClr val="000000"/>
                </a:solidFill>
                <a:latin typeface="Times New Roman"/>
                <a:ea typeface="Times New Roman"/>
                <a:cs typeface="Times New Roman"/>
                <a:sym typeface="Times New Roman"/>
              </a:rPr>
              <a:t>Uses a data frequency matrix to create a matrix of most frequently co-occurring words.</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s">
                <a:solidFill>
                  <a:srgbClr val="000000"/>
                </a:solidFill>
                <a:latin typeface="Times New Roman"/>
                <a:ea typeface="Times New Roman"/>
                <a:cs typeface="Times New Roman"/>
                <a:sym typeface="Times New Roman"/>
              </a:rPr>
              <a:t>Plotted using textplot_network().</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s">
                <a:solidFill>
                  <a:srgbClr val="000000"/>
                </a:solidFill>
                <a:latin typeface="Times New Roman"/>
                <a:ea typeface="Times New Roman"/>
                <a:cs typeface="Times New Roman"/>
                <a:sym typeface="Times New Roman"/>
              </a:rPr>
              <a:t>Min freq =850.</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s">
                <a:solidFill>
                  <a:srgbClr val="000000"/>
                </a:solidFill>
                <a:latin typeface="Times New Roman"/>
                <a:ea typeface="Times New Roman"/>
                <a:cs typeface="Times New Roman"/>
                <a:sym typeface="Times New Roman"/>
              </a:rPr>
              <a:t>Shows us that most words have co-occurred with the middle cluster at least 850 times.</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p:txBody>
      </p:sp>
      <p:pic>
        <p:nvPicPr>
          <p:cNvPr id="258" name="Google Shape;258;p39"/>
          <p:cNvPicPr preferRelativeResize="0"/>
          <p:nvPr/>
        </p:nvPicPr>
        <p:blipFill rotWithShape="1">
          <a:blip r:embed="rId3">
            <a:alphaModFix/>
          </a:blip>
          <a:srcRect l="1293" t="2353"/>
          <a:stretch/>
        </p:blipFill>
        <p:spPr>
          <a:xfrm>
            <a:off x="789750" y="648000"/>
            <a:ext cx="4845000" cy="3758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Transforming the data</a:t>
            </a:r>
            <a:endParaRPr/>
          </a:p>
        </p:txBody>
      </p:sp>
      <p:sp>
        <p:nvSpPr>
          <p:cNvPr id="264" name="Google Shape;264;p40"/>
          <p:cNvSpPr txBox="1">
            <a:spLocks noGrp="1"/>
          </p:cNvSpPr>
          <p:nvPr>
            <p:ph type="body" idx="1"/>
          </p:nvPr>
        </p:nvSpPr>
        <p:spPr>
          <a:xfrm>
            <a:off x="886400" y="1386850"/>
            <a:ext cx="7420500" cy="29490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000000"/>
              </a:buClr>
              <a:buSzPts val="1200"/>
              <a:buFont typeface="Times New Roman"/>
              <a:buChar char="-"/>
            </a:pPr>
            <a:r>
              <a:rPr lang="es" sz="1500">
                <a:solidFill>
                  <a:srgbClr val="000000"/>
                </a:solidFill>
                <a:latin typeface="Times New Roman"/>
                <a:ea typeface="Times New Roman"/>
                <a:cs typeface="Times New Roman"/>
                <a:sym typeface="Times New Roman"/>
              </a:rPr>
              <a:t>We split the dataset into </a:t>
            </a:r>
            <a:r>
              <a:rPr lang="es" sz="1500" b="1">
                <a:solidFill>
                  <a:srgbClr val="000000"/>
                </a:solidFill>
                <a:latin typeface="Times New Roman"/>
                <a:ea typeface="Times New Roman"/>
                <a:cs typeface="Times New Roman"/>
                <a:sym typeface="Times New Roman"/>
              </a:rPr>
              <a:t>70% train</a:t>
            </a:r>
            <a:r>
              <a:rPr lang="es" sz="1500">
                <a:solidFill>
                  <a:srgbClr val="000000"/>
                </a:solidFill>
                <a:latin typeface="Times New Roman"/>
                <a:ea typeface="Times New Roman"/>
                <a:cs typeface="Times New Roman"/>
                <a:sym typeface="Times New Roman"/>
              </a:rPr>
              <a:t> and</a:t>
            </a:r>
            <a:r>
              <a:rPr lang="es" sz="1500" b="1">
                <a:solidFill>
                  <a:srgbClr val="000000"/>
                </a:solidFill>
                <a:latin typeface="Times New Roman"/>
                <a:ea typeface="Times New Roman"/>
                <a:cs typeface="Times New Roman"/>
                <a:sym typeface="Times New Roman"/>
              </a:rPr>
              <a:t> 30% test </a:t>
            </a:r>
            <a:r>
              <a:rPr lang="es" sz="1500">
                <a:solidFill>
                  <a:srgbClr val="000000"/>
                </a:solidFill>
                <a:latin typeface="Times New Roman"/>
                <a:ea typeface="Times New Roman"/>
                <a:cs typeface="Times New Roman"/>
                <a:sym typeface="Times New Roman"/>
              </a:rPr>
              <a:t>by performing a stratified sample with the response (fraudulent). </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We </a:t>
            </a:r>
            <a:r>
              <a:rPr lang="es" sz="1500" b="1">
                <a:solidFill>
                  <a:srgbClr val="000000"/>
                </a:solidFill>
                <a:latin typeface="Times New Roman"/>
                <a:ea typeface="Times New Roman"/>
                <a:cs typeface="Times New Roman"/>
                <a:sym typeface="Times New Roman"/>
              </a:rPr>
              <a:t>cleaned </a:t>
            </a:r>
            <a:r>
              <a:rPr lang="es" sz="1500">
                <a:solidFill>
                  <a:srgbClr val="000000"/>
                </a:solidFill>
                <a:latin typeface="Times New Roman"/>
                <a:ea typeface="Times New Roman"/>
                <a:cs typeface="Times New Roman"/>
                <a:sym typeface="Times New Roman"/>
              </a:rPr>
              <a:t>and </a:t>
            </a:r>
            <a:r>
              <a:rPr lang="es" sz="1500" b="1">
                <a:solidFill>
                  <a:srgbClr val="000000"/>
                </a:solidFill>
                <a:latin typeface="Times New Roman"/>
                <a:ea typeface="Times New Roman"/>
                <a:cs typeface="Times New Roman"/>
                <a:sym typeface="Times New Roman"/>
              </a:rPr>
              <a:t>tokenized </a:t>
            </a:r>
            <a:r>
              <a:rPr lang="es" sz="1500">
                <a:solidFill>
                  <a:srgbClr val="000000"/>
                </a:solidFill>
                <a:latin typeface="Times New Roman"/>
                <a:ea typeface="Times New Roman"/>
                <a:cs typeface="Times New Roman"/>
                <a:sym typeface="Times New Roman"/>
              </a:rPr>
              <a:t>the words present within the </a:t>
            </a:r>
            <a:r>
              <a:rPr lang="es" sz="1500" b="1">
                <a:solidFill>
                  <a:srgbClr val="000000"/>
                </a:solidFill>
                <a:latin typeface="Times New Roman"/>
                <a:ea typeface="Times New Roman"/>
                <a:cs typeface="Times New Roman"/>
                <a:sym typeface="Times New Roman"/>
              </a:rPr>
              <a:t>description, company_profile, requirements, and benefits columns</a:t>
            </a:r>
            <a:r>
              <a:rPr lang="es"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We </a:t>
            </a:r>
            <a:r>
              <a:rPr lang="es" sz="1500" b="1">
                <a:solidFill>
                  <a:srgbClr val="000000"/>
                </a:solidFill>
                <a:latin typeface="Times New Roman"/>
                <a:ea typeface="Times New Roman"/>
                <a:cs typeface="Times New Roman"/>
                <a:sym typeface="Times New Roman"/>
              </a:rPr>
              <a:t>initially </a:t>
            </a:r>
            <a:r>
              <a:rPr lang="es" sz="1500">
                <a:solidFill>
                  <a:srgbClr val="000000"/>
                </a:solidFill>
                <a:latin typeface="Times New Roman"/>
                <a:ea typeface="Times New Roman"/>
                <a:cs typeface="Times New Roman"/>
                <a:sym typeface="Times New Roman"/>
              </a:rPr>
              <a:t>tokenized and worked </a:t>
            </a:r>
            <a:r>
              <a:rPr lang="es" sz="1500" b="1">
                <a:solidFill>
                  <a:srgbClr val="000000"/>
                </a:solidFill>
                <a:latin typeface="Times New Roman"/>
                <a:ea typeface="Times New Roman"/>
                <a:cs typeface="Times New Roman"/>
                <a:sym typeface="Times New Roman"/>
              </a:rPr>
              <a:t>selectively </a:t>
            </a:r>
            <a:r>
              <a:rPr lang="es" sz="1500">
                <a:solidFill>
                  <a:srgbClr val="000000"/>
                </a:solidFill>
                <a:latin typeface="Times New Roman"/>
                <a:ea typeface="Times New Roman"/>
                <a:cs typeface="Times New Roman"/>
                <a:sym typeface="Times New Roman"/>
              </a:rPr>
              <a:t>on the </a:t>
            </a:r>
            <a:r>
              <a:rPr lang="es" sz="1500" b="1">
                <a:solidFill>
                  <a:srgbClr val="000000"/>
                </a:solidFill>
                <a:latin typeface="Times New Roman"/>
                <a:ea typeface="Times New Roman"/>
                <a:cs typeface="Times New Roman"/>
                <a:sym typeface="Times New Roman"/>
              </a:rPr>
              <a:t>description column</a:t>
            </a:r>
            <a:r>
              <a:rPr lang="es" sz="1500">
                <a:solidFill>
                  <a:srgbClr val="000000"/>
                </a:solidFill>
                <a:latin typeface="Times New Roman"/>
                <a:ea typeface="Times New Roman"/>
                <a:cs typeface="Times New Roman"/>
                <a:sym typeface="Times New Roman"/>
              </a:rPr>
              <a:t> since it was the only column with several sentences per cell that had no missing values - this gave us the </a:t>
            </a:r>
            <a:r>
              <a:rPr lang="es" sz="1500" b="1">
                <a:solidFill>
                  <a:srgbClr val="000000"/>
                </a:solidFill>
                <a:latin typeface="Times New Roman"/>
                <a:ea typeface="Times New Roman"/>
                <a:cs typeface="Times New Roman"/>
                <a:sym typeface="Times New Roman"/>
              </a:rPr>
              <a:t>best test classification accuracy</a:t>
            </a:r>
            <a:r>
              <a:rPr lang="es"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We then tokenized and worked on all </a:t>
            </a:r>
            <a:r>
              <a:rPr lang="es" sz="1500" b="1">
                <a:solidFill>
                  <a:srgbClr val="000000"/>
                </a:solidFill>
                <a:latin typeface="Times New Roman"/>
                <a:ea typeface="Times New Roman"/>
                <a:cs typeface="Times New Roman"/>
                <a:sym typeface="Times New Roman"/>
              </a:rPr>
              <a:t>4 columns</a:t>
            </a:r>
            <a:r>
              <a:rPr lang="es" sz="1500">
                <a:solidFill>
                  <a:srgbClr val="000000"/>
                </a:solidFill>
                <a:latin typeface="Times New Roman"/>
                <a:ea typeface="Times New Roman"/>
                <a:cs typeface="Times New Roman"/>
                <a:sym typeface="Times New Roman"/>
              </a:rPr>
              <a:t>, but </a:t>
            </a:r>
            <a:r>
              <a:rPr lang="es" sz="1500" b="1">
                <a:solidFill>
                  <a:srgbClr val="000000"/>
                </a:solidFill>
                <a:latin typeface="Times New Roman"/>
                <a:ea typeface="Times New Roman"/>
                <a:cs typeface="Times New Roman"/>
                <a:sym typeface="Times New Roman"/>
              </a:rPr>
              <a:t>any combination</a:t>
            </a:r>
            <a:r>
              <a:rPr lang="es" sz="1500">
                <a:solidFill>
                  <a:srgbClr val="000000"/>
                </a:solidFill>
                <a:latin typeface="Times New Roman"/>
                <a:ea typeface="Times New Roman"/>
                <a:cs typeface="Times New Roman"/>
                <a:sym typeface="Times New Roman"/>
              </a:rPr>
              <a:t> of them led to a </a:t>
            </a:r>
            <a:r>
              <a:rPr lang="es" sz="1500" b="1">
                <a:solidFill>
                  <a:srgbClr val="000000"/>
                </a:solidFill>
                <a:latin typeface="Times New Roman"/>
                <a:ea typeface="Times New Roman"/>
                <a:cs typeface="Times New Roman"/>
                <a:sym typeface="Times New Roman"/>
              </a:rPr>
              <a:t>decrease </a:t>
            </a:r>
            <a:r>
              <a:rPr lang="es" sz="1500">
                <a:solidFill>
                  <a:srgbClr val="000000"/>
                </a:solidFill>
                <a:latin typeface="Times New Roman"/>
                <a:ea typeface="Times New Roman"/>
                <a:cs typeface="Times New Roman"/>
                <a:sym typeface="Times New Roman"/>
              </a:rPr>
              <a:t>in </a:t>
            </a:r>
            <a:r>
              <a:rPr lang="es" sz="1500" b="1">
                <a:solidFill>
                  <a:srgbClr val="000000"/>
                </a:solidFill>
                <a:latin typeface="Times New Roman"/>
                <a:ea typeface="Times New Roman"/>
                <a:cs typeface="Times New Roman"/>
                <a:sym typeface="Times New Roman"/>
              </a:rPr>
              <a:t>test accuracy</a:t>
            </a:r>
            <a:r>
              <a:rPr lang="es"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Tokenization process</a:t>
            </a:r>
            <a:endParaRPr/>
          </a:p>
        </p:txBody>
      </p:sp>
      <p:sp>
        <p:nvSpPr>
          <p:cNvPr id="270" name="Google Shape;270;p41"/>
          <p:cNvSpPr txBox="1">
            <a:spLocks noGrp="1"/>
          </p:cNvSpPr>
          <p:nvPr>
            <p:ph type="body" idx="1"/>
          </p:nvPr>
        </p:nvSpPr>
        <p:spPr>
          <a:xfrm>
            <a:off x="709350" y="1356350"/>
            <a:ext cx="7725300" cy="29490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rgbClr val="000000"/>
              </a:buClr>
              <a:buSzPts val="1700"/>
              <a:buFont typeface="Times New Roman"/>
              <a:buChar char="-"/>
            </a:pPr>
            <a:r>
              <a:rPr lang="es" sz="1500">
                <a:solidFill>
                  <a:srgbClr val="000000"/>
                </a:solidFill>
                <a:latin typeface="Times New Roman"/>
                <a:ea typeface="Times New Roman"/>
                <a:cs typeface="Times New Roman"/>
                <a:sym typeface="Times New Roman"/>
              </a:rPr>
              <a:t>We </a:t>
            </a:r>
            <a:r>
              <a:rPr lang="es" sz="1500" b="1">
                <a:solidFill>
                  <a:srgbClr val="000000"/>
                </a:solidFill>
                <a:latin typeface="Times New Roman"/>
                <a:ea typeface="Times New Roman"/>
                <a:cs typeface="Times New Roman"/>
                <a:sym typeface="Times New Roman"/>
              </a:rPr>
              <a:t>cleaned </a:t>
            </a:r>
            <a:r>
              <a:rPr lang="es" sz="1500">
                <a:solidFill>
                  <a:srgbClr val="000000"/>
                </a:solidFill>
                <a:latin typeface="Times New Roman"/>
                <a:ea typeface="Times New Roman"/>
                <a:cs typeface="Times New Roman"/>
                <a:sym typeface="Times New Roman"/>
              </a:rPr>
              <a:t>the data by </a:t>
            </a:r>
            <a:r>
              <a:rPr lang="es" sz="1500" b="1">
                <a:solidFill>
                  <a:srgbClr val="000000"/>
                </a:solidFill>
                <a:latin typeface="Times New Roman"/>
                <a:ea typeface="Times New Roman"/>
                <a:cs typeface="Times New Roman"/>
                <a:sym typeface="Times New Roman"/>
              </a:rPr>
              <a:t>removing symbols</a:t>
            </a:r>
            <a:r>
              <a:rPr lang="es" sz="1500">
                <a:solidFill>
                  <a:srgbClr val="000000"/>
                </a:solidFill>
                <a:latin typeface="Times New Roman"/>
                <a:ea typeface="Times New Roman"/>
                <a:cs typeface="Times New Roman"/>
                <a:sym typeface="Times New Roman"/>
              </a:rPr>
              <a:t>, </a:t>
            </a:r>
            <a:r>
              <a:rPr lang="es" sz="1500" b="1">
                <a:solidFill>
                  <a:srgbClr val="000000"/>
                </a:solidFill>
                <a:latin typeface="Times New Roman"/>
                <a:ea typeface="Times New Roman"/>
                <a:cs typeface="Times New Roman"/>
                <a:sym typeface="Times New Roman"/>
              </a:rPr>
              <a:t>numbers</a:t>
            </a:r>
            <a:r>
              <a:rPr lang="es" sz="1500">
                <a:solidFill>
                  <a:srgbClr val="000000"/>
                </a:solidFill>
                <a:latin typeface="Times New Roman"/>
                <a:ea typeface="Times New Roman"/>
                <a:cs typeface="Times New Roman"/>
                <a:sym typeface="Times New Roman"/>
              </a:rPr>
              <a:t>, and </a:t>
            </a:r>
            <a:r>
              <a:rPr lang="es" sz="1500" b="1">
                <a:solidFill>
                  <a:srgbClr val="000000"/>
                </a:solidFill>
                <a:latin typeface="Times New Roman"/>
                <a:ea typeface="Times New Roman"/>
                <a:cs typeface="Times New Roman"/>
                <a:sym typeface="Times New Roman"/>
              </a:rPr>
              <a:t>punctuation</a:t>
            </a:r>
            <a:r>
              <a:rPr lang="es"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We then </a:t>
            </a:r>
            <a:r>
              <a:rPr lang="es" sz="1500" b="1">
                <a:solidFill>
                  <a:srgbClr val="000000"/>
                </a:solidFill>
                <a:latin typeface="Times New Roman"/>
                <a:ea typeface="Times New Roman"/>
                <a:cs typeface="Times New Roman"/>
                <a:sym typeface="Times New Roman"/>
              </a:rPr>
              <a:t>converted </a:t>
            </a:r>
            <a:r>
              <a:rPr lang="es" sz="1500">
                <a:solidFill>
                  <a:srgbClr val="000000"/>
                </a:solidFill>
                <a:latin typeface="Times New Roman"/>
                <a:ea typeface="Times New Roman"/>
                <a:cs typeface="Times New Roman"/>
                <a:sym typeface="Times New Roman"/>
              </a:rPr>
              <a:t>all the words into </a:t>
            </a:r>
            <a:r>
              <a:rPr lang="es" sz="1500" b="1">
                <a:solidFill>
                  <a:srgbClr val="000000"/>
                </a:solidFill>
                <a:latin typeface="Times New Roman"/>
                <a:ea typeface="Times New Roman"/>
                <a:cs typeface="Times New Roman"/>
                <a:sym typeface="Times New Roman"/>
              </a:rPr>
              <a:t>lowercase</a:t>
            </a:r>
            <a:r>
              <a:rPr lang="es" sz="1500">
                <a:solidFill>
                  <a:srgbClr val="000000"/>
                </a:solidFill>
                <a:latin typeface="Times New Roman"/>
                <a:ea typeface="Times New Roman"/>
                <a:cs typeface="Times New Roman"/>
                <a:sym typeface="Times New Roman"/>
              </a:rPr>
              <a:t>, </a:t>
            </a:r>
            <a:r>
              <a:rPr lang="es" sz="1500" b="1">
                <a:solidFill>
                  <a:srgbClr val="000000"/>
                </a:solidFill>
                <a:latin typeface="Times New Roman"/>
                <a:ea typeface="Times New Roman"/>
                <a:cs typeface="Times New Roman"/>
                <a:sym typeface="Times New Roman"/>
              </a:rPr>
              <a:t>removed </a:t>
            </a:r>
            <a:r>
              <a:rPr lang="es" sz="1500">
                <a:solidFill>
                  <a:srgbClr val="000000"/>
                </a:solidFill>
                <a:latin typeface="Times New Roman"/>
                <a:ea typeface="Times New Roman"/>
                <a:cs typeface="Times New Roman"/>
                <a:sym typeface="Times New Roman"/>
              </a:rPr>
              <a:t>all the unnecessary </a:t>
            </a:r>
            <a:r>
              <a:rPr lang="es" sz="1500" b="1">
                <a:solidFill>
                  <a:srgbClr val="000000"/>
                </a:solidFill>
                <a:latin typeface="Times New Roman"/>
                <a:ea typeface="Times New Roman"/>
                <a:cs typeface="Times New Roman"/>
                <a:sym typeface="Times New Roman"/>
              </a:rPr>
              <a:t>stopwords</a:t>
            </a:r>
            <a:r>
              <a:rPr lang="es" sz="1500">
                <a:solidFill>
                  <a:srgbClr val="000000"/>
                </a:solidFill>
                <a:latin typeface="Times New Roman"/>
                <a:ea typeface="Times New Roman"/>
                <a:cs typeface="Times New Roman"/>
                <a:sym typeface="Times New Roman"/>
              </a:rPr>
              <a:t>, and </a:t>
            </a:r>
            <a:r>
              <a:rPr lang="es" sz="1500" b="1">
                <a:solidFill>
                  <a:srgbClr val="000000"/>
                </a:solidFill>
                <a:latin typeface="Times New Roman"/>
                <a:ea typeface="Times New Roman"/>
                <a:cs typeface="Times New Roman"/>
                <a:sym typeface="Times New Roman"/>
              </a:rPr>
              <a:t>stemmed </a:t>
            </a:r>
            <a:r>
              <a:rPr lang="es" sz="1500">
                <a:solidFill>
                  <a:srgbClr val="000000"/>
                </a:solidFill>
                <a:latin typeface="Times New Roman"/>
                <a:ea typeface="Times New Roman"/>
                <a:cs typeface="Times New Roman"/>
                <a:sym typeface="Times New Roman"/>
              </a:rPr>
              <a:t>the </a:t>
            </a:r>
            <a:r>
              <a:rPr lang="es" sz="1500" b="1">
                <a:solidFill>
                  <a:srgbClr val="000000"/>
                </a:solidFill>
                <a:latin typeface="Times New Roman"/>
                <a:ea typeface="Times New Roman"/>
                <a:cs typeface="Times New Roman"/>
                <a:sym typeface="Times New Roman"/>
              </a:rPr>
              <a:t>data </a:t>
            </a:r>
            <a:r>
              <a:rPr lang="es" sz="1500">
                <a:solidFill>
                  <a:srgbClr val="000000"/>
                </a:solidFill>
                <a:latin typeface="Times New Roman"/>
                <a:ea typeface="Times New Roman"/>
                <a:cs typeface="Times New Roman"/>
                <a:sym typeface="Times New Roman"/>
              </a:rPr>
              <a:t>to </a:t>
            </a:r>
            <a:r>
              <a:rPr lang="es" sz="1500" b="1">
                <a:solidFill>
                  <a:srgbClr val="000000"/>
                </a:solidFill>
                <a:latin typeface="Times New Roman"/>
                <a:ea typeface="Times New Roman"/>
                <a:cs typeface="Times New Roman"/>
                <a:sym typeface="Times New Roman"/>
              </a:rPr>
              <a:t>combine </a:t>
            </a:r>
            <a:r>
              <a:rPr lang="es" sz="1500">
                <a:solidFill>
                  <a:srgbClr val="000000"/>
                </a:solidFill>
                <a:latin typeface="Times New Roman"/>
                <a:ea typeface="Times New Roman"/>
                <a:cs typeface="Times New Roman"/>
                <a:sym typeface="Times New Roman"/>
              </a:rPr>
              <a:t>all the </a:t>
            </a:r>
            <a:r>
              <a:rPr lang="es" sz="1500" b="1">
                <a:solidFill>
                  <a:srgbClr val="000000"/>
                </a:solidFill>
                <a:latin typeface="Times New Roman"/>
                <a:ea typeface="Times New Roman"/>
                <a:cs typeface="Times New Roman"/>
                <a:sym typeface="Times New Roman"/>
              </a:rPr>
              <a:t>synonyms </a:t>
            </a:r>
            <a:r>
              <a:rPr lang="es" sz="1500">
                <a:solidFill>
                  <a:srgbClr val="000000"/>
                </a:solidFill>
                <a:latin typeface="Times New Roman"/>
                <a:ea typeface="Times New Roman"/>
                <a:cs typeface="Times New Roman"/>
                <a:sym typeface="Times New Roman"/>
              </a:rPr>
              <a:t>together</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While making the word clouds we </a:t>
            </a:r>
            <a:r>
              <a:rPr lang="es" sz="1500" b="1">
                <a:solidFill>
                  <a:srgbClr val="000000"/>
                </a:solidFill>
                <a:latin typeface="Times New Roman"/>
                <a:ea typeface="Times New Roman"/>
                <a:cs typeface="Times New Roman"/>
                <a:sym typeface="Times New Roman"/>
              </a:rPr>
              <a:t>noticed </a:t>
            </a:r>
            <a:r>
              <a:rPr lang="es" sz="1500">
                <a:solidFill>
                  <a:srgbClr val="000000"/>
                </a:solidFill>
                <a:latin typeface="Times New Roman"/>
                <a:ea typeface="Times New Roman"/>
                <a:cs typeface="Times New Roman"/>
                <a:sym typeface="Times New Roman"/>
              </a:rPr>
              <a:t>that </a:t>
            </a:r>
            <a:r>
              <a:rPr lang="es" sz="1500" b="1">
                <a:solidFill>
                  <a:srgbClr val="000000"/>
                </a:solidFill>
                <a:latin typeface="Times New Roman"/>
                <a:ea typeface="Times New Roman"/>
                <a:cs typeface="Times New Roman"/>
                <a:sym typeface="Times New Roman"/>
              </a:rPr>
              <a:t>some special characters</a:t>
            </a:r>
            <a:r>
              <a:rPr lang="es" sz="1500">
                <a:solidFill>
                  <a:srgbClr val="000000"/>
                </a:solidFill>
                <a:latin typeface="Times New Roman"/>
                <a:ea typeface="Times New Roman"/>
                <a:cs typeface="Times New Roman"/>
                <a:sym typeface="Times New Roman"/>
              </a:rPr>
              <a:t> such as </a:t>
            </a:r>
            <a:r>
              <a:rPr lang="es" sz="1500" b="1">
                <a:solidFill>
                  <a:srgbClr val="000000"/>
                </a:solidFill>
                <a:latin typeface="Times New Roman"/>
                <a:ea typeface="Times New Roman"/>
                <a:cs typeface="Times New Roman"/>
                <a:sym typeface="Times New Roman"/>
              </a:rPr>
              <a:t>â, ô and î</a:t>
            </a:r>
            <a:r>
              <a:rPr lang="es" sz="1500">
                <a:solidFill>
                  <a:srgbClr val="000000"/>
                </a:solidFill>
                <a:latin typeface="Times New Roman"/>
                <a:ea typeface="Times New Roman"/>
                <a:cs typeface="Times New Roman"/>
                <a:sym typeface="Times New Roman"/>
              </a:rPr>
              <a:t> were </a:t>
            </a:r>
            <a:r>
              <a:rPr lang="es" sz="1500" b="1">
                <a:solidFill>
                  <a:srgbClr val="000000"/>
                </a:solidFill>
                <a:latin typeface="Times New Roman"/>
                <a:ea typeface="Times New Roman"/>
                <a:cs typeface="Times New Roman"/>
                <a:sym typeface="Times New Roman"/>
              </a:rPr>
              <a:t>predominantly present</a:t>
            </a:r>
            <a:r>
              <a:rPr lang="es" sz="1500">
                <a:solidFill>
                  <a:srgbClr val="000000"/>
                </a:solidFill>
                <a:latin typeface="Times New Roman"/>
                <a:ea typeface="Times New Roman"/>
                <a:cs typeface="Times New Roman"/>
                <a:sym typeface="Times New Roman"/>
              </a:rPr>
              <a:t> within the data even after cleaning.</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Therefore we had to </a:t>
            </a:r>
            <a:r>
              <a:rPr lang="es" sz="1500" b="1">
                <a:solidFill>
                  <a:srgbClr val="000000"/>
                </a:solidFill>
                <a:latin typeface="Times New Roman"/>
                <a:ea typeface="Times New Roman"/>
                <a:cs typeface="Times New Roman"/>
                <a:sym typeface="Times New Roman"/>
              </a:rPr>
              <a:t>manually clean </a:t>
            </a:r>
            <a:r>
              <a:rPr lang="es" sz="1500">
                <a:solidFill>
                  <a:srgbClr val="000000"/>
                </a:solidFill>
                <a:latin typeface="Times New Roman"/>
                <a:ea typeface="Times New Roman"/>
                <a:cs typeface="Times New Roman"/>
                <a:sym typeface="Times New Roman"/>
              </a:rPr>
              <a:t>these characters out ourselves in MS Excel by </a:t>
            </a:r>
            <a:r>
              <a:rPr lang="es" sz="1500" b="1">
                <a:solidFill>
                  <a:srgbClr val="000000"/>
                </a:solidFill>
                <a:latin typeface="Times New Roman"/>
                <a:ea typeface="Times New Roman"/>
                <a:cs typeface="Times New Roman"/>
                <a:sym typeface="Times New Roman"/>
              </a:rPr>
              <a:t>replacing </a:t>
            </a:r>
            <a:r>
              <a:rPr lang="es" sz="1500">
                <a:solidFill>
                  <a:srgbClr val="000000"/>
                </a:solidFill>
                <a:latin typeface="Times New Roman"/>
                <a:ea typeface="Times New Roman"/>
                <a:cs typeface="Times New Roman"/>
                <a:sym typeface="Times New Roman"/>
              </a:rPr>
              <a:t>them with </a:t>
            </a:r>
            <a:r>
              <a:rPr lang="es" sz="1500" b="1">
                <a:solidFill>
                  <a:srgbClr val="000000"/>
                </a:solidFill>
                <a:latin typeface="Times New Roman"/>
                <a:ea typeface="Times New Roman"/>
                <a:cs typeface="Times New Roman"/>
                <a:sym typeface="Times New Roman"/>
              </a:rPr>
              <a:t>whitespaces</a:t>
            </a:r>
            <a:r>
              <a:rPr lang="es"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Lastly, we </a:t>
            </a:r>
            <a:r>
              <a:rPr lang="es" sz="1500" b="1">
                <a:solidFill>
                  <a:srgbClr val="000000"/>
                </a:solidFill>
                <a:latin typeface="Times New Roman"/>
                <a:ea typeface="Times New Roman"/>
                <a:cs typeface="Times New Roman"/>
                <a:sym typeface="Times New Roman"/>
              </a:rPr>
              <a:t>tokenized </a:t>
            </a:r>
            <a:r>
              <a:rPr lang="es" sz="1500">
                <a:solidFill>
                  <a:srgbClr val="000000"/>
                </a:solidFill>
                <a:latin typeface="Times New Roman"/>
                <a:ea typeface="Times New Roman"/>
                <a:cs typeface="Times New Roman"/>
                <a:sym typeface="Times New Roman"/>
              </a:rPr>
              <a:t>the data through the </a:t>
            </a:r>
            <a:r>
              <a:rPr lang="es" sz="1500" b="1">
                <a:solidFill>
                  <a:srgbClr val="000000"/>
                </a:solidFill>
                <a:latin typeface="Times New Roman"/>
                <a:ea typeface="Times New Roman"/>
                <a:cs typeface="Times New Roman"/>
                <a:sym typeface="Times New Roman"/>
              </a:rPr>
              <a:t>addition </a:t>
            </a:r>
            <a:r>
              <a:rPr lang="es" sz="1500">
                <a:solidFill>
                  <a:srgbClr val="000000"/>
                </a:solidFill>
                <a:latin typeface="Times New Roman"/>
                <a:ea typeface="Times New Roman"/>
                <a:cs typeface="Times New Roman"/>
                <a:sym typeface="Times New Roman"/>
              </a:rPr>
              <a:t>of</a:t>
            </a:r>
            <a:r>
              <a:rPr lang="es" sz="1500" b="1">
                <a:solidFill>
                  <a:srgbClr val="000000"/>
                </a:solidFill>
                <a:latin typeface="Times New Roman"/>
                <a:ea typeface="Times New Roman"/>
                <a:cs typeface="Times New Roman"/>
                <a:sym typeface="Times New Roman"/>
              </a:rPr>
              <a:t> bi-grams</a:t>
            </a:r>
            <a:r>
              <a:rPr lang="es" sz="1500">
                <a:solidFill>
                  <a:srgbClr val="000000"/>
                </a:solidFill>
                <a:latin typeface="Times New Roman"/>
                <a:ea typeface="Times New Roman"/>
                <a:cs typeface="Times New Roman"/>
                <a:sym typeface="Times New Roman"/>
              </a:rPr>
              <a:t>, which led to the creation of two words per token.</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Post Tokenization</a:t>
            </a:r>
            <a:endParaRPr/>
          </a:p>
        </p:txBody>
      </p:sp>
      <p:sp>
        <p:nvSpPr>
          <p:cNvPr id="276" name="Google Shape;276;p42"/>
          <p:cNvSpPr txBox="1">
            <a:spLocks noGrp="1"/>
          </p:cNvSpPr>
          <p:nvPr>
            <p:ph type="body" idx="1"/>
          </p:nvPr>
        </p:nvSpPr>
        <p:spPr>
          <a:xfrm>
            <a:off x="551700" y="1336025"/>
            <a:ext cx="8040600" cy="294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Font typeface="Times New Roman"/>
              <a:buChar char="-"/>
            </a:pPr>
            <a:r>
              <a:rPr lang="es" sz="1500">
                <a:solidFill>
                  <a:srgbClr val="000000"/>
                </a:solidFill>
                <a:latin typeface="Times New Roman"/>
                <a:ea typeface="Times New Roman"/>
                <a:cs typeface="Times New Roman"/>
                <a:sym typeface="Times New Roman"/>
              </a:rPr>
              <a:t>After </a:t>
            </a:r>
            <a:r>
              <a:rPr lang="es" sz="1500" b="1">
                <a:solidFill>
                  <a:srgbClr val="000000"/>
                </a:solidFill>
                <a:latin typeface="Times New Roman"/>
                <a:ea typeface="Times New Roman"/>
                <a:cs typeface="Times New Roman"/>
                <a:sym typeface="Times New Roman"/>
              </a:rPr>
              <a:t>tokenizing </a:t>
            </a:r>
            <a:r>
              <a:rPr lang="es" sz="1500">
                <a:solidFill>
                  <a:srgbClr val="000000"/>
                </a:solidFill>
                <a:latin typeface="Times New Roman"/>
                <a:ea typeface="Times New Roman"/>
                <a:cs typeface="Times New Roman"/>
                <a:sym typeface="Times New Roman"/>
              </a:rPr>
              <a:t>the </a:t>
            </a:r>
            <a:r>
              <a:rPr lang="es" sz="1500" b="1">
                <a:solidFill>
                  <a:srgbClr val="000000"/>
                </a:solidFill>
                <a:latin typeface="Times New Roman"/>
                <a:ea typeface="Times New Roman"/>
                <a:cs typeface="Times New Roman"/>
                <a:sym typeface="Times New Roman"/>
              </a:rPr>
              <a:t>description </a:t>
            </a:r>
            <a:r>
              <a:rPr lang="es" sz="1500">
                <a:solidFill>
                  <a:srgbClr val="000000"/>
                </a:solidFill>
                <a:latin typeface="Times New Roman"/>
                <a:ea typeface="Times New Roman"/>
                <a:cs typeface="Times New Roman"/>
                <a:sym typeface="Times New Roman"/>
              </a:rPr>
              <a:t>column, we </a:t>
            </a:r>
            <a:r>
              <a:rPr lang="es" sz="1500" b="1">
                <a:solidFill>
                  <a:srgbClr val="000000"/>
                </a:solidFill>
                <a:latin typeface="Times New Roman"/>
                <a:ea typeface="Times New Roman"/>
                <a:cs typeface="Times New Roman"/>
                <a:sym typeface="Times New Roman"/>
              </a:rPr>
              <a:t>converted </a:t>
            </a:r>
            <a:r>
              <a:rPr lang="es" sz="1500">
                <a:solidFill>
                  <a:srgbClr val="000000"/>
                </a:solidFill>
                <a:latin typeface="Times New Roman"/>
                <a:ea typeface="Times New Roman"/>
                <a:cs typeface="Times New Roman"/>
                <a:sym typeface="Times New Roman"/>
              </a:rPr>
              <a:t>it into a </a:t>
            </a:r>
            <a:r>
              <a:rPr lang="es" sz="1500" b="1">
                <a:solidFill>
                  <a:srgbClr val="000000"/>
                </a:solidFill>
                <a:latin typeface="Times New Roman"/>
                <a:ea typeface="Times New Roman"/>
                <a:cs typeface="Times New Roman"/>
                <a:sym typeface="Times New Roman"/>
              </a:rPr>
              <a:t>Document-Frequency Matrix</a:t>
            </a:r>
            <a:r>
              <a:rPr lang="es" sz="1500">
                <a:solidFill>
                  <a:srgbClr val="000000"/>
                </a:solidFill>
                <a:latin typeface="Times New Roman"/>
                <a:ea typeface="Times New Roman"/>
                <a:cs typeface="Times New Roman"/>
                <a:sym typeface="Times New Roman"/>
              </a:rPr>
              <a:t> (DMF).</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We then performed TF-IDF (Term Frequency - Inverse Document Frequency) on our data.</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The </a:t>
            </a:r>
            <a:r>
              <a:rPr lang="es" sz="1500" b="1">
                <a:solidFill>
                  <a:srgbClr val="000000"/>
                </a:solidFill>
                <a:latin typeface="Times New Roman"/>
                <a:ea typeface="Times New Roman"/>
                <a:cs typeface="Times New Roman"/>
                <a:sym typeface="Times New Roman"/>
              </a:rPr>
              <a:t>Term Frequency normalizes</a:t>
            </a:r>
            <a:r>
              <a:rPr lang="es" sz="1500">
                <a:solidFill>
                  <a:srgbClr val="000000"/>
                </a:solidFill>
                <a:latin typeface="Times New Roman"/>
                <a:ea typeface="Times New Roman"/>
                <a:cs typeface="Times New Roman"/>
                <a:sym typeface="Times New Roman"/>
              </a:rPr>
              <a:t> the </a:t>
            </a:r>
            <a:r>
              <a:rPr lang="es" sz="1500" b="1">
                <a:solidFill>
                  <a:srgbClr val="000000"/>
                </a:solidFill>
                <a:latin typeface="Times New Roman"/>
                <a:ea typeface="Times New Roman"/>
                <a:cs typeface="Times New Roman"/>
                <a:sym typeface="Times New Roman"/>
              </a:rPr>
              <a:t>frequency </a:t>
            </a:r>
            <a:r>
              <a:rPr lang="es" sz="1500">
                <a:solidFill>
                  <a:srgbClr val="000000"/>
                </a:solidFill>
                <a:latin typeface="Times New Roman"/>
                <a:ea typeface="Times New Roman"/>
                <a:cs typeface="Times New Roman"/>
                <a:sym typeface="Times New Roman"/>
              </a:rPr>
              <a:t>of </a:t>
            </a:r>
            <a:r>
              <a:rPr lang="es" sz="1500" b="1">
                <a:solidFill>
                  <a:srgbClr val="000000"/>
                </a:solidFill>
                <a:latin typeface="Times New Roman"/>
                <a:ea typeface="Times New Roman"/>
                <a:cs typeface="Times New Roman"/>
                <a:sym typeface="Times New Roman"/>
              </a:rPr>
              <a:t>observations </a:t>
            </a:r>
            <a:r>
              <a:rPr lang="es" sz="1500">
                <a:solidFill>
                  <a:srgbClr val="000000"/>
                </a:solidFill>
                <a:latin typeface="Times New Roman"/>
                <a:ea typeface="Times New Roman"/>
                <a:cs typeface="Times New Roman"/>
                <a:sym typeface="Times New Roman"/>
              </a:rPr>
              <a:t>while the </a:t>
            </a:r>
            <a:r>
              <a:rPr lang="es" sz="1500" b="1">
                <a:solidFill>
                  <a:srgbClr val="000000"/>
                </a:solidFill>
                <a:latin typeface="Times New Roman"/>
                <a:ea typeface="Times New Roman"/>
                <a:cs typeface="Times New Roman"/>
                <a:sym typeface="Times New Roman"/>
              </a:rPr>
              <a:t>Inverse Document Frequency</a:t>
            </a:r>
            <a:r>
              <a:rPr lang="es" sz="1500">
                <a:solidFill>
                  <a:srgbClr val="000000"/>
                </a:solidFill>
                <a:latin typeface="Times New Roman"/>
                <a:ea typeface="Times New Roman"/>
                <a:cs typeface="Times New Roman"/>
                <a:sym typeface="Times New Roman"/>
              </a:rPr>
              <a:t> </a:t>
            </a:r>
            <a:r>
              <a:rPr lang="es" sz="1500" b="1">
                <a:solidFill>
                  <a:srgbClr val="000000"/>
                </a:solidFill>
                <a:latin typeface="Times New Roman"/>
                <a:ea typeface="Times New Roman"/>
                <a:cs typeface="Times New Roman"/>
                <a:sym typeface="Times New Roman"/>
              </a:rPr>
              <a:t>penalizes tokens </a:t>
            </a:r>
            <a:r>
              <a:rPr lang="es" sz="1500">
                <a:solidFill>
                  <a:srgbClr val="000000"/>
                </a:solidFill>
                <a:latin typeface="Times New Roman"/>
                <a:ea typeface="Times New Roman"/>
                <a:cs typeface="Times New Roman"/>
                <a:sym typeface="Times New Roman"/>
              </a:rPr>
              <a:t>that </a:t>
            </a:r>
            <a:r>
              <a:rPr lang="es" sz="1500" b="1">
                <a:solidFill>
                  <a:srgbClr val="000000"/>
                </a:solidFill>
                <a:latin typeface="Times New Roman"/>
                <a:ea typeface="Times New Roman"/>
                <a:cs typeface="Times New Roman"/>
                <a:sym typeface="Times New Roman"/>
              </a:rPr>
              <a:t>appear frequently</a:t>
            </a:r>
            <a:r>
              <a:rPr lang="es" sz="1500">
                <a:solidFill>
                  <a:srgbClr val="000000"/>
                </a:solidFill>
                <a:latin typeface="Times New Roman"/>
                <a:ea typeface="Times New Roman"/>
                <a:cs typeface="Times New Roman"/>
                <a:sym typeface="Times New Roman"/>
              </a:rPr>
              <a:t> throughout all the documents.</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 We used </a:t>
            </a:r>
            <a:r>
              <a:rPr lang="es" sz="1500" b="1">
                <a:solidFill>
                  <a:srgbClr val="000000"/>
                </a:solidFill>
                <a:latin typeface="Times New Roman"/>
                <a:ea typeface="Times New Roman"/>
                <a:cs typeface="Times New Roman"/>
                <a:sym typeface="Times New Roman"/>
              </a:rPr>
              <a:t>Singular Value Decomposition</a:t>
            </a:r>
            <a:r>
              <a:rPr lang="es" sz="1500">
                <a:solidFill>
                  <a:srgbClr val="000000"/>
                </a:solidFill>
                <a:latin typeface="Times New Roman"/>
                <a:ea typeface="Times New Roman"/>
                <a:cs typeface="Times New Roman"/>
                <a:sym typeface="Times New Roman"/>
              </a:rPr>
              <a:t> to </a:t>
            </a:r>
            <a:r>
              <a:rPr lang="es" sz="1500" b="1">
                <a:solidFill>
                  <a:srgbClr val="000000"/>
                </a:solidFill>
                <a:latin typeface="Times New Roman"/>
                <a:ea typeface="Times New Roman"/>
                <a:cs typeface="Times New Roman"/>
                <a:sym typeface="Times New Roman"/>
              </a:rPr>
              <a:t>reduce the dimensions</a:t>
            </a:r>
            <a:r>
              <a:rPr lang="es" sz="1500">
                <a:solidFill>
                  <a:srgbClr val="000000"/>
                </a:solidFill>
                <a:latin typeface="Times New Roman"/>
                <a:ea typeface="Times New Roman"/>
                <a:cs typeface="Times New Roman"/>
                <a:sym typeface="Times New Roman"/>
              </a:rPr>
              <a:t> of our </a:t>
            </a:r>
            <a:r>
              <a:rPr lang="es" sz="1500" b="1">
                <a:solidFill>
                  <a:srgbClr val="000000"/>
                </a:solidFill>
                <a:latin typeface="Times New Roman"/>
                <a:ea typeface="Times New Roman"/>
                <a:cs typeface="Times New Roman"/>
                <a:sym typeface="Times New Roman"/>
              </a:rPr>
              <a:t>DFM </a:t>
            </a:r>
            <a:r>
              <a:rPr lang="es" sz="1500">
                <a:solidFill>
                  <a:srgbClr val="000000"/>
                </a:solidFill>
                <a:latin typeface="Times New Roman"/>
                <a:ea typeface="Times New Roman"/>
                <a:cs typeface="Times New Roman"/>
                <a:sym typeface="Times New Roman"/>
              </a:rPr>
              <a:t>making it feasible to efficiently perform data mining techniques on the data, without much loss of information.</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We then selectively </a:t>
            </a:r>
            <a:r>
              <a:rPr lang="es" sz="1500" b="1">
                <a:solidFill>
                  <a:srgbClr val="000000"/>
                </a:solidFill>
                <a:latin typeface="Times New Roman"/>
                <a:ea typeface="Times New Roman"/>
                <a:cs typeface="Times New Roman"/>
                <a:sym typeface="Times New Roman"/>
              </a:rPr>
              <a:t>appended columns </a:t>
            </a:r>
            <a:r>
              <a:rPr lang="es" sz="1500">
                <a:solidFill>
                  <a:srgbClr val="000000"/>
                </a:solidFill>
                <a:latin typeface="Times New Roman"/>
                <a:ea typeface="Times New Roman"/>
                <a:cs typeface="Times New Roman"/>
                <a:sym typeface="Times New Roman"/>
              </a:rPr>
              <a:t>from the </a:t>
            </a:r>
            <a:r>
              <a:rPr lang="es" sz="1500" b="1">
                <a:solidFill>
                  <a:srgbClr val="000000"/>
                </a:solidFill>
                <a:latin typeface="Times New Roman"/>
                <a:ea typeface="Times New Roman"/>
                <a:cs typeface="Times New Roman"/>
                <a:sym typeface="Times New Roman"/>
              </a:rPr>
              <a:t>original dataset</a:t>
            </a:r>
            <a:r>
              <a:rPr lang="es" sz="1500">
                <a:solidFill>
                  <a:srgbClr val="000000"/>
                </a:solidFill>
                <a:latin typeface="Times New Roman"/>
                <a:ea typeface="Times New Roman"/>
                <a:cs typeface="Times New Roman"/>
                <a:sym typeface="Times New Roman"/>
              </a:rPr>
              <a:t> to our </a:t>
            </a:r>
            <a:r>
              <a:rPr lang="es" sz="1500" b="1">
                <a:solidFill>
                  <a:srgbClr val="000000"/>
                </a:solidFill>
                <a:latin typeface="Times New Roman"/>
                <a:ea typeface="Times New Roman"/>
                <a:cs typeface="Times New Roman"/>
                <a:sym typeface="Times New Roman"/>
              </a:rPr>
              <a:t>SVD matrix</a:t>
            </a:r>
            <a:endParaRPr sz="1500" b="1">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Training and testing the model</a:t>
            </a:r>
            <a:endParaRPr/>
          </a:p>
        </p:txBody>
      </p:sp>
      <p:sp>
        <p:nvSpPr>
          <p:cNvPr id="282" name="Google Shape;282;p43"/>
          <p:cNvSpPr txBox="1">
            <a:spLocks noGrp="1"/>
          </p:cNvSpPr>
          <p:nvPr>
            <p:ph type="body" idx="1"/>
          </p:nvPr>
        </p:nvSpPr>
        <p:spPr>
          <a:xfrm>
            <a:off x="587250" y="1376675"/>
            <a:ext cx="7969500" cy="29490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rgbClr val="000000"/>
              </a:buClr>
              <a:buSzPts val="1700"/>
              <a:buFont typeface="Times New Roman"/>
              <a:buChar char="-"/>
            </a:pPr>
            <a:r>
              <a:rPr lang="es" sz="1500">
                <a:solidFill>
                  <a:srgbClr val="000000"/>
                </a:solidFill>
                <a:latin typeface="Times New Roman"/>
                <a:ea typeface="Times New Roman"/>
                <a:cs typeface="Times New Roman"/>
                <a:sym typeface="Times New Roman"/>
              </a:rPr>
              <a:t>We created and refined our final test dataset similar to the way we did on our training data.</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We performed </a:t>
            </a:r>
            <a:r>
              <a:rPr lang="es" sz="1500" b="1">
                <a:solidFill>
                  <a:srgbClr val="000000"/>
                </a:solidFill>
                <a:latin typeface="Times New Roman"/>
                <a:ea typeface="Times New Roman"/>
                <a:cs typeface="Times New Roman"/>
                <a:sym typeface="Times New Roman"/>
              </a:rPr>
              <a:t>SVD Projection</a:t>
            </a:r>
            <a:r>
              <a:rPr lang="es" sz="1500">
                <a:solidFill>
                  <a:srgbClr val="000000"/>
                </a:solidFill>
                <a:latin typeface="Times New Roman"/>
                <a:ea typeface="Times New Roman"/>
                <a:cs typeface="Times New Roman"/>
                <a:sym typeface="Times New Roman"/>
              </a:rPr>
              <a:t> on the test data, to project it into the training space, such that it would resemble our training data.</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We also </a:t>
            </a:r>
            <a:r>
              <a:rPr lang="es" sz="1500" b="1">
                <a:solidFill>
                  <a:srgbClr val="000000"/>
                </a:solidFill>
                <a:latin typeface="Times New Roman"/>
                <a:ea typeface="Times New Roman"/>
                <a:cs typeface="Times New Roman"/>
                <a:sym typeface="Times New Roman"/>
              </a:rPr>
              <a:t>imputed </a:t>
            </a:r>
            <a:r>
              <a:rPr lang="es" sz="1500">
                <a:solidFill>
                  <a:srgbClr val="000000"/>
                </a:solidFill>
                <a:latin typeface="Times New Roman"/>
                <a:ea typeface="Times New Roman"/>
                <a:cs typeface="Times New Roman"/>
                <a:sym typeface="Times New Roman"/>
              </a:rPr>
              <a:t>the missing values present within both our </a:t>
            </a:r>
            <a:r>
              <a:rPr lang="es" sz="1500" b="1">
                <a:solidFill>
                  <a:srgbClr val="000000"/>
                </a:solidFill>
                <a:latin typeface="Times New Roman"/>
                <a:ea typeface="Times New Roman"/>
                <a:cs typeface="Times New Roman"/>
                <a:sym typeface="Times New Roman"/>
              </a:rPr>
              <a:t>test </a:t>
            </a:r>
            <a:r>
              <a:rPr lang="es" sz="1500">
                <a:solidFill>
                  <a:srgbClr val="000000"/>
                </a:solidFill>
                <a:latin typeface="Times New Roman"/>
                <a:ea typeface="Times New Roman"/>
                <a:cs typeface="Times New Roman"/>
                <a:sym typeface="Times New Roman"/>
              </a:rPr>
              <a:t>and </a:t>
            </a:r>
            <a:r>
              <a:rPr lang="es" sz="1500" b="1">
                <a:solidFill>
                  <a:srgbClr val="000000"/>
                </a:solidFill>
                <a:latin typeface="Times New Roman"/>
                <a:ea typeface="Times New Roman"/>
                <a:cs typeface="Times New Roman"/>
                <a:sym typeface="Times New Roman"/>
              </a:rPr>
              <a:t>training </a:t>
            </a:r>
            <a:r>
              <a:rPr lang="es" sz="1500">
                <a:solidFill>
                  <a:srgbClr val="000000"/>
                </a:solidFill>
                <a:latin typeface="Times New Roman"/>
                <a:ea typeface="Times New Roman"/>
                <a:cs typeface="Times New Roman"/>
                <a:sym typeface="Times New Roman"/>
              </a:rPr>
              <a:t>datasets. </a:t>
            </a:r>
            <a:endParaRPr sz="1500">
              <a:solidFill>
                <a:srgbClr val="000000"/>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The </a:t>
            </a:r>
            <a:r>
              <a:rPr lang="es" sz="1500" b="1">
                <a:solidFill>
                  <a:srgbClr val="000000"/>
                </a:solidFill>
                <a:latin typeface="Times New Roman"/>
                <a:ea typeface="Times New Roman"/>
                <a:cs typeface="Times New Roman"/>
                <a:sym typeface="Times New Roman"/>
              </a:rPr>
              <a:t>Random Forest</a:t>
            </a:r>
            <a:r>
              <a:rPr lang="es" sz="1500">
                <a:solidFill>
                  <a:srgbClr val="000000"/>
                </a:solidFill>
                <a:latin typeface="Times New Roman"/>
                <a:ea typeface="Times New Roman"/>
                <a:cs typeface="Times New Roman"/>
                <a:sym typeface="Times New Roman"/>
              </a:rPr>
              <a:t> gave us our best results:</a:t>
            </a:r>
            <a:endParaRPr sz="1500">
              <a:solidFill>
                <a:srgbClr val="000000"/>
              </a:solidFill>
              <a:latin typeface="Times New Roman"/>
              <a:ea typeface="Times New Roman"/>
              <a:cs typeface="Times New Roman"/>
              <a:sym typeface="Times New Roman"/>
            </a:endParaRPr>
          </a:p>
          <a:p>
            <a:pPr marL="914400" lvl="1" indent="-323850" algn="l" rtl="0">
              <a:lnSpc>
                <a:spcPct val="150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We utilized the SVD matrix along with the columns function, has_questions, has_company_logo, telecommuting, employment_type, required_experience, and required_education appended to it as factors.</a:t>
            </a:r>
            <a:endParaRPr sz="1500">
              <a:solidFill>
                <a:srgbClr val="000000"/>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000000"/>
              </a:buClr>
              <a:buSzPts val="1400"/>
              <a:buFont typeface="Times New Roman"/>
              <a:buChar char="-"/>
            </a:pPr>
            <a:r>
              <a:rPr lang="es" sz="1500">
                <a:solidFill>
                  <a:srgbClr val="000000"/>
                </a:solidFill>
                <a:latin typeface="Times New Roman"/>
                <a:ea typeface="Times New Roman"/>
                <a:cs typeface="Times New Roman"/>
                <a:sym typeface="Times New Roman"/>
              </a:rPr>
              <a:t>We got a test prediction accuracy of 97.74%</a:t>
            </a:r>
            <a:r>
              <a:rPr lang="es" sz="1300">
                <a:solidFill>
                  <a:srgbClr val="000000"/>
                </a:solidFill>
                <a:latin typeface="Times New Roman"/>
                <a:ea typeface="Times New Roman"/>
                <a:cs typeface="Times New Roman"/>
                <a:sym typeface="Times New Roman"/>
              </a:rPr>
              <a:t>.</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body" idx="1"/>
          </p:nvPr>
        </p:nvSpPr>
        <p:spPr>
          <a:xfrm>
            <a:off x="1633500" y="3823125"/>
            <a:ext cx="5877000" cy="1470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a:solidFill>
                  <a:srgbClr val="000000"/>
                </a:solidFill>
                <a:latin typeface="Times New Roman"/>
                <a:ea typeface="Times New Roman"/>
                <a:cs typeface="Times New Roman"/>
                <a:sym typeface="Times New Roman"/>
              </a:rPr>
              <a:t>According to this model, the variables function and company_logo were the most important within our prediction model.</a:t>
            </a:r>
            <a:endParaRPr sz="1600"/>
          </a:p>
        </p:txBody>
      </p:sp>
      <p:pic>
        <p:nvPicPr>
          <p:cNvPr id="288" name="Google Shape;288;p44"/>
          <p:cNvPicPr preferRelativeResize="0"/>
          <p:nvPr/>
        </p:nvPicPr>
        <p:blipFill>
          <a:blip r:embed="rId3">
            <a:alphaModFix/>
          </a:blip>
          <a:stretch>
            <a:fillRect/>
          </a:stretch>
        </p:blipFill>
        <p:spPr>
          <a:xfrm>
            <a:off x="691547" y="1564260"/>
            <a:ext cx="3550825" cy="1875475"/>
          </a:xfrm>
          <a:prstGeom prst="rect">
            <a:avLst/>
          </a:prstGeom>
          <a:noFill/>
          <a:ln>
            <a:noFill/>
          </a:ln>
        </p:spPr>
      </p:pic>
      <p:pic>
        <p:nvPicPr>
          <p:cNvPr id="289" name="Google Shape;289;p44"/>
          <p:cNvPicPr preferRelativeResize="0"/>
          <p:nvPr/>
        </p:nvPicPr>
        <p:blipFill>
          <a:blip r:embed="rId4">
            <a:alphaModFix/>
          </a:blip>
          <a:stretch>
            <a:fillRect/>
          </a:stretch>
        </p:blipFill>
        <p:spPr>
          <a:xfrm>
            <a:off x="4829551" y="1363826"/>
            <a:ext cx="3753351" cy="2415850"/>
          </a:xfrm>
          <a:prstGeom prst="rect">
            <a:avLst/>
          </a:prstGeom>
          <a:noFill/>
          <a:ln>
            <a:noFill/>
          </a:ln>
        </p:spPr>
      </p:pic>
      <p:sp>
        <p:nvSpPr>
          <p:cNvPr id="290" name="Google Shape;290;p44"/>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Results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title"/>
          </p:nvPr>
        </p:nvSpPr>
        <p:spPr>
          <a:xfrm>
            <a:off x="0" y="1857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Conclusion And Limitations</a:t>
            </a:r>
            <a:endParaRPr/>
          </a:p>
        </p:txBody>
      </p:sp>
      <p:sp>
        <p:nvSpPr>
          <p:cNvPr id="296" name="Google Shape;296;p45"/>
          <p:cNvSpPr txBox="1">
            <a:spLocks noGrp="1"/>
          </p:cNvSpPr>
          <p:nvPr>
            <p:ph type="body" idx="1"/>
          </p:nvPr>
        </p:nvSpPr>
        <p:spPr>
          <a:xfrm>
            <a:off x="500125" y="1199650"/>
            <a:ext cx="8233800" cy="294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500">
                <a:solidFill>
                  <a:srgbClr val="000000"/>
                </a:solidFill>
                <a:latin typeface="Times New Roman"/>
                <a:ea typeface="Times New Roman"/>
                <a:cs typeface="Times New Roman"/>
                <a:sym typeface="Times New Roman"/>
              </a:rPr>
              <a:t>We can conclude that:</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The job description contains significant predictive power in deciding whether a given job posting is fake or not</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Function of the job and whether the company has a logo can also help in the decision making capabilities of the model</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has_questions did not seem to have as much as an influence as initially we thought it would</a:t>
            </a:r>
            <a:endParaRPr sz="15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s" sz="1500">
                <a:solidFill>
                  <a:srgbClr val="000000"/>
                </a:solidFill>
                <a:latin typeface="Times New Roman"/>
                <a:ea typeface="Times New Roman"/>
                <a:cs typeface="Times New Roman"/>
                <a:sym typeface="Times New Roman"/>
              </a:rPr>
              <a:t>Limitations:</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Imbalanced data</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Only utilized Random Forest for our prediction model, could possibly improve the accuracy with other classification techniques.</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s" sz="1500">
                <a:solidFill>
                  <a:srgbClr val="000000"/>
                </a:solidFill>
                <a:latin typeface="Times New Roman"/>
                <a:ea typeface="Times New Roman"/>
                <a:cs typeface="Times New Roman"/>
                <a:sym typeface="Times New Roman"/>
              </a:rPr>
              <a:t>Could also include other text analysis techniques such as sentiment analysis to further enhance the model</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Previous Work</a:t>
            </a:r>
            <a:endParaRPr/>
          </a:p>
        </p:txBody>
      </p:sp>
      <p:sp>
        <p:nvSpPr>
          <p:cNvPr id="191" name="Google Shape;191;p29"/>
          <p:cNvSpPr txBox="1">
            <a:spLocks noGrp="1"/>
          </p:cNvSpPr>
          <p:nvPr>
            <p:ph type="body" idx="1"/>
          </p:nvPr>
        </p:nvSpPr>
        <p:spPr>
          <a:xfrm>
            <a:off x="705125" y="1626450"/>
            <a:ext cx="7850100" cy="24147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Times New Roman"/>
              <a:buChar char="-"/>
            </a:pPr>
            <a:r>
              <a:rPr lang="es" sz="1600">
                <a:solidFill>
                  <a:srgbClr val="000000"/>
                </a:solidFill>
                <a:latin typeface="Times New Roman"/>
                <a:ea typeface="Times New Roman"/>
                <a:cs typeface="Times New Roman"/>
                <a:sym typeface="Times New Roman"/>
              </a:rPr>
              <a:t>This dataset has been worked on previously before by various people. </a:t>
            </a:r>
            <a:endParaRPr sz="1600">
              <a:solidFill>
                <a:srgbClr val="000000"/>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000000"/>
              </a:buClr>
              <a:buSzPts val="1600"/>
              <a:buFont typeface="Times New Roman"/>
              <a:buChar char="-"/>
            </a:pPr>
            <a:r>
              <a:rPr lang="es" sz="1600">
                <a:solidFill>
                  <a:srgbClr val="000000"/>
                </a:solidFill>
                <a:latin typeface="Times New Roman"/>
                <a:ea typeface="Times New Roman"/>
                <a:cs typeface="Times New Roman"/>
                <a:sym typeface="Times New Roman"/>
              </a:rPr>
              <a:t>Bandar Alghamdi and Fahad Alharby, published in the Journal of Information Security in 2019 achieved their best classification accuracy of 97.41% using Random Forest.</a:t>
            </a:r>
            <a:endParaRPr sz="1600">
              <a:solidFill>
                <a:srgbClr val="000000"/>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000000"/>
              </a:buClr>
              <a:buSzPts val="1600"/>
              <a:buFont typeface="Times New Roman"/>
              <a:buChar char="-"/>
            </a:pPr>
            <a:r>
              <a:rPr lang="es" sz="1600">
                <a:solidFill>
                  <a:srgbClr val="000000"/>
                </a:solidFill>
                <a:latin typeface="Times New Roman"/>
                <a:ea typeface="Times New Roman"/>
                <a:cs typeface="Times New Roman"/>
                <a:sym typeface="Times New Roman"/>
              </a:rPr>
              <a:t>A user called “Madz2000” worked on this dataset on Kaggle reporting a classification accuracy of 97.62% and was uploaded in April of this year using the Multinomial Naive Bayes Classifier algorithm.</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0"/>
        <p:cNvGrpSpPr/>
        <p:nvPr/>
      </p:nvGrpSpPr>
      <p:grpSpPr>
        <a:xfrm>
          <a:off x="0" y="0"/>
          <a:ext cx="0" cy="0"/>
          <a:chOff x="0" y="0"/>
          <a:chExt cx="0" cy="0"/>
        </a:xfrm>
      </p:grpSpPr>
      <p:sp>
        <p:nvSpPr>
          <p:cNvPr id="301" name="Google Shape;301;p46"/>
          <p:cNvSpPr/>
          <p:nvPr/>
        </p:nvSpPr>
        <p:spPr>
          <a:xfrm>
            <a:off x="699750" y="321200"/>
            <a:ext cx="7848900" cy="44475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6"/>
          <p:cNvSpPr/>
          <p:nvPr/>
        </p:nvSpPr>
        <p:spPr>
          <a:xfrm>
            <a:off x="676300" y="321200"/>
            <a:ext cx="2029200" cy="44475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6"/>
          <p:cNvSpPr txBox="1">
            <a:spLocks noGrp="1"/>
          </p:cNvSpPr>
          <p:nvPr>
            <p:ph type="body" idx="4294967295"/>
          </p:nvPr>
        </p:nvSpPr>
        <p:spPr>
          <a:xfrm>
            <a:off x="2705500" y="2953800"/>
            <a:ext cx="3790500" cy="42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rgbClr val="434343"/>
                </a:solidFill>
              </a:rPr>
              <a:t>Does anyone have any questions?</a:t>
            </a:r>
            <a:endParaRPr>
              <a:solidFill>
                <a:srgbClr val="434343"/>
              </a:solidFill>
            </a:endParaRPr>
          </a:p>
          <a:p>
            <a:pPr marL="0" lvl="0" indent="0" algn="ctr" rtl="0">
              <a:spcBef>
                <a:spcPts val="0"/>
              </a:spcBef>
              <a:spcAft>
                <a:spcPts val="0"/>
              </a:spcAft>
              <a:buClr>
                <a:schemeClr val="dk1"/>
              </a:buClr>
              <a:buSzPts val="1100"/>
              <a:buFont typeface="Arial"/>
              <a:buNone/>
            </a:pPr>
            <a:endParaRPr sz="1200">
              <a:solidFill>
                <a:srgbClr val="434343"/>
              </a:solidFill>
            </a:endParaRPr>
          </a:p>
          <a:p>
            <a:pPr marL="0" lvl="0" indent="0" algn="ctr" rtl="0">
              <a:spcBef>
                <a:spcPts val="0"/>
              </a:spcBef>
              <a:spcAft>
                <a:spcPts val="0"/>
              </a:spcAft>
              <a:buNone/>
            </a:pPr>
            <a:endParaRPr sz="1200">
              <a:solidFill>
                <a:srgbClr val="434343"/>
              </a:solidFill>
            </a:endParaRPr>
          </a:p>
        </p:txBody>
      </p:sp>
      <p:cxnSp>
        <p:nvCxnSpPr>
          <p:cNvPr id="304" name="Google Shape;304;p46"/>
          <p:cNvCxnSpPr/>
          <p:nvPr/>
        </p:nvCxnSpPr>
        <p:spPr>
          <a:xfrm>
            <a:off x="4233850" y="3374100"/>
            <a:ext cx="676200" cy="0"/>
          </a:xfrm>
          <a:prstGeom prst="straightConnector1">
            <a:avLst/>
          </a:prstGeom>
          <a:noFill/>
          <a:ln w="76200" cap="flat" cmpd="sng">
            <a:solidFill>
              <a:srgbClr val="81ECEC"/>
            </a:solidFill>
            <a:prstDash val="solid"/>
            <a:round/>
            <a:headEnd type="none" w="med" len="med"/>
            <a:tailEnd type="none" w="med" len="med"/>
          </a:ln>
        </p:spPr>
      </p:cxnSp>
      <p:sp>
        <p:nvSpPr>
          <p:cNvPr id="305" name="Google Shape;305;p46"/>
          <p:cNvSpPr txBox="1">
            <a:spLocks noGrp="1"/>
          </p:cNvSpPr>
          <p:nvPr>
            <p:ph type="sldNum" idx="4294967295"/>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sz="1200">
                <a:solidFill>
                  <a:srgbClr val="CCCCCC"/>
                </a:solidFill>
                <a:latin typeface="Arvo"/>
                <a:ea typeface="Arvo"/>
                <a:cs typeface="Arvo"/>
                <a:sym typeface="Arvo"/>
              </a:rPr>
              <a:t>20</a:t>
            </a:fld>
            <a:endParaRPr sz="1200">
              <a:solidFill>
                <a:srgbClr val="CCCCCC"/>
              </a:solidFill>
              <a:latin typeface="Arvo"/>
              <a:ea typeface="Arvo"/>
              <a:cs typeface="Arvo"/>
              <a:sym typeface="Arvo"/>
            </a:endParaRPr>
          </a:p>
        </p:txBody>
      </p:sp>
      <p:sp>
        <p:nvSpPr>
          <p:cNvPr id="306" name="Google Shape;306;p46"/>
          <p:cNvSpPr txBox="1">
            <a:spLocks noGrp="1"/>
          </p:cNvSpPr>
          <p:nvPr>
            <p:ph type="ctrTitle"/>
          </p:nvPr>
        </p:nvSpPr>
        <p:spPr>
          <a:xfrm>
            <a:off x="3094000" y="1515550"/>
            <a:ext cx="2955900" cy="8535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s" sz="3600">
                <a:solidFill>
                  <a:srgbClr val="434343"/>
                </a:solidFill>
              </a:rPr>
              <a:t>T</a:t>
            </a:r>
            <a:r>
              <a:rPr lang="es"/>
              <a:t>hanks</a:t>
            </a:r>
            <a:r>
              <a:rPr lang="es" sz="3600">
                <a:solidFill>
                  <a:srgbClr val="434343"/>
                </a:solidFill>
              </a:rPr>
              <a:t>!</a:t>
            </a:r>
            <a:endParaRPr i="1">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0" y="111125"/>
            <a:ext cx="9144000" cy="70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a:t>Description of our Dataset</a:t>
            </a:r>
            <a:endParaRPr sz="2400">
              <a:solidFill>
                <a:srgbClr val="434343"/>
              </a:solidFill>
            </a:endParaRPr>
          </a:p>
        </p:txBody>
      </p:sp>
      <p:sp>
        <p:nvSpPr>
          <p:cNvPr id="197" name="Google Shape;197;p3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3</a:t>
            </a:fld>
            <a:endParaRPr/>
          </a:p>
        </p:txBody>
      </p:sp>
      <p:pic>
        <p:nvPicPr>
          <p:cNvPr id="198" name="Google Shape;198;p30"/>
          <p:cNvPicPr preferRelativeResize="0"/>
          <p:nvPr/>
        </p:nvPicPr>
        <p:blipFill>
          <a:blip r:embed="rId3">
            <a:alphaModFix/>
          </a:blip>
          <a:stretch>
            <a:fillRect/>
          </a:stretch>
        </p:blipFill>
        <p:spPr>
          <a:xfrm>
            <a:off x="1821662" y="747050"/>
            <a:ext cx="5500665" cy="3739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1"/>
          <p:cNvPicPr preferRelativeResize="0"/>
          <p:nvPr/>
        </p:nvPicPr>
        <p:blipFill rotWithShape="1">
          <a:blip r:embed="rId3">
            <a:alphaModFix/>
          </a:blip>
          <a:srcRect b="209"/>
          <a:stretch/>
        </p:blipFill>
        <p:spPr>
          <a:xfrm>
            <a:off x="1808350" y="626225"/>
            <a:ext cx="5527275" cy="393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32"/>
          <p:cNvPicPr preferRelativeResize="0"/>
          <p:nvPr/>
        </p:nvPicPr>
        <p:blipFill>
          <a:blip r:embed="rId3">
            <a:alphaModFix/>
          </a:blip>
          <a:stretch>
            <a:fillRect/>
          </a:stretch>
        </p:blipFill>
        <p:spPr>
          <a:xfrm>
            <a:off x="1835400" y="669325"/>
            <a:ext cx="5618175" cy="370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The Dataset Visualized</a:t>
            </a:r>
            <a:endParaRPr/>
          </a:p>
        </p:txBody>
      </p:sp>
      <p:pic>
        <p:nvPicPr>
          <p:cNvPr id="214" name="Google Shape;214;p33"/>
          <p:cNvPicPr preferRelativeResize="0"/>
          <p:nvPr/>
        </p:nvPicPr>
        <p:blipFill>
          <a:blip r:embed="rId3">
            <a:alphaModFix/>
          </a:blip>
          <a:stretch>
            <a:fillRect/>
          </a:stretch>
        </p:blipFill>
        <p:spPr>
          <a:xfrm>
            <a:off x="746725" y="1302150"/>
            <a:ext cx="3276851" cy="3183225"/>
          </a:xfrm>
          <a:prstGeom prst="rect">
            <a:avLst/>
          </a:prstGeom>
          <a:noFill/>
          <a:ln>
            <a:noFill/>
          </a:ln>
        </p:spPr>
      </p:pic>
      <p:pic>
        <p:nvPicPr>
          <p:cNvPr id="215" name="Google Shape;215;p33"/>
          <p:cNvPicPr preferRelativeResize="0"/>
          <p:nvPr/>
        </p:nvPicPr>
        <p:blipFill>
          <a:blip r:embed="rId4">
            <a:alphaModFix/>
          </a:blip>
          <a:stretch>
            <a:fillRect/>
          </a:stretch>
        </p:blipFill>
        <p:spPr>
          <a:xfrm>
            <a:off x="4355375" y="1374900"/>
            <a:ext cx="4169826" cy="318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body" idx="1"/>
          </p:nvPr>
        </p:nvSpPr>
        <p:spPr>
          <a:xfrm>
            <a:off x="1454050" y="3543750"/>
            <a:ext cx="5877000" cy="1021526"/>
          </a:xfrm>
          <a:prstGeom prst="rect">
            <a:avLst/>
          </a:prstGeom>
        </p:spPr>
        <p:txBody>
          <a:bodyPr spcFirstLastPara="1" wrap="square" lIns="91425" tIns="91425" rIns="91425" bIns="91425" anchor="t" anchorCtr="0">
            <a:noAutofit/>
          </a:bodyPr>
          <a:lstStyle/>
          <a:p>
            <a:pPr marL="0" lvl="0" indent="0">
              <a:buNone/>
            </a:pPr>
            <a:r>
              <a:rPr lang="en-US" dirty="0">
                <a:solidFill>
                  <a:srgbClr val="000000"/>
                </a:solidFill>
                <a:latin typeface="Times New Roman"/>
                <a:ea typeface="Times New Roman"/>
                <a:cs typeface="Times New Roman"/>
                <a:sym typeface="Times New Roman"/>
              </a:rPr>
              <a:t>67% of fake job posting is from companies with no logo.</a:t>
            </a:r>
          </a:p>
          <a:p>
            <a:pPr marL="0" lvl="0" indent="0">
              <a:buNone/>
            </a:pPr>
            <a:r>
              <a:rPr lang="en-US" dirty="0">
                <a:solidFill>
                  <a:srgbClr val="000000"/>
                </a:solidFill>
                <a:latin typeface="Times New Roman"/>
                <a:ea typeface="Times New Roman"/>
                <a:cs typeface="Times New Roman"/>
                <a:sym typeface="Times New Roman"/>
              </a:rPr>
              <a:t>The proportion of fake to real jobs:</a:t>
            </a:r>
          </a:p>
          <a:p>
            <a:pPr marL="139700" lvl="0" indent="0">
              <a:buClr>
                <a:srgbClr val="000000"/>
              </a:buClr>
              <a:buNone/>
            </a:pPr>
            <a:r>
              <a:rPr lang="en-US" dirty="0">
                <a:solidFill>
                  <a:srgbClr val="000000"/>
                </a:solidFill>
                <a:latin typeface="Times New Roman"/>
                <a:ea typeface="Times New Roman"/>
                <a:cs typeface="Times New Roman"/>
                <a:sym typeface="Times New Roman"/>
              </a:rPr>
              <a:t>No logo = 16%</a:t>
            </a:r>
          </a:p>
          <a:p>
            <a:pPr marL="139700" lvl="0" indent="0">
              <a:buClr>
                <a:srgbClr val="000000"/>
              </a:buClr>
              <a:buNone/>
            </a:pPr>
            <a:r>
              <a:rPr lang="en-US" dirty="0">
                <a:solidFill>
                  <a:srgbClr val="000000"/>
                </a:solidFill>
                <a:latin typeface="Times New Roman"/>
                <a:ea typeface="Times New Roman"/>
                <a:cs typeface="Times New Roman"/>
                <a:sym typeface="Times New Roman"/>
              </a:rPr>
              <a:t>Logo = 2%</a:t>
            </a:r>
          </a:p>
        </p:txBody>
      </p:sp>
      <p:sp>
        <p:nvSpPr>
          <p:cNvPr id="5" name="Google Shape;220;p34">
            <a:extLst>
              <a:ext uri="{FF2B5EF4-FFF2-40B4-BE49-F238E27FC236}">
                <a16:creationId xmlns:a16="http://schemas.microsoft.com/office/drawing/2014/main" id="{9A82733F-890D-479E-BD50-F71137CAB0A0}"/>
              </a:ext>
            </a:extLst>
          </p:cNvPr>
          <p:cNvSpPr txBox="1">
            <a:spLocks/>
          </p:cNvSpPr>
          <p:nvPr/>
        </p:nvSpPr>
        <p:spPr>
          <a:xfrm>
            <a:off x="48900" y="335028"/>
            <a:ext cx="9144000" cy="48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a:solidFill>
                  <a:srgbClr val="434343"/>
                </a:solidFill>
              </a:rPr>
              <a:t>Exploring our Dataset</a:t>
            </a:r>
          </a:p>
        </p:txBody>
      </p:sp>
      <p:pic>
        <p:nvPicPr>
          <p:cNvPr id="6" name="Picture 5">
            <a:extLst>
              <a:ext uri="{FF2B5EF4-FFF2-40B4-BE49-F238E27FC236}">
                <a16:creationId xmlns:a16="http://schemas.microsoft.com/office/drawing/2014/main" id="{0FD181B5-46F9-4FFF-B5F4-B64C9B736FA3}"/>
              </a:ext>
            </a:extLst>
          </p:cNvPr>
          <p:cNvPicPr/>
          <p:nvPr/>
        </p:nvPicPr>
        <p:blipFill>
          <a:blip r:embed="rId3"/>
          <a:stretch>
            <a:fillRect/>
          </a:stretch>
        </p:blipFill>
        <p:spPr>
          <a:xfrm>
            <a:off x="1140883" y="1003641"/>
            <a:ext cx="2961005" cy="2591435"/>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224FF03F-0128-46EA-A57B-CF3CDB68F219}"/>
              </a:ext>
            </a:extLst>
          </p:cNvPr>
          <p:cNvPicPr>
            <a:picLocks noChangeAspect="1"/>
          </p:cNvPicPr>
          <p:nvPr/>
        </p:nvPicPr>
        <p:blipFill>
          <a:blip r:embed="rId4"/>
          <a:stretch>
            <a:fillRect/>
          </a:stretch>
        </p:blipFill>
        <p:spPr>
          <a:xfrm>
            <a:off x="4984145" y="1003641"/>
            <a:ext cx="3645505" cy="2450306"/>
          </a:xfrm>
          <a:prstGeom prst="rect">
            <a:avLst/>
          </a:prstGeom>
        </p:spPr>
      </p:pic>
    </p:spTree>
    <p:extLst>
      <p:ext uri="{BB962C8B-B14F-4D97-AF65-F5344CB8AC3E}">
        <p14:creationId xmlns:p14="http://schemas.microsoft.com/office/powerpoint/2010/main" val="244821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body" idx="1"/>
          </p:nvPr>
        </p:nvSpPr>
        <p:spPr>
          <a:xfrm>
            <a:off x="1454050" y="3543750"/>
            <a:ext cx="5877000" cy="863100"/>
          </a:xfrm>
          <a:prstGeom prst="rect">
            <a:avLst/>
          </a:prstGeom>
        </p:spPr>
        <p:txBody>
          <a:bodyPr spcFirstLastPara="1" wrap="square" lIns="91425" tIns="91425" rIns="91425" bIns="91425" anchor="t" anchorCtr="0">
            <a:noAutofit/>
          </a:bodyPr>
          <a:lstStyle/>
          <a:p>
            <a:pPr marL="0" lvl="0" indent="0">
              <a:buNone/>
            </a:pPr>
            <a:r>
              <a:rPr lang="en-US" dirty="0">
                <a:solidFill>
                  <a:srgbClr val="000000"/>
                </a:solidFill>
                <a:latin typeface="Times New Roman"/>
                <a:ea typeface="Times New Roman"/>
                <a:cs typeface="Times New Roman"/>
                <a:sym typeface="Times New Roman"/>
              </a:rPr>
              <a:t>The proportion of fake to real jobs:-</a:t>
            </a:r>
          </a:p>
          <a:p>
            <a:pPr marL="139700" lvl="0" indent="0">
              <a:buClr>
                <a:srgbClr val="000000"/>
              </a:buClr>
              <a:buNone/>
            </a:pPr>
            <a:r>
              <a:rPr lang="en-US" dirty="0">
                <a:solidFill>
                  <a:srgbClr val="000000"/>
                </a:solidFill>
                <a:latin typeface="Times New Roman"/>
                <a:ea typeface="Times New Roman"/>
                <a:cs typeface="Times New Roman"/>
                <a:sym typeface="Times New Roman"/>
              </a:rPr>
              <a:t>No Question = 6.8%</a:t>
            </a:r>
          </a:p>
          <a:p>
            <a:pPr marL="139700" lvl="0" indent="0">
              <a:buClr>
                <a:srgbClr val="000000"/>
              </a:buClr>
              <a:buNone/>
            </a:pPr>
            <a:r>
              <a:rPr lang="en-US" dirty="0">
                <a:solidFill>
                  <a:srgbClr val="000000"/>
                </a:solidFill>
                <a:latin typeface="Times New Roman"/>
                <a:ea typeface="Times New Roman"/>
                <a:cs typeface="Times New Roman"/>
                <a:sym typeface="Times New Roman"/>
              </a:rPr>
              <a:t>Question = 2.8%</a:t>
            </a:r>
          </a:p>
        </p:txBody>
      </p:sp>
      <p:pic>
        <p:nvPicPr>
          <p:cNvPr id="5" name="Picture 4">
            <a:extLst>
              <a:ext uri="{FF2B5EF4-FFF2-40B4-BE49-F238E27FC236}">
                <a16:creationId xmlns:a16="http://schemas.microsoft.com/office/drawing/2014/main" id="{699CF9B3-55B0-4CC0-B1F2-1715005244B8}"/>
              </a:ext>
            </a:extLst>
          </p:cNvPr>
          <p:cNvPicPr/>
          <p:nvPr/>
        </p:nvPicPr>
        <p:blipFill>
          <a:blip r:embed="rId3"/>
          <a:stretch>
            <a:fillRect/>
          </a:stretch>
        </p:blipFill>
        <p:spPr>
          <a:xfrm>
            <a:off x="798755" y="599800"/>
            <a:ext cx="3127786" cy="2783850"/>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DA7B0003-385F-473F-A02F-E5B007E15EDD}"/>
              </a:ext>
            </a:extLst>
          </p:cNvPr>
          <p:cNvPicPr>
            <a:picLocks noChangeAspect="1"/>
          </p:cNvPicPr>
          <p:nvPr/>
        </p:nvPicPr>
        <p:blipFill>
          <a:blip r:embed="rId4"/>
          <a:stretch>
            <a:fillRect/>
          </a:stretch>
        </p:blipFill>
        <p:spPr>
          <a:xfrm>
            <a:off x="4984146" y="685801"/>
            <a:ext cx="3688368" cy="2503648"/>
          </a:xfrm>
          <a:prstGeom prst="rect">
            <a:avLst/>
          </a:prstGeom>
        </p:spPr>
      </p:pic>
    </p:spTree>
    <p:extLst>
      <p:ext uri="{BB962C8B-B14F-4D97-AF65-F5344CB8AC3E}">
        <p14:creationId xmlns:p14="http://schemas.microsoft.com/office/powerpoint/2010/main" val="132752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body" idx="1"/>
          </p:nvPr>
        </p:nvSpPr>
        <p:spPr>
          <a:xfrm>
            <a:off x="1454050" y="3543750"/>
            <a:ext cx="5877000" cy="8631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s">
                <a:solidFill>
                  <a:srgbClr val="010101"/>
                </a:solidFill>
                <a:latin typeface="Times New Roman"/>
                <a:ea typeface="Times New Roman"/>
                <a:cs typeface="Times New Roman"/>
                <a:sym typeface="Times New Roman"/>
              </a:rPr>
              <a:t>Most of the jobs are full-time positions.</a:t>
            </a:r>
            <a:endParaRPr>
              <a:solidFill>
                <a:srgbClr val="010101"/>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s">
                <a:solidFill>
                  <a:srgbClr val="010101"/>
                </a:solidFill>
                <a:latin typeface="Times New Roman"/>
                <a:ea typeface="Times New Roman"/>
                <a:cs typeface="Times New Roman"/>
                <a:sym typeface="Times New Roman"/>
              </a:rPr>
              <a:t>Full-time jobs also has the most number of fraud postings.</a:t>
            </a:r>
            <a:endParaRPr>
              <a:solidFill>
                <a:srgbClr val="010101"/>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s">
                <a:solidFill>
                  <a:srgbClr val="010101"/>
                </a:solidFill>
                <a:latin typeface="Times New Roman"/>
                <a:ea typeface="Times New Roman"/>
                <a:cs typeface="Times New Roman"/>
                <a:sym typeface="Times New Roman"/>
              </a:rPr>
              <a:t>Most of the jobs require a Bachelor’s Degree</a:t>
            </a:r>
            <a:endParaRPr>
              <a:solidFill>
                <a:srgbClr val="010101"/>
              </a:solidFill>
              <a:latin typeface="Times New Roman"/>
              <a:ea typeface="Times New Roman"/>
              <a:cs typeface="Times New Roman"/>
              <a:sym typeface="Times New Roman"/>
            </a:endParaRPr>
          </a:p>
        </p:txBody>
      </p:sp>
      <p:pic>
        <p:nvPicPr>
          <p:cNvPr id="232" name="Google Shape;232;p35"/>
          <p:cNvPicPr preferRelativeResize="0"/>
          <p:nvPr/>
        </p:nvPicPr>
        <p:blipFill>
          <a:blip r:embed="rId3">
            <a:alphaModFix/>
          </a:blip>
          <a:stretch>
            <a:fillRect/>
          </a:stretch>
        </p:blipFill>
        <p:spPr>
          <a:xfrm>
            <a:off x="844575" y="401800"/>
            <a:ext cx="3124425" cy="2983625"/>
          </a:xfrm>
          <a:prstGeom prst="rect">
            <a:avLst/>
          </a:prstGeom>
          <a:noFill/>
          <a:ln>
            <a:noFill/>
          </a:ln>
        </p:spPr>
      </p:pic>
      <p:pic>
        <p:nvPicPr>
          <p:cNvPr id="233" name="Google Shape;233;p35"/>
          <p:cNvPicPr preferRelativeResize="0"/>
          <p:nvPr/>
        </p:nvPicPr>
        <p:blipFill>
          <a:blip r:embed="rId4">
            <a:alphaModFix/>
          </a:blip>
          <a:stretch>
            <a:fillRect/>
          </a:stretch>
        </p:blipFill>
        <p:spPr>
          <a:xfrm>
            <a:off x="5048823" y="501688"/>
            <a:ext cx="3505325" cy="2783850"/>
          </a:xfrm>
          <a:prstGeom prst="rect">
            <a:avLst/>
          </a:prstGeom>
          <a:noFill/>
          <a:ln>
            <a:noFill/>
          </a:ln>
        </p:spPr>
      </p:pic>
    </p:spTree>
  </p:cSld>
  <p:clrMapOvr>
    <a:masterClrMapping/>
  </p:clrMapOvr>
</p:sld>
</file>

<file path=ppt/theme/theme1.xml><?xml version="1.0" encoding="utf-8"?>
<a:theme xmlns:a="http://schemas.openxmlformats.org/drawingml/2006/main" name="Minimal Charm">
  <a:themeElements>
    <a:clrScheme name="Simple Light">
      <a:dk1>
        <a:srgbClr val="434343"/>
      </a:dk1>
      <a:lt1>
        <a:srgbClr val="FFFFFF"/>
      </a:lt1>
      <a:dk2>
        <a:srgbClr val="666666"/>
      </a:dk2>
      <a:lt2>
        <a:srgbClr val="999999"/>
      </a:lt2>
      <a:accent1>
        <a:srgbClr val="81ECEC"/>
      </a:accent1>
      <a:accent2>
        <a:srgbClr val="C0FFFC"/>
      </a:accent2>
      <a:accent3>
        <a:srgbClr val="0FB9B1"/>
      </a:accent3>
      <a:accent4>
        <a:srgbClr val="1E8A82"/>
      </a:accent4>
      <a:accent5>
        <a:srgbClr val="2BC7C7"/>
      </a:accent5>
      <a:accent6>
        <a:srgbClr val="B7ECE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1053</Words>
  <Application>Microsoft Office PowerPoint</Application>
  <PresentationFormat>On-screen Show (16:9)</PresentationFormat>
  <Paragraphs>77</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Arvo</vt:lpstr>
      <vt:lpstr>Ubuntu Light</vt:lpstr>
      <vt:lpstr>Bodoni</vt:lpstr>
      <vt:lpstr>Ubuntu</vt:lpstr>
      <vt:lpstr>Times New Roman</vt:lpstr>
      <vt:lpstr>Arial</vt:lpstr>
      <vt:lpstr>Minimal Charm</vt:lpstr>
      <vt:lpstr>Classification Model to Predict Fake and Real Job Postings</vt:lpstr>
      <vt:lpstr>Previous Work</vt:lpstr>
      <vt:lpstr>Description of our Dataset</vt:lpstr>
      <vt:lpstr>PowerPoint Presentation</vt:lpstr>
      <vt:lpstr>PowerPoint Presentation</vt:lpstr>
      <vt:lpstr>The Dataset Visualized</vt:lpstr>
      <vt:lpstr>PowerPoint Presentation</vt:lpstr>
      <vt:lpstr>PowerPoint Presentation</vt:lpstr>
      <vt:lpstr>PowerPoint Presentation</vt:lpstr>
      <vt:lpstr>Exploring Word Clouds</vt:lpstr>
      <vt:lpstr>PowerPoint Presentation</vt:lpstr>
      <vt:lpstr>PowerPoint Presentation</vt:lpstr>
      <vt:lpstr>PowerPoint Presentation</vt:lpstr>
      <vt:lpstr>Transforming the data</vt:lpstr>
      <vt:lpstr>Tokenization process</vt:lpstr>
      <vt:lpstr>Post Tokenization</vt:lpstr>
      <vt:lpstr>Training and testing the model</vt:lpstr>
      <vt:lpstr>Results</vt:lpstr>
      <vt:lpstr>Conclusion And Limitations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Model to Predict Fake and Real Job Postings</dc:title>
  <dc:creator>Joel D'Souza</dc:creator>
  <cp:lastModifiedBy>Joel D'Souza</cp:lastModifiedBy>
  <cp:revision>4</cp:revision>
  <dcterms:modified xsi:type="dcterms:W3CDTF">2020-05-11T10:40:40Z</dcterms:modified>
</cp:coreProperties>
</file>