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E44D56-6E7B-4690-9B1D-E158F6985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6341FF3-021D-4BE5-8BCA-13BE06AC6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5/18/2019 9:21:30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4F4C9612-80E3-4C49-A448-2A77C665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366712"/>
            <a:ext cx="51435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4619D3D-7531-4AED-8F9F-068352B8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790575"/>
            <a:ext cx="77914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88EFE5DB-2ABB-4961-B476-16FB9483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99411590-8596-41B8-8C8B-6BFDE6B24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790575"/>
            <a:ext cx="8401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09332FB4-B652-4CDB-9AB1-345140A8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604837"/>
            <a:ext cx="6191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Book1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Sabbir</cp:lastModifiedBy>
  <cp:revision>1</cp:revision>
  <dcterms:created xsi:type="dcterms:W3CDTF">2018-08-15T22:40:47Z</dcterms:created>
  <dcterms:modified xsi:type="dcterms:W3CDTF">2019-05-19T01:23:44Z</dcterms:modified>
</cp:coreProperties>
</file>