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06-D7A5-4377-AF11-76C56419712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BA89EB-7DD7-4BE8-8F05-990241978E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06-D7A5-4377-AF11-76C56419712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89EB-7DD7-4BE8-8F05-990241978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06-D7A5-4377-AF11-76C56419712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89EB-7DD7-4BE8-8F05-990241978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06-D7A5-4377-AF11-76C56419712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89EB-7DD7-4BE8-8F05-990241978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06-D7A5-4377-AF11-76C56419712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89EB-7DD7-4BE8-8F05-990241978E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06-D7A5-4377-AF11-76C56419712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89EB-7DD7-4BE8-8F05-990241978E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06-D7A5-4377-AF11-76C56419712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89EB-7DD7-4BE8-8F05-990241978E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06-D7A5-4377-AF11-76C56419712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89EB-7DD7-4BE8-8F05-990241978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06-D7A5-4377-AF11-76C56419712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89EB-7DD7-4BE8-8F05-990241978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06-D7A5-4377-AF11-76C56419712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89EB-7DD7-4BE8-8F05-990241978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06-D7A5-4377-AF11-76C56419712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89EB-7DD7-4BE8-8F05-990241978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F85A06-D7A5-4377-AF11-76C56419712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4BA89EB-7DD7-4BE8-8F05-990241978E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/>
          <a:lstStyle/>
          <a:p>
            <a:r>
              <a:rPr lang="en-US" sz="6000" dirty="0" smtClean="0"/>
              <a:t>Sports Club Automation System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953000"/>
            <a:ext cx="6629400" cy="121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ISD Project</a:t>
            </a:r>
          </a:p>
          <a:p>
            <a:r>
              <a:rPr lang="en-US" dirty="0" smtClean="0"/>
              <a:t>Computer Science and Engineering</a:t>
            </a:r>
          </a:p>
          <a:p>
            <a:r>
              <a:rPr lang="en-US" dirty="0" smtClean="0"/>
              <a:t>Bangladesh University of Engineering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a club!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465637"/>
            <a:ext cx="8229600" cy="17827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800" dirty="0" smtClean="0"/>
              <a:t> </a:t>
            </a:r>
            <a:r>
              <a:rPr lang="en-US" sz="2800" dirty="0"/>
              <a:t>Different sports under a club</a:t>
            </a:r>
          </a:p>
          <a:p>
            <a:pPr>
              <a:buAutoNum type="arabicPeriod"/>
            </a:pPr>
            <a:r>
              <a:rPr lang="en-US" sz="2800" dirty="0"/>
              <a:t> Main system for the club</a:t>
            </a:r>
          </a:p>
          <a:p>
            <a:pPr>
              <a:buAutoNum type="arabicPeriod"/>
            </a:pPr>
            <a:r>
              <a:rPr lang="en-US" sz="2800" dirty="0"/>
              <a:t> Subsystem for different sports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75745"/>
            <a:ext cx="7086600" cy="22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/>
          <a:lstStyle/>
          <a:p>
            <a:pPr algn="l"/>
            <a:r>
              <a:rPr lang="en-US" dirty="0" smtClean="0"/>
              <a:t>Why this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243840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latin typeface="+mn-lt"/>
              </a:rPr>
              <a:t>No automation system in the clubs in </a:t>
            </a:r>
            <a:r>
              <a:rPr lang="en-US" sz="2800" dirty="0">
                <a:latin typeface="+mn-lt"/>
              </a:rPr>
              <a:t>B</a:t>
            </a:r>
            <a:r>
              <a:rPr lang="en-US" sz="2800" dirty="0" smtClean="0">
                <a:latin typeface="+mn-lt"/>
              </a:rPr>
              <a:t>angladesh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latin typeface="+mn-lt"/>
              </a:rPr>
              <a:t>For easy management 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latin typeface="+mn-lt"/>
              </a:rPr>
              <a:t>Keeping pace with others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latin typeface="+mn-lt"/>
              </a:rPr>
              <a:t>Automated flow of works and orders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724400"/>
            <a:ext cx="1447800" cy="17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algn="l"/>
            <a:r>
              <a:rPr lang="en-US" sz="4400" dirty="0" smtClean="0"/>
              <a:t>Existing 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smtClean="0"/>
              <a:t>All activities are basically manual</a:t>
            </a:r>
          </a:p>
          <a:p>
            <a:pPr>
              <a:buAutoNum type="arabicPeriod"/>
            </a:pPr>
            <a:r>
              <a:rPr lang="en-US" dirty="0" smtClean="0"/>
              <a:t>Player, stuff, members are manually maintained</a:t>
            </a:r>
          </a:p>
          <a:p>
            <a:pPr>
              <a:buAutoNum type="arabicPeriod"/>
            </a:pPr>
            <a:r>
              <a:rPr lang="en-US" dirty="0" smtClean="0"/>
              <a:t>Meetings, fixtures</a:t>
            </a:r>
          </a:p>
          <a:p>
            <a:pPr>
              <a:buAutoNum type="arabicPeriod"/>
            </a:pPr>
            <a:r>
              <a:rPr lang="en-US" dirty="0" smtClean="0"/>
              <a:t>Contact with board or other clubs</a:t>
            </a:r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10000"/>
            <a:ext cx="1537952" cy="22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Administration: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dirty="0" smtClean="0"/>
              <a:t>Full </a:t>
            </a:r>
            <a:r>
              <a:rPr lang="en-US" dirty="0"/>
              <a:t>database of stuffs, players, and all the members of the club. 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Budget </a:t>
            </a:r>
            <a:r>
              <a:rPr lang="en-US" dirty="0" smtClean="0"/>
              <a:t>management 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 smtClean="0"/>
              <a:t>Ticket </a:t>
            </a:r>
            <a:r>
              <a:rPr lang="en-US" dirty="0"/>
              <a:t>management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Field booking and maintenance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..continued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Players/Members:</a:t>
            </a:r>
            <a:endParaRPr lang="en-US" sz="3200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Personal </a:t>
            </a:r>
            <a:r>
              <a:rPr lang="en-US" dirty="0"/>
              <a:t>account for all the members for </a:t>
            </a:r>
            <a:r>
              <a:rPr lang="en-US" dirty="0" smtClean="0"/>
              <a:t>interaction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Any time communication facility via mobile </a:t>
            </a:r>
            <a:r>
              <a:rPr lang="en-US" dirty="0" smtClean="0"/>
              <a:t>service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 smtClean="0"/>
              <a:t>Wage notification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 smtClean="0"/>
              <a:t>Complain system 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..continued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Fan Club:</a:t>
            </a:r>
            <a:endParaRPr lang="en-US" sz="3200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Fan club for fans of different sports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Quiz system for fans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Prediction on games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Best fan award by activities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..continued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Others:</a:t>
            </a:r>
          </a:p>
          <a:p>
            <a:pPr marL="0" indent="0">
              <a:buNone/>
            </a:pPr>
            <a:endParaRPr lang="en-US" sz="3200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en-US" dirty="0" smtClean="0"/>
              <a:t>Facility to share information among clubs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Weekly </a:t>
            </a:r>
            <a:r>
              <a:rPr lang="en-US" dirty="0"/>
              <a:t>updates of club </a:t>
            </a:r>
            <a:r>
              <a:rPr lang="en-US" dirty="0" smtClean="0"/>
              <a:t>information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Update news of other </a:t>
            </a:r>
            <a:r>
              <a:rPr lang="en-US" dirty="0" smtClean="0"/>
              <a:t>clubs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Automatic news update about fixtures, players to club website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60" y="1439013"/>
            <a:ext cx="5017740" cy="4275987"/>
          </a:xfrm>
        </p:spPr>
      </p:pic>
    </p:spTree>
    <p:extLst>
      <p:ext uri="{BB962C8B-B14F-4D97-AF65-F5344CB8AC3E}">
        <p14:creationId xmlns:p14="http://schemas.microsoft.com/office/powerpoint/2010/main" val="22376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372</TotalTime>
  <Words>184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Sports Club Automation System</vt:lpstr>
      <vt:lpstr>What is a club!</vt:lpstr>
      <vt:lpstr>Why this project?</vt:lpstr>
      <vt:lpstr>Existing System</vt:lpstr>
      <vt:lpstr>What’s new?</vt:lpstr>
      <vt:lpstr>..continued</vt:lpstr>
      <vt:lpstr>..continued</vt:lpstr>
      <vt:lpstr>..continued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Club Automation System</dc:title>
  <dc:creator>Sabbir Ahmad</dc:creator>
  <cp:lastModifiedBy>Sabbir Ahmad</cp:lastModifiedBy>
  <cp:revision>40</cp:revision>
  <dcterms:created xsi:type="dcterms:W3CDTF">2014-01-18T14:50:30Z</dcterms:created>
  <dcterms:modified xsi:type="dcterms:W3CDTF">2014-01-18T21:41:44Z</dcterms:modified>
</cp:coreProperties>
</file>