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AC05A-32B1-418F-AD16-DAEFDBB0CF1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9D959B-E0EC-4851-9245-114ACACB87B1}">
      <dgm:prSet phldrT="[Text]" custT="1"/>
      <dgm:spPr/>
      <dgm:t>
        <a:bodyPr/>
        <a:lstStyle/>
        <a:p>
          <a:r>
            <a:rPr lang="en-US" sz="1200" dirty="0" smtClean="0"/>
            <a:t>Management Board</a:t>
          </a:r>
          <a:endParaRPr lang="en-US" sz="1200" dirty="0"/>
        </a:p>
      </dgm:t>
    </dgm:pt>
    <dgm:pt modelId="{E691F1E5-2365-4094-B6A6-728E0510FEF6}" type="parTrans" cxnId="{62E1C4FC-6C08-41B8-906C-4D5529B00FD7}">
      <dgm:prSet/>
      <dgm:spPr/>
      <dgm:t>
        <a:bodyPr/>
        <a:lstStyle/>
        <a:p>
          <a:endParaRPr lang="en-US"/>
        </a:p>
      </dgm:t>
    </dgm:pt>
    <dgm:pt modelId="{CD5D6E70-F695-46B2-B871-6BCA936A2BC0}" type="sibTrans" cxnId="{62E1C4FC-6C08-41B8-906C-4D5529B00FD7}">
      <dgm:prSet/>
      <dgm:spPr/>
      <dgm:t>
        <a:bodyPr/>
        <a:lstStyle/>
        <a:p>
          <a:endParaRPr lang="en-US"/>
        </a:p>
      </dgm:t>
    </dgm:pt>
    <dgm:pt modelId="{D9405768-13B0-4E4D-B52F-0F64B2AE191C}">
      <dgm:prSet phldrT="[Text]" custT="1"/>
      <dgm:spPr/>
      <dgm:t>
        <a:bodyPr/>
        <a:lstStyle/>
        <a:p>
          <a:r>
            <a:rPr lang="en-US" sz="1200" dirty="0" smtClean="0"/>
            <a:t>Resource &amp; Services</a:t>
          </a:r>
          <a:endParaRPr lang="en-US" sz="1200" dirty="0"/>
        </a:p>
      </dgm:t>
    </dgm:pt>
    <dgm:pt modelId="{B96E58AB-0134-4A84-AFB9-F6AFB89AB1FD}" type="parTrans" cxnId="{6FAAC3D9-B68D-47BF-8207-5BD0CD45032E}">
      <dgm:prSet/>
      <dgm:spPr/>
      <dgm:t>
        <a:bodyPr/>
        <a:lstStyle/>
        <a:p>
          <a:endParaRPr lang="en-US"/>
        </a:p>
      </dgm:t>
    </dgm:pt>
    <dgm:pt modelId="{EC96ED7D-4B5A-4E5F-A03A-E1CA5E1558A4}" type="sibTrans" cxnId="{6FAAC3D9-B68D-47BF-8207-5BD0CD45032E}">
      <dgm:prSet/>
      <dgm:spPr/>
      <dgm:t>
        <a:bodyPr/>
        <a:lstStyle/>
        <a:p>
          <a:endParaRPr lang="en-US"/>
        </a:p>
      </dgm:t>
    </dgm:pt>
    <dgm:pt modelId="{547E90A8-3C27-43EC-B91C-6AC9B4CA40AD}">
      <dgm:prSet phldrT="[Text]" custT="1"/>
      <dgm:spPr/>
      <dgm:t>
        <a:bodyPr/>
        <a:lstStyle/>
        <a:p>
          <a:r>
            <a:rPr lang="en-US" sz="1200" dirty="0" smtClean="0"/>
            <a:t>HR, Sports Management, General services</a:t>
          </a:r>
          <a:endParaRPr lang="en-US" sz="1200" dirty="0"/>
        </a:p>
      </dgm:t>
    </dgm:pt>
    <dgm:pt modelId="{AADDB578-26C4-454D-B5C7-E6090AD395B8}" type="parTrans" cxnId="{548C75F8-2758-43FB-B55B-AF8D08E7F30A}">
      <dgm:prSet/>
      <dgm:spPr/>
      <dgm:t>
        <a:bodyPr/>
        <a:lstStyle/>
        <a:p>
          <a:endParaRPr lang="en-US"/>
        </a:p>
      </dgm:t>
    </dgm:pt>
    <dgm:pt modelId="{F4420E30-A79A-49C9-AFD0-635B34608011}" type="sibTrans" cxnId="{548C75F8-2758-43FB-B55B-AF8D08E7F30A}">
      <dgm:prSet/>
      <dgm:spPr/>
      <dgm:t>
        <a:bodyPr/>
        <a:lstStyle/>
        <a:p>
          <a:endParaRPr lang="en-US"/>
        </a:p>
      </dgm:t>
    </dgm:pt>
    <dgm:pt modelId="{7694C76A-3581-46BC-B129-A10C84FF8514}">
      <dgm:prSet phldrT="[Text]" custT="1"/>
      <dgm:spPr/>
      <dgm:t>
        <a:bodyPr/>
        <a:lstStyle/>
        <a:p>
          <a:r>
            <a:rPr lang="en-US" sz="1200" dirty="0" smtClean="0"/>
            <a:t>Communication</a:t>
          </a:r>
          <a:endParaRPr lang="en-US" sz="1200" dirty="0"/>
        </a:p>
      </dgm:t>
    </dgm:pt>
    <dgm:pt modelId="{88E07E2D-3EB8-4932-B0B1-1AD665C2035D}" type="parTrans" cxnId="{EBA29F5F-D40D-42CA-8564-94ED217FE4B8}">
      <dgm:prSet/>
      <dgm:spPr/>
      <dgm:t>
        <a:bodyPr/>
        <a:lstStyle/>
        <a:p>
          <a:endParaRPr lang="en-US"/>
        </a:p>
      </dgm:t>
    </dgm:pt>
    <dgm:pt modelId="{0158B242-C129-4889-BD5C-CE69912E16A6}" type="sibTrans" cxnId="{EBA29F5F-D40D-42CA-8564-94ED217FE4B8}">
      <dgm:prSet/>
      <dgm:spPr/>
      <dgm:t>
        <a:bodyPr/>
        <a:lstStyle/>
        <a:p>
          <a:endParaRPr lang="en-US"/>
        </a:p>
      </dgm:t>
    </dgm:pt>
    <dgm:pt modelId="{8E01B0A6-0878-4346-A349-0BAB89D17FB5}">
      <dgm:prSet phldrT="[Text]" custT="1"/>
      <dgm:spPr/>
      <dgm:t>
        <a:bodyPr/>
        <a:lstStyle/>
        <a:p>
          <a:r>
            <a:rPr lang="en-US" sz="1200" dirty="0" smtClean="0"/>
            <a:t>Documents, Institutional relations</a:t>
          </a:r>
          <a:endParaRPr lang="en-US" sz="1200" dirty="0"/>
        </a:p>
      </dgm:t>
    </dgm:pt>
    <dgm:pt modelId="{0B712EC4-780B-4A30-A11E-4A6D0A9A8D83}" type="parTrans" cxnId="{3AB41DD8-0CAF-4253-9DA4-8702399B2B64}">
      <dgm:prSet/>
      <dgm:spPr/>
      <dgm:t>
        <a:bodyPr/>
        <a:lstStyle/>
        <a:p>
          <a:endParaRPr lang="en-US"/>
        </a:p>
      </dgm:t>
    </dgm:pt>
    <dgm:pt modelId="{A8370DAA-7A87-41CF-ABAF-48FAC7F7A8BC}" type="sibTrans" cxnId="{3AB41DD8-0CAF-4253-9DA4-8702399B2B64}">
      <dgm:prSet/>
      <dgm:spPr/>
      <dgm:t>
        <a:bodyPr/>
        <a:lstStyle/>
        <a:p>
          <a:endParaRPr lang="en-US"/>
        </a:p>
      </dgm:t>
    </dgm:pt>
    <dgm:pt modelId="{FE31173F-B009-4662-B228-A52AE193B5A1}">
      <dgm:prSet phldrT="[Text]" custT="1"/>
      <dgm:spPr/>
      <dgm:t>
        <a:bodyPr/>
        <a:lstStyle/>
        <a:p>
          <a:r>
            <a:rPr lang="en-US" sz="1200" dirty="0" smtClean="0"/>
            <a:t>Legal Services</a:t>
          </a:r>
          <a:endParaRPr lang="en-US" sz="1200" dirty="0"/>
        </a:p>
      </dgm:t>
    </dgm:pt>
    <dgm:pt modelId="{5AFB5CAE-D4D7-4831-9722-16A2EAEC69DC}" type="parTrans" cxnId="{7730E519-C7A9-4EFC-A297-FCD147DE6AAF}">
      <dgm:prSet/>
      <dgm:spPr/>
      <dgm:t>
        <a:bodyPr/>
        <a:lstStyle/>
        <a:p>
          <a:endParaRPr lang="en-US"/>
        </a:p>
      </dgm:t>
    </dgm:pt>
    <dgm:pt modelId="{FCE786BD-44E5-4BD4-92A2-7C51824A3C3C}" type="sibTrans" cxnId="{7730E519-C7A9-4EFC-A297-FCD147DE6AAF}">
      <dgm:prSet/>
      <dgm:spPr/>
      <dgm:t>
        <a:bodyPr/>
        <a:lstStyle/>
        <a:p>
          <a:endParaRPr lang="en-US"/>
        </a:p>
      </dgm:t>
    </dgm:pt>
    <dgm:pt modelId="{101C702B-E7B4-4894-9B11-C3E10312B340}">
      <dgm:prSet phldrT="[Text]" custT="1"/>
      <dgm:spPr/>
      <dgm:t>
        <a:bodyPr/>
        <a:lstStyle/>
        <a:p>
          <a:r>
            <a:rPr lang="en-US" sz="1200" dirty="0" smtClean="0"/>
            <a:t>Finance</a:t>
          </a:r>
          <a:endParaRPr lang="en-US" sz="1200" dirty="0"/>
        </a:p>
      </dgm:t>
    </dgm:pt>
    <dgm:pt modelId="{2A9128BD-28FC-4D45-B51D-C11F4AC0B5B3}" type="parTrans" cxnId="{41D391A2-9AC5-4AE4-A68D-54B6BE92058C}">
      <dgm:prSet/>
      <dgm:spPr/>
      <dgm:t>
        <a:bodyPr/>
        <a:lstStyle/>
        <a:p>
          <a:endParaRPr lang="en-US"/>
        </a:p>
      </dgm:t>
    </dgm:pt>
    <dgm:pt modelId="{8F9CA570-566A-4364-931A-5808E0F33772}" type="sibTrans" cxnId="{41D391A2-9AC5-4AE4-A68D-54B6BE92058C}">
      <dgm:prSet/>
      <dgm:spPr/>
      <dgm:t>
        <a:bodyPr/>
        <a:lstStyle/>
        <a:p>
          <a:endParaRPr lang="en-US"/>
        </a:p>
      </dgm:t>
    </dgm:pt>
    <dgm:pt modelId="{3C3FD086-278C-431F-B871-A5186117F134}">
      <dgm:prSet phldrT="[Text]" custT="1"/>
      <dgm:spPr/>
      <dgm:t>
        <a:bodyPr/>
        <a:lstStyle/>
        <a:p>
          <a:r>
            <a:rPr lang="en-US" sz="1200" dirty="0" smtClean="0"/>
            <a:t>Marketing</a:t>
          </a:r>
          <a:endParaRPr lang="en-US" sz="1200" dirty="0"/>
        </a:p>
      </dgm:t>
    </dgm:pt>
    <dgm:pt modelId="{D696B59E-5AC1-45F2-9080-D29B78E022FC}" type="parTrans" cxnId="{CE2A9D54-40E3-4177-9A27-5C9A665417B7}">
      <dgm:prSet/>
      <dgm:spPr/>
      <dgm:t>
        <a:bodyPr/>
        <a:lstStyle/>
        <a:p>
          <a:endParaRPr lang="en-US"/>
        </a:p>
      </dgm:t>
    </dgm:pt>
    <dgm:pt modelId="{5D59D5F5-8DC3-4424-B51C-42C24AB47C31}" type="sibTrans" cxnId="{CE2A9D54-40E3-4177-9A27-5C9A665417B7}">
      <dgm:prSet/>
      <dgm:spPr/>
      <dgm:t>
        <a:bodyPr/>
        <a:lstStyle/>
        <a:p>
          <a:endParaRPr lang="en-US"/>
        </a:p>
      </dgm:t>
    </dgm:pt>
    <dgm:pt modelId="{6ADA964A-995A-4D5E-B047-61DDFB8F371B}">
      <dgm:prSet phldrT="[Text]" custT="1"/>
      <dgm:spPr/>
      <dgm:t>
        <a:bodyPr/>
        <a:lstStyle/>
        <a:p>
          <a:r>
            <a:rPr lang="en-US" sz="1200" dirty="0" smtClean="0"/>
            <a:t>Social Interaction</a:t>
          </a:r>
          <a:endParaRPr lang="en-US" sz="1200" dirty="0"/>
        </a:p>
      </dgm:t>
    </dgm:pt>
    <dgm:pt modelId="{62818666-82A7-4A5C-8992-A407B49EDCF1}" type="parTrans" cxnId="{4FB5EBE6-6931-4EC5-A079-94CC955B0EC1}">
      <dgm:prSet/>
      <dgm:spPr/>
      <dgm:t>
        <a:bodyPr/>
        <a:lstStyle/>
        <a:p>
          <a:endParaRPr lang="en-US"/>
        </a:p>
      </dgm:t>
    </dgm:pt>
    <dgm:pt modelId="{EDA93F95-48C7-4325-B565-FEDA2ADF2BE5}" type="sibTrans" cxnId="{4FB5EBE6-6931-4EC5-A079-94CC955B0EC1}">
      <dgm:prSet/>
      <dgm:spPr/>
      <dgm:t>
        <a:bodyPr/>
        <a:lstStyle/>
        <a:p>
          <a:endParaRPr lang="en-US"/>
        </a:p>
      </dgm:t>
    </dgm:pt>
    <dgm:pt modelId="{DA7A3859-E2E0-4C18-8D15-F42D78C0A6FF}">
      <dgm:prSet phldrT="[Text]" custT="1"/>
      <dgm:spPr/>
      <dgm:t>
        <a:bodyPr/>
        <a:lstStyle/>
        <a:p>
          <a:r>
            <a:rPr lang="en-US" sz="1200" dirty="0" smtClean="0"/>
            <a:t>Football</a:t>
          </a:r>
          <a:endParaRPr lang="en-US" sz="1200" dirty="0"/>
        </a:p>
      </dgm:t>
    </dgm:pt>
    <dgm:pt modelId="{B0E7BEA0-6C93-48C7-A6ED-31889C6BED35}" type="parTrans" cxnId="{291AE024-D2DB-44D8-9406-055510C807FC}">
      <dgm:prSet/>
      <dgm:spPr/>
      <dgm:t>
        <a:bodyPr/>
        <a:lstStyle/>
        <a:p>
          <a:endParaRPr lang="en-US"/>
        </a:p>
      </dgm:t>
    </dgm:pt>
    <dgm:pt modelId="{02E9721D-34D8-4D68-81BA-514C39FFD37F}" type="sibTrans" cxnId="{291AE024-D2DB-44D8-9406-055510C807FC}">
      <dgm:prSet/>
      <dgm:spPr/>
      <dgm:t>
        <a:bodyPr/>
        <a:lstStyle/>
        <a:p>
          <a:endParaRPr lang="en-US"/>
        </a:p>
      </dgm:t>
    </dgm:pt>
    <dgm:pt modelId="{D2297524-ADE9-4788-8136-4AB3AC12CFE8}">
      <dgm:prSet phldrT="[Text]" custT="1"/>
      <dgm:spPr/>
      <dgm:t>
        <a:bodyPr/>
        <a:lstStyle/>
        <a:p>
          <a:r>
            <a:rPr lang="en-US" sz="1200" dirty="0" smtClean="0"/>
            <a:t>Medical Service</a:t>
          </a:r>
          <a:endParaRPr lang="en-US" sz="1200" dirty="0"/>
        </a:p>
      </dgm:t>
    </dgm:pt>
    <dgm:pt modelId="{F5F98802-AC33-4853-95E2-FC17CE4F77F3}" type="parTrans" cxnId="{4836D8F5-EA7F-49C2-89ED-54B6EE0615A1}">
      <dgm:prSet/>
      <dgm:spPr/>
      <dgm:t>
        <a:bodyPr/>
        <a:lstStyle/>
        <a:p>
          <a:endParaRPr lang="en-US"/>
        </a:p>
      </dgm:t>
    </dgm:pt>
    <dgm:pt modelId="{8AD55020-97F2-428B-B79A-A57DE155BF33}" type="sibTrans" cxnId="{4836D8F5-EA7F-49C2-89ED-54B6EE0615A1}">
      <dgm:prSet/>
      <dgm:spPr/>
      <dgm:t>
        <a:bodyPr/>
        <a:lstStyle/>
        <a:p>
          <a:endParaRPr lang="en-US"/>
        </a:p>
      </dgm:t>
    </dgm:pt>
    <dgm:pt modelId="{5648232D-37BC-459D-B5F0-7061B1403DBC}">
      <dgm:prSet phldrT="[Text]" custT="1"/>
      <dgm:spPr/>
      <dgm:t>
        <a:bodyPr/>
        <a:lstStyle/>
        <a:p>
          <a:r>
            <a:rPr lang="en-US" sz="1200" dirty="0" smtClean="0"/>
            <a:t>Administration, Planning and Control, Cash Management, Budget</a:t>
          </a:r>
          <a:endParaRPr lang="en-US" sz="1200" dirty="0"/>
        </a:p>
      </dgm:t>
    </dgm:pt>
    <dgm:pt modelId="{25AE3548-7E9D-4CAA-B393-AB22791D573A}" type="parTrans" cxnId="{F2D3968A-FFAE-42DE-8AA2-BDC930DFEBE8}">
      <dgm:prSet/>
      <dgm:spPr/>
      <dgm:t>
        <a:bodyPr/>
        <a:lstStyle/>
        <a:p>
          <a:endParaRPr lang="en-US"/>
        </a:p>
      </dgm:t>
    </dgm:pt>
    <dgm:pt modelId="{D1068373-4194-4437-9709-E69C998AA913}" type="sibTrans" cxnId="{F2D3968A-FFAE-42DE-8AA2-BDC930DFEBE8}">
      <dgm:prSet/>
      <dgm:spPr/>
      <dgm:t>
        <a:bodyPr/>
        <a:lstStyle/>
        <a:p>
          <a:endParaRPr lang="en-US"/>
        </a:p>
      </dgm:t>
    </dgm:pt>
    <dgm:pt modelId="{370E2E52-6905-4B4E-8603-B0E891BD9AD2}">
      <dgm:prSet phldrT="[Text]" custT="1"/>
      <dgm:spPr/>
      <dgm:t>
        <a:bodyPr/>
        <a:lstStyle/>
        <a:p>
          <a:r>
            <a:rPr lang="en-US" sz="1200" dirty="0" smtClean="0"/>
            <a:t>Sponsorship, Production, Media/TV, Sales, International </a:t>
          </a:r>
          <a:endParaRPr lang="en-US" sz="1200" dirty="0"/>
        </a:p>
      </dgm:t>
    </dgm:pt>
    <dgm:pt modelId="{1127A4FB-12E6-4C86-9524-ECB28596997E}" type="parTrans" cxnId="{48B7617F-A3DB-46EC-A0C7-07301602F330}">
      <dgm:prSet/>
      <dgm:spPr/>
      <dgm:t>
        <a:bodyPr/>
        <a:lstStyle/>
        <a:p>
          <a:endParaRPr lang="en-US"/>
        </a:p>
      </dgm:t>
    </dgm:pt>
    <dgm:pt modelId="{5CF49E03-5F24-4281-9097-BC65DCE78EA6}" type="sibTrans" cxnId="{48B7617F-A3DB-46EC-A0C7-07301602F330}">
      <dgm:prSet/>
      <dgm:spPr/>
      <dgm:t>
        <a:bodyPr/>
        <a:lstStyle/>
        <a:p>
          <a:endParaRPr lang="en-US"/>
        </a:p>
      </dgm:t>
    </dgm:pt>
    <dgm:pt modelId="{4B5554D5-9933-4F3C-B1FC-6A3E066BCF1C}">
      <dgm:prSet phldrT="[Text]" custT="1"/>
      <dgm:spPr/>
      <dgm:t>
        <a:bodyPr/>
        <a:lstStyle/>
        <a:p>
          <a:r>
            <a:rPr lang="en-US" sz="1200" dirty="0" smtClean="0"/>
            <a:t>Office of socio, General Services, Fan club </a:t>
          </a:r>
          <a:endParaRPr lang="en-US" sz="1200" dirty="0"/>
        </a:p>
      </dgm:t>
    </dgm:pt>
    <dgm:pt modelId="{A684CABC-32F7-4AB3-9949-A7D9D1121D48}" type="parTrans" cxnId="{9F3D7D87-7FAC-4A15-A61B-7E4D181F8D81}">
      <dgm:prSet/>
      <dgm:spPr/>
      <dgm:t>
        <a:bodyPr/>
        <a:lstStyle/>
        <a:p>
          <a:endParaRPr lang="en-US"/>
        </a:p>
      </dgm:t>
    </dgm:pt>
    <dgm:pt modelId="{DEEAEED4-81D6-4FD3-BB31-B63973319559}" type="sibTrans" cxnId="{9F3D7D87-7FAC-4A15-A61B-7E4D181F8D81}">
      <dgm:prSet/>
      <dgm:spPr/>
      <dgm:t>
        <a:bodyPr/>
        <a:lstStyle/>
        <a:p>
          <a:endParaRPr lang="en-US"/>
        </a:p>
      </dgm:t>
    </dgm:pt>
    <dgm:pt modelId="{DCD66DF8-2D1A-43D2-A75D-AA341FA68D46}">
      <dgm:prSet phldrT="[Text]" custT="1"/>
      <dgm:spPr/>
      <dgm:t>
        <a:bodyPr/>
        <a:lstStyle/>
        <a:p>
          <a:r>
            <a:rPr lang="en-US" sz="1200" dirty="0" smtClean="0"/>
            <a:t>Player management, Team, Youth club</a:t>
          </a:r>
          <a:endParaRPr lang="en-US" sz="1200" dirty="0"/>
        </a:p>
      </dgm:t>
    </dgm:pt>
    <dgm:pt modelId="{45C774AB-53BD-457D-9A7D-04E682601D21}" type="parTrans" cxnId="{7D77FDB0-1A21-4CAC-96BF-9E1A60802437}">
      <dgm:prSet/>
      <dgm:spPr/>
      <dgm:t>
        <a:bodyPr/>
        <a:lstStyle/>
        <a:p>
          <a:endParaRPr lang="en-US"/>
        </a:p>
      </dgm:t>
    </dgm:pt>
    <dgm:pt modelId="{7AF9CD1E-E283-4945-AA67-B983163FF222}" type="sibTrans" cxnId="{7D77FDB0-1A21-4CAC-96BF-9E1A60802437}">
      <dgm:prSet/>
      <dgm:spPr/>
      <dgm:t>
        <a:bodyPr/>
        <a:lstStyle/>
        <a:p>
          <a:endParaRPr lang="en-US"/>
        </a:p>
      </dgm:t>
    </dgm:pt>
    <dgm:pt modelId="{DF6D1A95-1389-4554-A661-209C7ACC70AF}" type="pres">
      <dgm:prSet presAssocID="{6FFAC05A-32B1-418F-AD16-DAEFDBB0CF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5127B5-C40F-44BD-8A71-E8F2771A5D8F}" type="pres">
      <dgm:prSet presAssocID="{C99D959B-E0EC-4851-9245-114ACACB87B1}" presName="root1" presStyleCnt="0"/>
      <dgm:spPr/>
    </dgm:pt>
    <dgm:pt modelId="{F3ECDDA4-354D-4DA3-9EC1-2FAC5C5358E6}" type="pres">
      <dgm:prSet presAssocID="{C99D959B-E0EC-4851-9245-114ACACB87B1}" presName="LevelOneTextNode" presStyleLbl="node0" presStyleIdx="0" presStyleCnt="1" custScaleX="158764" custScaleY="99424" custLinFactX="-94983" custLinFactNeighborX="-100000" custLinFactNeighborY="58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A2E724-A73F-4006-93A3-FE32A25D4BEC}" type="pres">
      <dgm:prSet presAssocID="{C99D959B-E0EC-4851-9245-114ACACB87B1}" presName="level2hierChild" presStyleCnt="0"/>
      <dgm:spPr/>
    </dgm:pt>
    <dgm:pt modelId="{03010954-DC84-4CD9-A99E-5429A5690181}" type="pres">
      <dgm:prSet presAssocID="{B96E58AB-0134-4A84-AFB9-F6AFB89AB1FD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1787EEE6-688D-40EA-A5DA-78102ED0AA98}" type="pres">
      <dgm:prSet presAssocID="{B96E58AB-0134-4A84-AFB9-F6AFB89AB1FD}" presName="connTx" presStyleLbl="parChTrans1D2" presStyleIdx="0" presStyleCnt="8"/>
      <dgm:spPr/>
      <dgm:t>
        <a:bodyPr/>
        <a:lstStyle/>
        <a:p>
          <a:endParaRPr lang="en-US"/>
        </a:p>
      </dgm:t>
    </dgm:pt>
    <dgm:pt modelId="{27C07011-AE52-43BD-8C4B-C18E8319643B}" type="pres">
      <dgm:prSet presAssocID="{D9405768-13B0-4E4D-B52F-0F64B2AE191C}" presName="root2" presStyleCnt="0"/>
      <dgm:spPr/>
    </dgm:pt>
    <dgm:pt modelId="{6C653BC3-5B8B-49CB-A1D0-940E562F6781}" type="pres">
      <dgm:prSet presAssocID="{D9405768-13B0-4E4D-B52F-0F64B2AE191C}" presName="LevelTwoTextNode" presStyleLbl="node2" presStyleIdx="0" presStyleCnt="8" custLinFactNeighborX="-9488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374C2-675F-4E93-A3E8-EAF8D06CA8DB}" type="pres">
      <dgm:prSet presAssocID="{D9405768-13B0-4E4D-B52F-0F64B2AE191C}" presName="level3hierChild" presStyleCnt="0"/>
      <dgm:spPr/>
    </dgm:pt>
    <dgm:pt modelId="{6BAE0638-03CE-4A09-8D8E-1956A29B1265}" type="pres">
      <dgm:prSet presAssocID="{AADDB578-26C4-454D-B5C7-E6090AD395B8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FD979054-7CE6-49BE-B53E-FF5E15AE4BF6}" type="pres">
      <dgm:prSet presAssocID="{AADDB578-26C4-454D-B5C7-E6090AD395B8}" presName="connTx" presStyleLbl="parChTrans1D3" presStyleIdx="0" presStyleCnt="6"/>
      <dgm:spPr/>
      <dgm:t>
        <a:bodyPr/>
        <a:lstStyle/>
        <a:p>
          <a:endParaRPr lang="en-US"/>
        </a:p>
      </dgm:t>
    </dgm:pt>
    <dgm:pt modelId="{23B7A87F-A3C3-44DC-BDA8-BAA433F8308D}" type="pres">
      <dgm:prSet presAssocID="{547E90A8-3C27-43EC-B91C-6AC9B4CA40AD}" presName="root2" presStyleCnt="0"/>
      <dgm:spPr/>
    </dgm:pt>
    <dgm:pt modelId="{93C0389C-3716-4C5E-AB63-1BC629E19C96}" type="pres">
      <dgm:prSet presAssocID="{547E90A8-3C27-43EC-B91C-6AC9B4CA40AD}" presName="LevelTwoTextNode" presStyleLbl="node3" presStyleIdx="0" presStyleCnt="6" custScaleX="262347" custScaleY="116121" custLinFactNeighborX="-2790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166925-E5C0-4E99-9E6F-005579CDCD57}" type="pres">
      <dgm:prSet presAssocID="{547E90A8-3C27-43EC-B91C-6AC9B4CA40AD}" presName="level3hierChild" presStyleCnt="0"/>
      <dgm:spPr/>
    </dgm:pt>
    <dgm:pt modelId="{63BA1AE8-A0BD-4372-812F-B763B5A0EC42}" type="pres">
      <dgm:prSet presAssocID="{88E07E2D-3EB8-4932-B0B1-1AD665C2035D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804160DC-B09F-4CD1-B3D2-6AB6AB4CE540}" type="pres">
      <dgm:prSet presAssocID="{88E07E2D-3EB8-4932-B0B1-1AD665C2035D}" presName="connTx" presStyleLbl="parChTrans1D2" presStyleIdx="1" presStyleCnt="8"/>
      <dgm:spPr/>
      <dgm:t>
        <a:bodyPr/>
        <a:lstStyle/>
        <a:p>
          <a:endParaRPr lang="en-US"/>
        </a:p>
      </dgm:t>
    </dgm:pt>
    <dgm:pt modelId="{09A18F82-A14B-49BB-93F2-9400F0353B79}" type="pres">
      <dgm:prSet presAssocID="{7694C76A-3581-46BC-B129-A10C84FF8514}" presName="root2" presStyleCnt="0"/>
      <dgm:spPr/>
    </dgm:pt>
    <dgm:pt modelId="{75E44ABF-958F-46DD-81F6-FACB95EFD191}" type="pres">
      <dgm:prSet presAssocID="{7694C76A-3581-46BC-B129-A10C84FF8514}" presName="LevelTwoTextNode" presStyleLbl="node2" presStyleIdx="1" presStyleCnt="8" custScaleX="152462" custScaleY="96299" custLinFactNeighborX="-9488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A56442-D8E9-4E69-8ED1-3E48B5C7067E}" type="pres">
      <dgm:prSet presAssocID="{7694C76A-3581-46BC-B129-A10C84FF8514}" presName="level3hierChild" presStyleCnt="0"/>
      <dgm:spPr/>
    </dgm:pt>
    <dgm:pt modelId="{33E4AED6-F186-4AC5-AC2E-DB7B9652F1A1}" type="pres">
      <dgm:prSet presAssocID="{0B712EC4-780B-4A30-A11E-4A6D0A9A8D83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DFF9BAD1-F77D-4644-B57F-BD8AA7C6B33F}" type="pres">
      <dgm:prSet presAssocID="{0B712EC4-780B-4A30-A11E-4A6D0A9A8D83}" presName="connTx" presStyleLbl="parChTrans1D3" presStyleIdx="1" presStyleCnt="6"/>
      <dgm:spPr/>
      <dgm:t>
        <a:bodyPr/>
        <a:lstStyle/>
        <a:p>
          <a:endParaRPr lang="en-US"/>
        </a:p>
      </dgm:t>
    </dgm:pt>
    <dgm:pt modelId="{7BA89E79-3868-4D3A-8853-39F81A236749}" type="pres">
      <dgm:prSet presAssocID="{8E01B0A6-0878-4346-A349-0BAB89D17FB5}" presName="root2" presStyleCnt="0"/>
      <dgm:spPr/>
    </dgm:pt>
    <dgm:pt modelId="{743C5F56-2FC6-486B-8222-13157E2E4D76}" type="pres">
      <dgm:prSet presAssocID="{8E01B0A6-0878-4346-A349-0BAB89D17FB5}" presName="LevelTwoTextNode" presStyleLbl="node3" presStyleIdx="1" presStyleCnt="6" custScaleX="250073" custScaleY="145331" custLinFactNeighborX="-2790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A91C7A-6AD0-411C-8805-C06067855C58}" type="pres">
      <dgm:prSet presAssocID="{8E01B0A6-0878-4346-A349-0BAB89D17FB5}" presName="level3hierChild" presStyleCnt="0"/>
      <dgm:spPr/>
    </dgm:pt>
    <dgm:pt modelId="{79B7FE24-546A-4B31-944B-A409E401B9BB}" type="pres">
      <dgm:prSet presAssocID="{5AFB5CAE-D4D7-4831-9722-16A2EAEC69DC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68F12E2F-CAF0-4D07-9015-048867897A71}" type="pres">
      <dgm:prSet presAssocID="{5AFB5CAE-D4D7-4831-9722-16A2EAEC69DC}" presName="connTx" presStyleLbl="parChTrans1D2" presStyleIdx="2" presStyleCnt="8"/>
      <dgm:spPr/>
      <dgm:t>
        <a:bodyPr/>
        <a:lstStyle/>
        <a:p>
          <a:endParaRPr lang="en-US"/>
        </a:p>
      </dgm:t>
    </dgm:pt>
    <dgm:pt modelId="{D5B3B6D4-5195-4E07-8AE6-1E4A0C84DC3E}" type="pres">
      <dgm:prSet presAssocID="{FE31173F-B009-4662-B228-A52AE193B5A1}" presName="root2" presStyleCnt="0"/>
      <dgm:spPr/>
    </dgm:pt>
    <dgm:pt modelId="{4BA488D4-9A62-45A5-B082-6602D15C88D7}" type="pres">
      <dgm:prSet presAssocID="{FE31173F-B009-4662-B228-A52AE193B5A1}" presName="LevelTwoTextNode" presStyleLbl="node2" presStyleIdx="2" presStyleCnt="8" custLinFactNeighborX="-9488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E8AC87-8E3A-408F-A0AB-12D9ECB4C038}" type="pres">
      <dgm:prSet presAssocID="{FE31173F-B009-4662-B228-A52AE193B5A1}" presName="level3hierChild" presStyleCnt="0"/>
      <dgm:spPr/>
    </dgm:pt>
    <dgm:pt modelId="{76DC83F0-464E-4BD3-AF91-82AA577BAF17}" type="pres">
      <dgm:prSet presAssocID="{2A9128BD-28FC-4D45-B51D-C11F4AC0B5B3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588945E2-5AD1-41C0-907F-211B1794AF39}" type="pres">
      <dgm:prSet presAssocID="{2A9128BD-28FC-4D45-B51D-C11F4AC0B5B3}" presName="connTx" presStyleLbl="parChTrans1D2" presStyleIdx="3" presStyleCnt="8"/>
      <dgm:spPr/>
      <dgm:t>
        <a:bodyPr/>
        <a:lstStyle/>
        <a:p>
          <a:endParaRPr lang="en-US"/>
        </a:p>
      </dgm:t>
    </dgm:pt>
    <dgm:pt modelId="{3D656D08-BF3C-4FC8-B730-42A3606F1CCA}" type="pres">
      <dgm:prSet presAssocID="{101C702B-E7B4-4894-9B11-C3E10312B340}" presName="root2" presStyleCnt="0"/>
      <dgm:spPr/>
    </dgm:pt>
    <dgm:pt modelId="{A912DDD0-40A0-4B5A-B02F-AC47D2F17FE7}" type="pres">
      <dgm:prSet presAssocID="{101C702B-E7B4-4894-9B11-C3E10312B340}" presName="LevelTwoTextNode" presStyleLbl="node2" presStyleIdx="3" presStyleCnt="8" custLinFactNeighborX="-9488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6B9FC5-D43E-4EC6-98DB-5CC9EBCD423F}" type="pres">
      <dgm:prSet presAssocID="{101C702B-E7B4-4894-9B11-C3E10312B340}" presName="level3hierChild" presStyleCnt="0"/>
      <dgm:spPr/>
    </dgm:pt>
    <dgm:pt modelId="{6BED2CAA-5F77-4B6A-942B-39CFC41D81DD}" type="pres">
      <dgm:prSet presAssocID="{25AE3548-7E9D-4CAA-B393-AB22791D573A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16006E1C-0068-423E-80DD-F80C805F9884}" type="pres">
      <dgm:prSet presAssocID="{25AE3548-7E9D-4CAA-B393-AB22791D573A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EEE6324-ECEA-41AF-BC9A-9D2E755D92E7}" type="pres">
      <dgm:prSet presAssocID="{5648232D-37BC-459D-B5F0-7061B1403DBC}" presName="root2" presStyleCnt="0"/>
      <dgm:spPr/>
    </dgm:pt>
    <dgm:pt modelId="{8FD0A4B4-07E3-4D99-9C20-C10DB562E809}" type="pres">
      <dgm:prSet presAssocID="{5648232D-37BC-459D-B5F0-7061B1403DBC}" presName="LevelTwoTextNode" presStyleLbl="node3" presStyleIdx="2" presStyleCnt="6" custScaleX="277204" custScaleY="185359" custLinFactNeighborX="-2790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B1010-1C67-4A87-B8F9-B6700D8EC3C5}" type="pres">
      <dgm:prSet presAssocID="{5648232D-37BC-459D-B5F0-7061B1403DBC}" presName="level3hierChild" presStyleCnt="0"/>
      <dgm:spPr/>
    </dgm:pt>
    <dgm:pt modelId="{2E464702-167B-4419-A846-77828D2993B6}" type="pres">
      <dgm:prSet presAssocID="{D696B59E-5AC1-45F2-9080-D29B78E022FC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A9B093F5-581F-411E-A0E4-EC6251135D5A}" type="pres">
      <dgm:prSet presAssocID="{D696B59E-5AC1-45F2-9080-D29B78E022FC}" presName="connTx" presStyleLbl="parChTrans1D2" presStyleIdx="4" presStyleCnt="8"/>
      <dgm:spPr/>
      <dgm:t>
        <a:bodyPr/>
        <a:lstStyle/>
        <a:p>
          <a:endParaRPr lang="en-US"/>
        </a:p>
      </dgm:t>
    </dgm:pt>
    <dgm:pt modelId="{54773E98-D279-4094-8D1A-43A063F57DC1}" type="pres">
      <dgm:prSet presAssocID="{3C3FD086-278C-431F-B871-A5186117F134}" presName="root2" presStyleCnt="0"/>
      <dgm:spPr/>
    </dgm:pt>
    <dgm:pt modelId="{88447299-A0EA-4328-91B6-0458195D709B}" type="pres">
      <dgm:prSet presAssocID="{3C3FD086-278C-431F-B871-A5186117F134}" presName="LevelTwoTextNode" presStyleLbl="node2" presStyleIdx="4" presStyleCnt="8" custLinFactNeighborX="-9488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BCEBBD-47C4-4B5F-81BD-28C10CCE6689}" type="pres">
      <dgm:prSet presAssocID="{3C3FD086-278C-431F-B871-A5186117F134}" presName="level3hierChild" presStyleCnt="0"/>
      <dgm:spPr/>
    </dgm:pt>
    <dgm:pt modelId="{8BDB8656-16BE-46FD-BC2D-9E87D31EDD6E}" type="pres">
      <dgm:prSet presAssocID="{1127A4FB-12E6-4C86-9524-ECB28596997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7987CEC9-3369-42CA-982A-EF61C04F677E}" type="pres">
      <dgm:prSet presAssocID="{1127A4FB-12E6-4C86-9524-ECB28596997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06A5D2E8-AE91-4B45-B614-29F20637CBB5}" type="pres">
      <dgm:prSet presAssocID="{370E2E52-6905-4B4E-8603-B0E891BD9AD2}" presName="root2" presStyleCnt="0"/>
      <dgm:spPr/>
    </dgm:pt>
    <dgm:pt modelId="{670C40E9-0395-46FB-BC05-9A693AE3D36F}" type="pres">
      <dgm:prSet presAssocID="{370E2E52-6905-4B4E-8603-B0E891BD9AD2}" presName="LevelTwoTextNode" presStyleLbl="node3" presStyleIdx="3" presStyleCnt="6" custScaleX="296688" custScaleY="133319" custLinFactNeighborX="-2790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E537A9-8A8D-4DE5-BC54-B14AC6A95B88}" type="pres">
      <dgm:prSet presAssocID="{370E2E52-6905-4B4E-8603-B0E891BD9AD2}" presName="level3hierChild" presStyleCnt="0"/>
      <dgm:spPr/>
    </dgm:pt>
    <dgm:pt modelId="{C8C39642-EBED-4352-813A-CB05EB3FC44C}" type="pres">
      <dgm:prSet presAssocID="{62818666-82A7-4A5C-8992-A407B49EDCF1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F1A4E0A2-28D6-4AD7-B1F1-CCC0378A0C97}" type="pres">
      <dgm:prSet presAssocID="{62818666-82A7-4A5C-8992-A407B49EDCF1}" presName="connTx" presStyleLbl="parChTrans1D2" presStyleIdx="5" presStyleCnt="8"/>
      <dgm:spPr/>
      <dgm:t>
        <a:bodyPr/>
        <a:lstStyle/>
        <a:p>
          <a:endParaRPr lang="en-US"/>
        </a:p>
      </dgm:t>
    </dgm:pt>
    <dgm:pt modelId="{7B1F75E5-0212-47FA-A88D-B1FC2C64C1A4}" type="pres">
      <dgm:prSet presAssocID="{6ADA964A-995A-4D5E-B047-61DDFB8F371B}" presName="root2" presStyleCnt="0"/>
      <dgm:spPr/>
    </dgm:pt>
    <dgm:pt modelId="{704BDE60-50F7-4B79-83F2-5C9C113E1C5A}" type="pres">
      <dgm:prSet presAssocID="{6ADA964A-995A-4D5E-B047-61DDFB8F371B}" presName="LevelTwoTextNode" presStyleLbl="node2" presStyleIdx="5" presStyleCnt="8" custScaleX="168325" custScaleY="86463" custLinFactNeighborX="-9488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168-D1F8-40A1-B714-97113A0BA441}" type="pres">
      <dgm:prSet presAssocID="{6ADA964A-995A-4D5E-B047-61DDFB8F371B}" presName="level3hierChild" presStyleCnt="0"/>
      <dgm:spPr/>
    </dgm:pt>
    <dgm:pt modelId="{2BF5D93E-6605-4AA9-9A48-B656A64EAE32}" type="pres">
      <dgm:prSet presAssocID="{A684CABC-32F7-4AB3-9949-A7D9D1121D48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6E0946F7-6EC7-4D9B-8A60-E9377C4E9047}" type="pres">
      <dgm:prSet presAssocID="{A684CABC-32F7-4AB3-9949-A7D9D1121D48}" presName="connTx" presStyleLbl="parChTrans1D3" presStyleIdx="4" presStyleCnt="6"/>
      <dgm:spPr/>
      <dgm:t>
        <a:bodyPr/>
        <a:lstStyle/>
        <a:p>
          <a:endParaRPr lang="en-US"/>
        </a:p>
      </dgm:t>
    </dgm:pt>
    <dgm:pt modelId="{981E8B10-2FE3-43A8-BE19-7CA439FBE796}" type="pres">
      <dgm:prSet presAssocID="{4B5554D5-9933-4F3C-B1FC-6A3E066BCF1C}" presName="root2" presStyleCnt="0"/>
      <dgm:spPr/>
    </dgm:pt>
    <dgm:pt modelId="{DD0C874C-E619-4CAE-917F-E71E76C2A330}" type="pres">
      <dgm:prSet presAssocID="{4B5554D5-9933-4F3C-B1FC-6A3E066BCF1C}" presName="LevelTwoTextNode" presStyleLbl="node3" presStyleIdx="4" presStyleCnt="6" custScaleX="290935" custScaleY="126923" custLinFactNeighborX="-2790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D2C3FA-16EE-4591-8796-C7E4FC6899CE}" type="pres">
      <dgm:prSet presAssocID="{4B5554D5-9933-4F3C-B1FC-6A3E066BCF1C}" presName="level3hierChild" presStyleCnt="0"/>
      <dgm:spPr/>
    </dgm:pt>
    <dgm:pt modelId="{4649694B-6CDA-42AF-84A3-EF0C6C50CA69}" type="pres">
      <dgm:prSet presAssocID="{B0E7BEA0-6C93-48C7-A6ED-31889C6BED35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846A67A1-FB29-4096-9BBF-D47865EE79B1}" type="pres">
      <dgm:prSet presAssocID="{B0E7BEA0-6C93-48C7-A6ED-31889C6BED35}" presName="connTx" presStyleLbl="parChTrans1D2" presStyleIdx="6" presStyleCnt="8"/>
      <dgm:spPr/>
      <dgm:t>
        <a:bodyPr/>
        <a:lstStyle/>
        <a:p>
          <a:endParaRPr lang="en-US"/>
        </a:p>
      </dgm:t>
    </dgm:pt>
    <dgm:pt modelId="{2D4C4293-A4DB-4A5C-A1B2-780CB02A07E3}" type="pres">
      <dgm:prSet presAssocID="{DA7A3859-E2E0-4C18-8D15-F42D78C0A6FF}" presName="root2" presStyleCnt="0"/>
      <dgm:spPr/>
    </dgm:pt>
    <dgm:pt modelId="{69827F3B-8D5C-4571-B006-1535024A78FB}" type="pres">
      <dgm:prSet presAssocID="{DA7A3859-E2E0-4C18-8D15-F42D78C0A6FF}" presName="LevelTwoTextNode" presStyleLbl="node2" presStyleIdx="6" presStyleCnt="8" custLinFactNeighborX="-9488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244DD6-680E-4EC5-B2AC-CD8E65825F1A}" type="pres">
      <dgm:prSet presAssocID="{DA7A3859-E2E0-4C18-8D15-F42D78C0A6FF}" presName="level3hierChild" presStyleCnt="0"/>
      <dgm:spPr/>
    </dgm:pt>
    <dgm:pt modelId="{BED88930-CD11-49E2-A931-EFFA2A4FAA25}" type="pres">
      <dgm:prSet presAssocID="{45C774AB-53BD-457D-9A7D-04E682601D2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9F287A1F-E861-400B-87E5-3B3F92D6E4A7}" type="pres">
      <dgm:prSet presAssocID="{45C774AB-53BD-457D-9A7D-04E682601D2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87DAE878-2CFB-44DE-85D6-345073162491}" type="pres">
      <dgm:prSet presAssocID="{DCD66DF8-2D1A-43D2-A75D-AA341FA68D46}" presName="root2" presStyleCnt="0"/>
      <dgm:spPr/>
    </dgm:pt>
    <dgm:pt modelId="{A0C265B5-8D8B-4AA9-A372-CF77DA1D489C}" type="pres">
      <dgm:prSet presAssocID="{DCD66DF8-2D1A-43D2-A75D-AA341FA68D46}" presName="LevelTwoTextNode" presStyleLbl="node3" presStyleIdx="5" presStyleCnt="6" custScaleX="307090" custScaleY="191884" custLinFactNeighborX="-2790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22FF0A-77A9-41D0-BD1D-C90FBB181837}" type="pres">
      <dgm:prSet presAssocID="{DCD66DF8-2D1A-43D2-A75D-AA341FA68D46}" presName="level3hierChild" presStyleCnt="0"/>
      <dgm:spPr/>
    </dgm:pt>
    <dgm:pt modelId="{5C08B338-2C06-4A7C-9C90-F883A6228F02}" type="pres">
      <dgm:prSet presAssocID="{F5F98802-AC33-4853-95E2-FC17CE4F77F3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4B179E59-FEF6-491D-81D7-BE88924C1E1A}" type="pres">
      <dgm:prSet presAssocID="{F5F98802-AC33-4853-95E2-FC17CE4F77F3}" presName="connTx" presStyleLbl="parChTrans1D2" presStyleIdx="7" presStyleCnt="8"/>
      <dgm:spPr/>
      <dgm:t>
        <a:bodyPr/>
        <a:lstStyle/>
        <a:p>
          <a:endParaRPr lang="en-US"/>
        </a:p>
      </dgm:t>
    </dgm:pt>
    <dgm:pt modelId="{BC8A30D2-EE43-48E4-8986-91531E239BC1}" type="pres">
      <dgm:prSet presAssocID="{D2297524-ADE9-4788-8136-4AB3AC12CFE8}" presName="root2" presStyleCnt="0"/>
      <dgm:spPr/>
    </dgm:pt>
    <dgm:pt modelId="{ED87861D-A573-4223-BBB8-EA9A43C8972C}" type="pres">
      <dgm:prSet presAssocID="{D2297524-ADE9-4788-8136-4AB3AC12CFE8}" presName="LevelTwoTextNode" presStyleLbl="node2" presStyleIdx="7" presStyleCnt="8" custLinFactNeighborX="-94886" custLinFactNeighborY="-28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B2089B-5BE7-4A98-B833-955A2C381E18}" type="pres">
      <dgm:prSet presAssocID="{D2297524-ADE9-4788-8136-4AB3AC12CFE8}" presName="level3hierChild" presStyleCnt="0"/>
      <dgm:spPr/>
    </dgm:pt>
  </dgm:ptLst>
  <dgm:cxnLst>
    <dgm:cxn modelId="{CE2A9D54-40E3-4177-9A27-5C9A665417B7}" srcId="{C99D959B-E0EC-4851-9245-114ACACB87B1}" destId="{3C3FD086-278C-431F-B871-A5186117F134}" srcOrd="4" destOrd="0" parTransId="{D696B59E-5AC1-45F2-9080-D29B78E022FC}" sibTransId="{5D59D5F5-8DC3-4424-B51C-42C24AB47C31}"/>
    <dgm:cxn modelId="{BA1E46A7-EAA4-4435-A06E-FFB529B87F11}" type="presOf" srcId="{F5F98802-AC33-4853-95E2-FC17CE4F77F3}" destId="{5C08B338-2C06-4A7C-9C90-F883A6228F02}" srcOrd="0" destOrd="0" presId="urn:microsoft.com/office/officeart/2005/8/layout/hierarchy2"/>
    <dgm:cxn modelId="{EBA29F5F-D40D-42CA-8564-94ED217FE4B8}" srcId="{C99D959B-E0EC-4851-9245-114ACACB87B1}" destId="{7694C76A-3581-46BC-B129-A10C84FF8514}" srcOrd="1" destOrd="0" parTransId="{88E07E2D-3EB8-4932-B0B1-1AD665C2035D}" sibTransId="{0158B242-C129-4889-BD5C-CE69912E16A6}"/>
    <dgm:cxn modelId="{4FAC7DEC-3D60-48F8-9893-63A31DBAA04D}" type="presOf" srcId="{6ADA964A-995A-4D5E-B047-61DDFB8F371B}" destId="{704BDE60-50F7-4B79-83F2-5C9C113E1C5A}" srcOrd="0" destOrd="0" presId="urn:microsoft.com/office/officeart/2005/8/layout/hierarchy2"/>
    <dgm:cxn modelId="{9F3D7D87-7FAC-4A15-A61B-7E4D181F8D81}" srcId="{6ADA964A-995A-4D5E-B047-61DDFB8F371B}" destId="{4B5554D5-9933-4F3C-B1FC-6A3E066BCF1C}" srcOrd="0" destOrd="0" parTransId="{A684CABC-32F7-4AB3-9949-A7D9D1121D48}" sibTransId="{DEEAEED4-81D6-4FD3-BB31-B63973319559}"/>
    <dgm:cxn modelId="{71196666-F070-44C3-9207-02AAE40B87C9}" type="presOf" srcId="{88E07E2D-3EB8-4932-B0B1-1AD665C2035D}" destId="{804160DC-B09F-4CD1-B3D2-6AB6AB4CE540}" srcOrd="1" destOrd="0" presId="urn:microsoft.com/office/officeart/2005/8/layout/hierarchy2"/>
    <dgm:cxn modelId="{F2D3968A-FFAE-42DE-8AA2-BDC930DFEBE8}" srcId="{101C702B-E7B4-4894-9B11-C3E10312B340}" destId="{5648232D-37BC-459D-B5F0-7061B1403DBC}" srcOrd="0" destOrd="0" parTransId="{25AE3548-7E9D-4CAA-B393-AB22791D573A}" sibTransId="{D1068373-4194-4437-9709-E69C998AA913}"/>
    <dgm:cxn modelId="{79F4881E-EB55-474C-8884-5A9098AB891A}" type="presOf" srcId="{62818666-82A7-4A5C-8992-A407B49EDCF1}" destId="{F1A4E0A2-28D6-4AD7-B1F1-CCC0378A0C97}" srcOrd="1" destOrd="0" presId="urn:microsoft.com/office/officeart/2005/8/layout/hierarchy2"/>
    <dgm:cxn modelId="{9C3ABF55-1CD6-44E1-A0EA-7685E9E5B35C}" type="presOf" srcId="{F5F98802-AC33-4853-95E2-FC17CE4F77F3}" destId="{4B179E59-FEF6-491D-81D7-BE88924C1E1A}" srcOrd="1" destOrd="0" presId="urn:microsoft.com/office/officeart/2005/8/layout/hierarchy2"/>
    <dgm:cxn modelId="{91BD9B81-4932-4B99-9690-2AF1BB1FCA92}" type="presOf" srcId="{FE31173F-B009-4662-B228-A52AE193B5A1}" destId="{4BA488D4-9A62-45A5-B082-6602D15C88D7}" srcOrd="0" destOrd="0" presId="urn:microsoft.com/office/officeart/2005/8/layout/hierarchy2"/>
    <dgm:cxn modelId="{548C75F8-2758-43FB-B55B-AF8D08E7F30A}" srcId="{D9405768-13B0-4E4D-B52F-0F64B2AE191C}" destId="{547E90A8-3C27-43EC-B91C-6AC9B4CA40AD}" srcOrd="0" destOrd="0" parTransId="{AADDB578-26C4-454D-B5C7-E6090AD395B8}" sibTransId="{F4420E30-A79A-49C9-AFD0-635B34608011}"/>
    <dgm:cxn modelId="{1D5386B8-693F-46F2-8515-EDC859159C17}" type="presOf" srcId="{B0E7BEA0-6C93-48C7-A6ED-31889C6BED35}" destId="{4649694B-6CDA-42AF-84A3-EF0C6C50CA69}" srcOrd="0" destOrd="0" presId="urn:microsoft.com/office/officeart/2005/8/layout/hierarchy2"/>
    <dgm:cxn modelId="{48B7617F-A3DB-46EC-A0C7-07301602F330}" srcId="{3C3FD086-278C-431F-B871-A5186117F134}" destId="{370E2E52-6905-4B4E-8603-B0E891BD9AD2}" srcOrd="0" destOrd="0" parTransId="{1127A4FB-12E6-4C86-9524-ECB28596997E}" sibTransId="{5CF49E03-5F24-4281-9097-BC65DCE78EA6}"/>
    <dgm:cxn modelId="{8EF74A6B-4136-4D7C-BC5A-F0116C233D1B}" type="presOf" srcId="{D696B59E-5AC1-45F2-9080-D29B78E022FC}" destId="{A9B093F5-581F-411E-A0E4-EC6251135D5A}" srcOrd="1" destOrd="0" presId="urn:microsoft.com/office/officeart/2005/8/layout/hierarchy2"/>
    <dgm:cxn modelId="{938D4EE6-FBC5-4C10-9888-45329F666809}" type="presOf" srcId="{D9405768-13B0-4E4D-B52F-0F64B2AE191C}" destId="{6C653BC3-5B8B-49CB-A1D0-940E562F6781}" srcOrd="0" destOrd="0" presId="urn:microsoft.com/office/officeart/2005/8/layout/hierarchy2"/>
    <dgm:cxn modelId="{78394107-AAE5-4F4F-9254-D3430F297CDB}" type="presOf" srcId="{C99D959B-E0EC-4851-9245-114ACACB87B1}" destId="{F3ECDDA4-354D-4DA3-9EC1-2FAC5C5358E6}" srcOrd="0" destOrd="0" presId="urn:microsoft.com/office/officeart/2005/8/layout/hierarchy2"/>
    <dgm:cxn modelId="{85880E17-C9C2-48A7-92CA-636AB5A8CD9B}" type="presOf" srcId="{45C774AB-53BD-457D-9A7D-04E682601D21}" destId="{BED88930-CD11-49E2-A931-EFFA2A4FAA25}" srcOrd="0" destOrd="0" presId="urn:microsoft.com/office/officeart/2005/8/layout/hierarchy2"/>
    <dgm:cxn modelId="{E6013DC0-D0FB-4259-8346-1215A2713A08}" type="presOf" srcId="{101C702B-E7B4-4894-9B11-C3E10312B340}" destId="{A912DDD0-40A0-4B5A-B02F-AC47D2F17FE7}" srcOrd="0" destOrd="0" presId="urn:microsoft.com/office/officeart/2005/8/layout/hierarchy2"/>
    <dgm:cxn modelId="{62E1C4FC-6C08-41B8-906C-4D5529B00FD7}" srcId="{6FFAC05A-32B1-418F-AD16-DAEFDBB0CF1F}" destId="{C99D959B-E0EC-4851-9245-114ACACB87B1}" srcOrd="0" destOrd="0" parTransId="{E691F1E5-2365-4094-B6A6-728E0510FEF6}" sibTransId="{CD5D6E70-F695-46B2-B871-6BCA936A2BC0}"/>
    <dgm:cxn modelId="{4FB5EBE6-6931-4EC5-A079-94CC955B0EC1}" srcId="{C99D959B-E0EC-4851-9245-114ACACB87B1}" destId="{6ADA964A-995A-4D5E-B047-61DDFB8F371B}" srcOrd="5" destOrd="0" parTransId="{62818666-82A7-4A5C-8992-A407B49EDCF1}" sibTransId="{EDA93F95-48C7-4325-B565-FEDA2ADF2BE5}"/>
    <dgm:cxn modelId="{6FAAC3D9-B68D-47BF-8207-5BD0CD45032E}" srcId="{C99D959B-E0EC-4851-9245-114ACACB87B1}" destId="{D9405768-13B0-4E4D-B52F-0F64B2AE191C}" srcOrd="0" destOrd="0" parTransId="{B96E58AB-0134-4A84-AFB9-F6AFB89AB1FD}" sibTransId="{EC96ED7D-4B5A-4E5F-A03A-E1CA5E1558A4}"/>
    <dgm:cxn modelId="{7BFE8A2A-0294-4AAC-B65F-393610EDC7F5}" type="presOf" srcId="{DCD66DF8-2D1A-43D2-A75D-AA341FA68D46}" destId="{A0C265B5-8D8B-4AA9-A372-CF77DA1D489C}" srcOrd="0" destOrd="0" presId="urn:microsoft.com/office/officeart/2005/8/layout/hierarchy2"/>
    <dgm:cxn modelId="{BA68FA13-8394-409B-B910-9B1AA6D3F0CF}" type="presOf" srcId="{547E90A8-3C27-43EC-B91C-6AC9B4CA40AD}" destId="{93C0389C-3716-4C5E-AB63-1BC629E19C96}" srcOrd="0" destOrd="0" presId="urn:microsoft.com/office/officeart/2005/8/layout/hierarchy2"/>
    <dgm:cxn modelId="{F47493CA-CB54-4E4F-9117-CF283F02BF7B}" type="presOf" srcId="{2A9128BD-28FC-4D45-B51D-C11F4AC0B5B3}" destId="{76DC83F0-464E-4BD3-AF91-82AA577BAF17}" srcOrd="0" destOrd="0" presId="urn:microsoft.com/office/officeart/2005/8/layout/hierarchy2"/>
    <dgm:cxn modelId="{DCB9FDEF-7293-4BFA-BF76-C49CDB75EB4D}" type="presOf" srcId="{7694C76A-3581-46BC-B129-A10C84FF8514}" destId="{75E44ABF-958F-46DD-81F6-FACB95EFD191}" srcOrd="0" destOrd="0" presId="urn:microsoft.com/office/officeart/2005/8/layout/hierarchy2"/>
    <dgm:cxn modelId="{ECE94D6A-9CF9-4A6C-A772-54CFDF1F9F2E}" type="presOf" srcId="{DA7A3859-E2E0-4C18-8D15-F42D78C0A6FF}" destId="{69827F3B-8D5C-4571-B006-1535024A78FB}" srcOrd="0" destOrd="0" presId="urn:microsoft.com/office/officeart/2005/8/layout/hierarchy2"/>
    <dgm:cxn modelId="{63586B0E-9317-434E-8232-9E70CB872B98}" type="presOf" srcId="{8E01B0A6-0878-4346-A349-0BAB89D17FB5}" destId="{743C5F56-2FC6-486B-8222-13157E2E4D76}" srcOrd="0" destOrd="0" presId="urn:microsoft.com/office/officeart/2005/8/layout/hierarchy2"/>
    <dgm:cxn modelId="{FB8F6307-A4C2-4BE0-A195-CDE48100F695}" type="presOf" srcId="{B96E58AB-0134-4A84-AFB9-F6AFB89AB1FD}" destId="{03010954-DC84-4CD9-A99E-5429A5690181}" srcOrd="0" destOrd="0" presId="urn:microsoft.com/office/officeart/2005/8/layout/hierarchy2"/>
    <dgm:cxn modelId="{FB33FAFB-1680-4CEA-AD3B-9377155FA72F}" type="presOf" srcId="{AADDB578-26C4-454D-B5C7-E6090AD395B8}" destId="{6BAE0638-03CE-4A09-8D8E-1956A29B1265}" srcOrd="0" destOrd="0" presId="urn:microsoft.com/office/officeart/2005/8/layout/hierarchy2"/>
    <dgm:cxn modelId="{A1003D06-3F05-4160-8CC6-5CCF5176D573}" type="presOf" srcId="{B96E58AB-0134-4A84-AFB9-F6AFB89AB1FD}" destId="{1787EEE6-688D-40EA-A5DA-78102ED0AA98}" srcOrd="1" destOrd="0" presId="urn:microsoft.com/office/officeart/2005/8/layout/hierarchy2"/>
    <dgm:cxn modelId="{9353CA3F-9AF9-4294-A074-C448F2B306D7}" type="presOf" srcId="{0B712EC4-780B-4A30-A11E-4A6D0A9A8D83}" destId="{DFF9BAD1-F77D-4644-B57F-BD8AA7C6B33F}" srcOrd="1" destOrd="0" presId="urn:microsoft.com/office/officeart/2005/8/layout/hierarchy2"/>
    <dgm:cxn modelId="{20EB2022-FFE1-4085-80A5-B72C7C4220F6}" type="presOf" srcId="{B0E7BEA0-6C93-48C7-A6ED-31889C6BED35}" destId="{846A67A1-FB29-4096-9BBF-D47865EE79B1}" srcOrd="1" destOrd="0" presId="urn:microsoft.com/office/officeart/2005/8/layout/hierarchy2"/>
    <dgm:cxn modelId="{58880C25-CAC7-45F9-924C-DB4483A3651C}" type="presOf" srcId="{370E2E52-6905-4B4E-8603-B0E891BD9AD2}" destId="{670C40E9-0395-46FB-BC05-9A693AE3D36F}" srcOrd="0" destOrd="0" presId="urn:microsoft.com/office/officeart/2005/8/layout/hierarchy2"/>
    <dgm:cxn modelId="{8757BC6D-5337-472C-A7F5-F8AC3DBAB70F}" type="presOf" srcId="{5AFB5CAE-D4D7-4831-9722-16A2EAEC69DC}" destId="{79B7FE24-546A-4B31-944B-A409E401B9BB}" srcOrd="0" destOrd="0" presId="urn:microsoft.com/office/officeart/2005/8/layout/hierarchy2"/>
    <dgm:cxn modelId="{41D391A2-9AC5-4AE4-A68D-54B6BE92058C}" srcId="{C99D959B-E0EC-4851-9245-114ACACB87B1}" destId="{101C702B-E7B4-4894-9B11-C3E10312B340}" srcOrd="3" destOrd="0" parTransId="{2A9128BD-28FC-4D45-B51D-C11F4AC0B5B3}" sibTransId="{8F9CA570-566A-4364-931A-5808E0F33772}"/>
    <dgm:cxn modelId="{12715AFD-E1AE-4D27-8CA3-E38A63FB9AD4}" type="presOf" srcId="{AADDB578-26C4-454D-B5C7-E6090AD395B8}" destId="{FD979054-7CE6-49BE-B53E-FF5E15AE4BF6}" srcOrd="1" destOrd="0" presId="urn:microsoft.com/office/officeart/2005/8/layout/hierarchy2"/>
    <dgm:cxn modelId="{FF2689B8-7724-42DB-AAD9-D3ECDC889619}" type="presOf" srcId="{A684CABC-32F7-4AB3-9949-A7D9D1121D48}" destId="{2BF5D93E-6605-4AA9-9A48-B656A64EAE32}" srcOrd="0" destOrd="0" presId="urn:microsoft.com/office/officeart/2005/8/layout/hierarchy2"/>
    <dgm:cxn modelId="{AD0CB87C-4282-4FDC-9407-A5B85065A5EC}" type="presOf" srcId="{5648232D-37BC-459D-B5F0-7061B1403DBC}" destId="{8FD0A4B4-07E3-4D99-9C20-C10DB562E809}" srcOrd="0" destOrd="0" presId="urn:microsoft.com/office/officeart/2005/8/layout/hierarchy2"/>
    <dgm:cxn modelId="{291AE024-D2DB-44D8-9406-055510C807FC}" srcId="{C99D959B-E0EC-4851-9245-114ACACB87B1}" destId="{DA7A3859-E2E0-4C18-8D15-F42D78C0A6FF}" srcOrd="6" destOrd="0" parTransId="{B0E7BEA0-6C93-48C7-A6ED-31889C6BED35}" sibTransId="{02E9721D-34D8-4D68-81BA-514C39FFD37F}"/>
    <dgm:cxn modelId="{57244936-9D71-4C29-97DF-4E524A94C884}" type="presOf" srcId="{62818666-82A7-4A5C-8992-A407B49EDCF1}" destId="{C8C39642-EBED-4352-813A-CB05EB3FC44C}" srcOrd="0" destOrd="0" presId="urn:microsoft.com/office/officeart/2005/8/layout/hierarchy2"/>
    <dgm:cxn modelId="{54DD3372-2A41-4EAE-9D8F-2A2FA9A05FA6}" type="presOf" srcId="{D696B59E-5AC1-45F2-9080-D29B78E022FC}" destId="{2E464702-167B-4419-A846-77828D2993B6}" srcOrd="0" destOrd="0" presId="urn:microsoft.com/office/officeart/2005/8/layout/hierarchy2"/>
    <dgm:cxn modelId="{DC5EAB12-D184-49BE-BB1A-D22F2647E2EB}" type="presOf" srcId="{3C3FD086-278C-431F-B871-A5186117F134}" destId="{88447299-A0EA-4328-91B6-0458195D709B}" srcOrd="0" destOrd="0" presId="urn:microsoft.com/office/officeart/2005/8/layout/hierarchy2"/>
    <dgm:cxn modelId="{5C46B338-0C8E-4A9A-BE7C-F6485141778A}" type="presOf" srcId="{2A9128BD-28FC-4D45-B51D-C11F4AC0B5B3}" destId="{588945E2-5AD1-41C0-907F-211B1794AF39}" srcOrd="1" destOrd="0" presId="urn:microsoft.com/office/officeart/2005/8/layout/hierarchy2"/>
    <dgm:cxn modelId="{886FDAFB-984A-459E-BBD4-9EF7ACFF29CC}" type="presOf" srcId="{6FFAC05A-32B1-418F-AD16-DAEFDBB0CF1F}" destId="{DF6D1A95-1389-4554-A661-209C7ACC70AF}" srcOrd="0" destOrd="0" presId="urn:microsoft.com/office/officeart/2005/8/layout/hierarchy2"/>
    <dgm:cxn modelId="{3D3D67BA-378C-4216-9270-F4289A224BCD}" type="presOf" srcId="{D2297524-ADE9-4788-8136-4AB3AC12CFE8}" destId="{ED87861D-A573-4223-BBB8-EA9A43C8972C}" srcOrd="0" destOrd="0" presId="urn:microsoft.com/office/officeart/2005/8/layout/hierarchy2"/>
    <dgm:cxn modelId="{7730E519-C7A9-4EFC-A297-FCD147DE6AAF}" srcId="{C99D959B-E0EC-4851-9245-114ACACB87B1}" destId="{FE31173F-B009-4662-B228-A52AE193B5A1}" srcOrd="2" destOrd="0" parTransId="{5AFB5CAE-D4D7-4831-9722-16A2EAEC69DC}" sibTransId="{FCE786BD-44E5-4BD4-92A2-7C51824A3C3C}"/>
    <dgm:cxn modelId="{9EBE5F48-CD73-4355-835F-9D83CEA362A8}" type="presOf" srcId="{5AFB5CAE-D4D7-4831-9722-16A2EAEC69DC}" destId="{68F12E2F-CAF0-4D07-9015-048867897A71}" srcOrd="1" destOrd="0" presId="urn:microsoft.com/office/officeart/2005/8/layout/hierarchy2"/>
    <dgm:cxn modelId="{3AB41DD8-0CAF-4253-9DA4-8702399B2B64}" srcId="{7694C76A-3581-46BC-B129-A10C84FF8514}" destId="{8E01B0A6-0878-4346-A349-0BAB89D17FB5}" srcOrd="0" destOrd="0" parTransId="{0B712EC4-780B-4A30-A11E-4A6D0A9A8D83}" sibTransId="{A8370DAA-7A87-41CF-ABAF-48FAC7F7A8BC}"/>
    <dgm:cxn modelId="{4836D8F5-EA7F-49C2-89ED-54B6EE0615A1}" srcId="{C99D959B-E0EC-4851-9245-114ACACB87B1}" destId="{D2297524-ADE9-4788-8136-4AB3AC12CFE8}" srcOrd="7" destOrd="0" parTransId="{F5F98802-AC33-4853-95E2-FC17CE4F77F3}" sibTransId="{8AD55020-97F2-428B-B79A-A57DE155BF33}"/>
    <dgm:cxn modelId="{1FBA5326-5F77-49D5-8207-B7545988FBAF}" type="presOf" srcId="{25AE3548-7E9D-4CAA-B393-AB22791D573A}" destId="{6BED2CAA-5F77-4B6A-942B-39CFC41D81DD}" srcOrd="0" destOrd="0" presId="urn:microsoft.com/office/officeart/2005/8/layout/hierarchy2"/>
    <dgm:cxn modelId="{13307C7E-B24A-48F9-BE72-43282E0E912E}" type="presOf" srcId="{0B712EC4-780B-4A30-A11E-4A6D0A9A8D83}" destId="{33E4AED6-F186-4AC5-AC2E-DB7B9652F1A1}" srcOrd="0" destOrd="0" presId="urn:microsoft.com/office/officeart/2005/8/layout/hierarchy2"/>
    <dgm:cxn modelId="{C7D58A6E-590E-4531-B7AE-19B8EBEBBBD2}" type="presOf" srcId="{45C774AB-53BD-457D-9A7D-04E682601D21}" destId="{9F287A1F-E861-400B-87E5-3B3F92D6E4A7}" srcOrd="1" destOrd="0" presId="urn:microsoft.com/office/officeart/2005/8/layout/hierarchy2"/>
    <dgm:cxn modelId="{7D77FDB0-1A21-4CAC-96BF-9E1A60802437}" srcId="{DA7A3859-E2E0-4C18-8D15-F42D78C0A6FF}" destId="{DCD66DF8-2D1A-43D2-A75D-AA341FA68D46}" srcOrd="0" destOrd="0" parTransId="{45C774AB-53BD-457D-9A7D-04E682601D21}" sibTransId="{7AF9CD1E-E283-4945-AA67-B983163FF222}"/>
    <dgm:cxn modelId="{6439A4D5-2B62-4EB9-B8DB-EEB413108E33}" type="presOf" srcId="{1127A4FB-12E6-4C86-9524-ECB28596997E}" destId="{7987CEC9-3369-42CA-982A-EF61C04F677E}" srcOrd="1" destOrd="0" presId="urn:microsoft.com/office/officeart/2005/8/layout/hierarchy2"/>
    <dgm:cxn modelId="{00DB9D98-6F6E-4F6F-82DF-DE9CD66D865C}" type="presOf" srcId="{4B5554D5-9933-4F3C-B1FC-6A3E066BCF1C}" destId="{DD0C874C-E619-4CAE-917F-E71E76C2A330}" srcOrd="0" destOrd="0" presId="urn:microsoft.com/office/officeart/2005/8/layout/hierarchy2"/>
    <dgm:cxn modelId="{FD4AD0CA-72A1-4DB6-A444-5EABD2FF9D4A}" type="presOf" srcId="{A684CABC-32F7-4AB3-9949-A7D9D1121D48}" destId="{6E0946F7-6EC7-4D9B-8A60-E9377C4E9047}" srcOrd="1" destOrd="0" presId="urn:microsoft.com/office/officeart/2005/8/layout/hierarchy2"/>
    <dgm:cxn modelId="{D046EAE7-73AC-4746-A6EE-97AF9E234D36}" type="presOf" srcId="{25AE3548-7E9D-4CAA-B393-AB22791D573A}" destId="{16006E1C-0068-423E-80DD-F80C805F9884}" srcOrd="1" destOrd="0" presId="urn:microsoft.com/office/officeart/2005/8/layout/hierarchy2"/>
    <dgm:cxn modelId="{6102507F-FF32-446F-B02D-94587EAF4637}" type="presOf" srcId="{1127A4FB-12E6-4C86-9524-ECB28596997E}" destId="{8BDB8656-16BE-46FD-BC2D-9E87D31EDD6E}" srcOrd="0" destOrd="0" presId="urn:microsoft.com/office/officeart/2005/8/layout/hierarchy2"/>
    <dgm:cxn modelId="{4F7EA53F-6EFA-4E0F-925D-5FDB719C58F5}" type="presOf" srcId="{88E07E2D-3EB8-4932-B0B1-1AD665C2035D}" destId="{63BA1AE8-A0BD-4372-812F-B763B5A0EC42}" srcOrd="0" destOrd="0" presId="urn:microsoft.com/office/officeart/2005/8/layout/hierarchy2"/>
    <dgm:cxn modelId="{5C01E1AF-462F-4F0F-9512-99C883FE345F}" type="presParOf" srcId="{DF6D1A95-1389-4554-A661-209C7ACC70AF}" destId="{2C5127B5-C40F-44BD-8A71-E8F2771A5D8F}" srcOrd="0" destOrd="0" presId="urn:microsoft.com/office/officeart/2005/8/layout/hierarchy2"/>
    <dgm:cxn modelId="{057720EA-3421-4320-84CD-142701B57C35}" type="presParOf" srcId="{2C5127B5-C40F-44BD-8A71-E8F2771A5D8F}" destId="{F3ECDDA4-354D-4DA3-9EC1-2FAC5C5358E6}" srcOrd="0" destOrd="0" presId="urn:microsoft.com/office/officeart/2005/8/layout/hierarchy2"/>
    <dgm:cxn modelId="{26361F0A-4769-43D2-AF59-0FCBF849ED71}" type="presParOf" srcId="{2C5127B5-C40F-44BD-8A71-E8F2771A5D8F}" destId="{10A2E724-A73F-4006-93A3-FE32A25D4BEC}" srcOrd="1" destOrd="0" presId="urn:microsoft.com/office/officeart/2005/8/layout/hierarchy2"/>
    <dgm:cxn modelId="{766447DB-C541-4677-B40C-0C1555E2F30F}" type="presParOf" srcId="{10A2E724-A73F-4006-93A3-FE32A25D4BEC}" destId="{03010954-DC84-4CD9-A99E-5429A5690181}" srcOrd="0" destOrd="0" presId="urn:microsoft.com/office/officeart/2005/8/layout/hierarchy2"/>
    <dgm:cxn modelId="{93E6DBD9-C0B5-4BFA-AA77-44BDBD2FEC9D}" type="presParOf" srcId="{03010954-DC84-4CD9-A99E-5429A5690181}" destId="{1787EEE6-688D-40EA-A5DA-78102ED0AA98}" srcOrd="0" destOrd="0" presId="urn:microsoft.com/office/officeart/2005/8/layout/hierarchy2"/>
    <dgm:cxn modelId="{B0A3F1C3-3641-4651-8A7D-C9AD93D0FD00}" type="presParOf" srcId="{10A2E724-A73F-4006-93A3-FE32A25D4BEC}" destId="{27C07011-AE52-43BD-8C4B-C18E8319643B}" srcOrd="1" destOrd="0" presId="urn:microsoft.com/office/officeart/2005/8/layout/hierarchy2"/>
    <dgm:cxn modelId="{DFF3AF44-4EC4-468E-8BD0-3ACA03C22D75}" type="presParOf" srcId="{27C07011-AE52-43BD-8C4B-C18E8319643B}" destId="{6C653BC3-5B8B-49CB-A1D0-940E562F6781}" srcOrd="0" destOrd="0" presId="urn:microsoft.com/office/officeart/2005/8/layout/hierarchy2"/>
    <dgm:cxn modelId="{97A2C0D4-438F-45E4-BDEB-82BBD4FFE6CB}" type="presParOf" srcId="{27C07011-AE52-43BD-8C4B-C18E8319643B}" destId="{805374C2-675F-4E93-A3E8-EAF8D06CA8DB}" srcOrd="1" destOrd="0" presId="urn:microsoft.com/office/officeart/2005/8/layout/hierarchy2"/>
    <dgm:cxn modelId="{E00646DF-C63D-40AA-9386-7D6803C71415}" type="presParOf" srcId="{805374C2-675F-4E93-A3E8-EAF8D06CA8DB}" destId="{6BAE0638-03CE-4A09-8D8E-1956A29B1265}" srcOrd="0" destOrd="0" presId="urn:microsoft.com/office/officeart/2005/8/layout/hierarchy2"/>
    <dgm:cxn modelId="{7E195A57-A687-4F13-8EEF-4C0F7D9F6D26}" type="presParOf" srcId="{6BAE0638-03CE-4A09-8D8E-1956A29B1265}" destId="{FD979054-7CE6-49BE-B53E-FF5E15AE4BF6}" srcOrd="0" destOrd="0" presId="urn:microsoft.com/office/officeart/2005/8/layout/hierarchy2"/>
    <dgm:cxn modelId="{1FF4AC42-4C76-4849-86AD-103C13A25FBF}" type="presParOf" srcId="{805374C2-675F-4E93-A3E8-EAF8D06CA8DB}" destId="{23B7A87F-A3C3-44DC-BDA8-BAA433F8308D}" srcOrd="1" destOrd="0" presId="urn:microsoft.com/office/officeart/2005/8/layout/hierarchy2"/>
    <dgm:cxn modelId="{09226D2D-6DE0-41D2-8AF2-A216F5F42DC1}" type="presParOf" srcId="{23B7A87F-A3C3-44DC-BDA8-BAA433F8308D}" destId="{93C0389C-3716-4C5E-AB63-1BC629E19C96}" srcOrd="0" destOrd="0" presId="urn:microsoft.com/office/officeart/2005/8/layout/hierarchy2"/>
    <dgm:cxn modelId="{015CFC63-041F-49A7-8FCC-62EB4252904C}" type="presParOf" srcId="{23B7A87F-A3C3-44DC-BDA8-BAA433F8308D}" destId="{03166925-E5C0-4E99-9E6F-005579CDCD57}" srcOrd="1" destOrd="0" presId="urn:microsoft.com/office/officeart/2005/8/layout/hierarchy2"/>
    <dgm:cxn modelId="{FCB3BBF5-A813-4952-B492-3EBFE612381E}" type="presParOf" srcId="{10A2E724-A73F-4006-93A3-FE32A25D4BEC}" destId="{63BA1AE8-A0BD-4372-812F-B763B5A0EC42}" srcOrd="2" destOrd="0" presId="urn:microsoft.com/office/officeart/2005/8/layout/hierarchy2"/>
    <dgm:cxn modelId="{123CF0FC-691E-49B9-B1A3-ABDA66C49482}" type="presParOf" srcId="{63BA1AE8-A0BD-4372-812F-B763B5A0EC42}" destId="{804160DC-B09F-4CD1-B3D2-6AB6AB4CE540}" srcOrd="0" destOrd="0" presId="urn:microsoft.com/office/officeart/2005/8/layout/hierarchy2"/>
    <dgm:cxn modelId="{0B7990F8-3986-4F01-A2AD-56A186D26F7C}" type="presParOf" srcId="{10A2E724-A73F-4006-93A3-FE32A25D4BEC}" destId="{09A18F82-A14B-49BB-93F2-9400F0353B79}" srcOrd="3" destOrd="0" presId="urn:microsoft.com/office/officeart/2005/8/layout/hierarchy2"/>
    <dgm:cxn modelId="{2A991FC1-0264-4CD4-AA74-AE36B31408A9}" type="presParOf" srcId="{09A18F82-A14B-49BB-93F2-9400F0353B79}" destId="{75E44ABF-958F-46DD-81F6-FACB95EFD191}" srcOrd="0" destOrd="0" presId="urn:microsoft.com/office/officeart/2005/8/layout/hierarchy2"/>
    <dgm:cxn modelId="{389CA2A6-5C3E-4404-90F0-E05A1E1A25CE}" type="presParOf" srcId="{09A18F82-A14B-49BB-93F2-9400F0353B79}" destId="{37A56442-D8E9-4E69-8ED1-3E48B5C7067E}" srcOrd="1" destOrd="0" presId="urn:microsoft.com/office/officeart/2005/8/layout/hierarchy2"/>
    <dgm:cxn modelId="{2A47F839-5925-4BA8-807B-FA99E83BD164}" type="presParOf" srcId="{37A56442-D8E9-4E69-8ED1-3E48B5C7067E}" destId="{33E4AED6-F186-4AC5-AC2E-DB7B9652F1A1}" srcOrd="0" destOrd="0" presId="urn:microsoft.com/office/officeart/2005/8/layout/hierarchy2"/>
    <dgm:cxn modelId="{025682CA-7D40-4675-A133-8D492C98869E}" type="presParOf" srcId="{33E4AED6-F186-4AC5-AC2E-DB7B9652F1A1}" destId="{DFF9BAD1-F77D-4644-B57F-BD8AA7C6B33F}" srcOrd="0" destOrd="0" presId="urn:microsoft.com/office/officeart/2005/8/layout/hierarchy2"/>
    <dgm:cxn modelId="{F349602B-118C-4CAF-9B61-F7D53E64966C}" type="presParOf" srcId="{37A56442-D8E9-4E69-8ED1-3E48B5C7067E}" destId="{7BA89E79-3868-4D3A-8853-39F81A236749}" srcOrd="1" destOrd="0" presId="urn:microsoft.com/office/officeart/2005/8/layout/hierarchy2"/>
    <dgm:cxn modelId="{CCB6CD7B-11F6-4E80-AFBC-A8FAA376D2ED}" type="presParOf" srcId="{7BA89E79-3868-4D3A-8853-39F81A236749}" destId="{743C5F56-2FC6-486B-8222-13157E2E4D76}" srcOrd="0" destOrd="0" presId="urn:microsoft.com/office/officeart/2005/8/layout/hierarchy2"/>
    <dgm:cxn modelId="{087CFBEC-2BC6-4FC5-B9CA-2470ACDA4487}" type="presParOf" srcId="{7BA89E79-3868-4D3A-8853-39F81A236749}" destId="{1AA91C7A-6AD0-411C-8805-C06067855C58}" srcOrd="1" destOrd="0" presId="urn:microsoft.com/office/officeart/2005/8/layout/hierarchy2"/>
    <dgm:cxn modelId="{0E0977C6-763F-40F3-9CDB-8955E33845E4}" type="presParOf" srcId="{10A2E724-A73F-4006-93A3-FE32A25D4BEC}" destId="{79B7FE24-546A-4B31-944B-A409E401B9BB}" srcOrd="4" destOrd="0" presId="urn:microsoft.com/office/officeart/2005/8/layout/hierarchy2"/>
    <dgm:cxn modelId="{FF821049-4A84-4F7B-BF3B-B7DEF19A6635}" type="presParOf" srcId="{79B7FE24-546A-4B31-944B-A409E401B9BB}" destId="{68F12E2F-CAF0-4D07-9015-048867897A71}" srcOrd="0" destOrd="0" presId="urn:microsoft.com/office/officeart/2005/8/layout/hierarchy2"/>
    <dgm:cxn modelId="{8EC53EE4-0603-40DC-9491-61D0A9B8FAEC}" type="presParOf" srcId="{10A2E724-A73F-4006-93A3-FE32A25D4BEC}" destId="{D5B3B6D4-5195-4E07-8AE6-1E4A0C84DC3E}" srcOrd="5" destOrd="0" presId="urn:microsoft.com/office/officeart/2005/8/layout/hierarchy2"/>
    <dgm:cxn modelId="{D78A7DD3-55AE-4DDA-A547-06AA7F56E6BA}" type="presParOf" srcId="{D5B3B6D4-5195-4E07-8AE6-1E4A0C84DC3E}" destId="{4BA488D4-9A62-45A5-B082-6602D15C88D7}" srcOrd="0" destOrd="0" presId="urn:microsoft.com/office/officeart/2005/8/layout/hierarchy2"/>
    <dgm:cxn modelId="{D2286B2C-9DB5-4990-BF28-0F40E29FE53C}" type="presParOf" srcId="{D5B3B6D4-5195-4E07-8AE6-1E4A0C84DC3E}" destId="{88E8AC87-8E3A-408F-A0AB-12D9ECB4C038}" srcOrd="1" destOrd="0" presId="urn:microsoft.com/office/officeart/2005/8/layout/hierarchy2"/>
    <dgm:cxn modelId="{DCD39E4D-25D5-44D8-BDD3-53F65BC146D1}" type="presParOf" srcId="{10A2E724-A73F-4006-93A3-FE32A25D4BEC}" destId="{76DC83F0-464E-4BD3-AF91-82AA577BAF17}" srcOrd="6" destOrd="0" presId="urn:microsoft.com/office/officeart/2005/8/layout/hierarchy2"/>
    <dgm:cxn modelId="{A7635ADC-52E0-4791-99E3-044688C33D40}" type="presParOf" srcId="{76DC83F0-464E-4BD3-AF91-82AA577BAF17}" destId="{588945E2-5AD1-41C0-907F-211B1794AF39}" srcOrd="0" destOrd="0" presId="urn:microsoft.com/office/officeart/2005/8/layout/hierarchy2"/>
    <dgm:cxn modelId="{B1EC6256-4839-460D-9205-8352CCB01AE3}" type="presParOf" srcId="{10A2E724-A73F-4006-93A3-FE32A25D4BEC}" destId="{3D656D08-BF3C-4FC8-B730-42A3606F1CCA}" srcOrd="7" destOrd="0" presId="urn:microsoft.com/office/officeart/2005/8/layout/hierarchy2"/>
    <dgm:cxn modelId="{4EB33D1F-2B5B-4226-B31F-98FAECA00750}" type="presParOf" srcId="{3D656D08-BF3C-4FC8-B730-42A3606F1CCA}" destId="{A912DDD0-40A0-4B5A-B02F-AC47D2F17FE7}" srcOrd="0" destOrd="0" presId="urn:microsoft.com/office/officeart/2005/8/layout/hierarchy2"/>
    <dgm:cxn modelId="{B5ED18AF-C289-401B-83DA-EF750B792F2E}" type="presParOf" srcId="{3D656D08-BF3C-4FC8-B730-42A3606F1CCA}" destId="{186B9FC5-D43E-4EC6-98DB-5CC9EBCD423F}" srcOrd="1" destOrd="0" presId="urn:microsoft.com/office/officeart/2005/8/layout/hierarchy2"/>
    <dgm:cxn modelId="{0696812D-B66E-4C57-A633-5DEED64982E3}" type="presParOf" srcId="{186B9FC5-D43E-4EC6-98DB-5CC9EBCD423F}" destId="{6BED2CAA-5F77-4B6A-942B-39CFC41D81DD}" srcOrd="0" destOrd="0" presId="urn:microsoft.com/office/officeart/2005/8/layout/hierarchy2"/>
    <dgm:cxn modelId="{BD4E7439-A72D-49DC-862C-D7BAF1BBDE97}" type="presParOf" srcId="{6BED2CAA-5F77-4B6A-942B-39CFC41D81DD}" destId="{16006E1C-0068-423E-80DD-F80C805F9884}" srcOrd="0" destOrd="0" presId="urn:microsoft.com/office/officeart/2005/8/layout/hierarchy2"/>
    <dgm:cxn modelId="{A7E6A7B5-E65D-4C4C-B455-7E5FCA17E9A6}" type="presParOf" srcId="{186B9FC5-D43E-4EC6-98DB-5CC9EBCD423F}" destId="{0EEE6324-ECEA-41AF-BC9A-9D2E755D92E7}" srcOrd="1" destOrd="0" presId="urn:microsoft.com/office/officeart/2005/8/layout/hierarchy2"/>
    <dgm:cxn modelId="{A61A0561-3971-4678-A99D-EFF82AE5FCBB}" type="presParOf" srcId="{0EEE6324-ECEA-41AF-BC9A-9D2E755D92E7}" destId="{8FD0A4B4-07E3-4D99-9C20-C10DB562E809}" srcOrd="0" destOrd="0" presId="urn:microsoft.com/office/officeart/2005/8/layout/hierarchy2"/>
    <dgm:cxn modelId="{9DD6D11E-F88E-439A-8367-20905DE08EFB}" type="presParOf" srcId="{0EEE6324-ECEA-41AF-BC9A-9D2E755D92E7}" destId="{824B1010-1C67-4A87-B8F9-B6700D8EC3C5}" srcOrd="1" destOrd="0" presId="urn:microsoft.com/office/officeart/2005/8/layout/hierarchy2"/>
    <dgm:cxn modelId="{D6C4CCA8-44E5-44E9-ACC1-B4799E1370CB}" type="presParOf" srcId="{10A2E724-A73F-4006-93A3-FE32A25D4BEC}" destId="{2E464702-167B-4419-A846-77828D2993B6}" srcOrd="8" destOrd="0" presId="urn:microsoft.com/office/officeart/2005/8/layout/hierarchy2"/>
    <dgm:cxn modelId="{0E10BB9B-5658-4B2D-B10B-173648CAE3C8}" type="presParOf" srcId="{2E464702-167B-4419-A846-77828D2993B6}" destId="{A9B093F5-581F-411E-A0E4-EC6251135D5A}" srcOrd="0" destOrd="0" presId="urn:microsoft.com/office/officeart/2005/8/layout/hierarchy2"/>
    <dgm:cxn modelId="{4A2A7E9B-C74A-4853-A0AA-35301E4837FE}" type="presParOf" srcId="{10A2E724-A73F-4006-93A3-FE32A25D4BEC}" destId="{54773E98-D279-4094-8D1A-43A063F57DC1}" srcOrd="9" destOrd="0" presId="urn:microsoft.com/office/officeart/2005/8/layout/hierarchy2"/>
    <dgm:cxn modelId="{61826BD3-00F0-4DD0-8EB7-50DA1400A5E6}" type="presParOf" srcId="{54773E98-D279-4094-8D1A-43A063F57DC1}" destId="{88447299-A0EA-4328-91B6-0458195D709B}" srcOrd="0" destOrd="0" presId="urn:microsoft.com/office/officeart/2005/8/layout/hierarchy2"/>
    <dgm:cxn modelId="{184E66B8-F0DB-4A60-90F2-38113D65A8DF}" type="presParOf" srcId="{54773E98-D279-4094-8D1A-43A063F57DC1}" destId="{6CBCEBBD-47C4-4B5F-81BD-28C10CCE6689}" srcOrd="1" destOrd="0" presId="urn:microsoft.com/office/officeart/2005/8/layout/hierarchy2"/>
    <dgm:cxn modelId="{675DC4BA-5F95-4A22-BA01-62DC06D95C71}" type="presParOf" srcId="{6CBCEBBD-47C4-4B5F-81BD-28C10CCE6689}" destId="{8BDB8656-16BE-46FD-BC2D-9E87D31EDD6E}" srcOrd="0" destOrd="0" presId="urn:microsoft.com/office/officeart/2005/8/layout/hierarchy2"/>
    <dgm:cxn modelId="{5F25DD11-FA0B-4445-BB48-4CA176883A60}" type="presParOf" srcId="{8BDB8656-16BE-46FD-BC2D-9E87D31EDD6E}" destId="{7987CEC9-3369-42CA-982A-EF61C04F677E}" srcOrd="0" destOrd="0" presId="urn:microsoft.com/office/officeart/2005/8/layout/hierarchy2"/>
    <dgm:cxn modelId="{87B2AA46-CE25-4805-B5B1-346DD75E67E4}" type="presParOf" srcId="{6CBCEBBD-47C4-4B5F-81BD-28C10CCE6689}" destId="{06A5D2E8-AE91-4B45-B614-29F20637CBB5}" srcOrd="1" destOrd="0" presId="urn:microsoft.com/office/officeart/2005/8/layout/hierarchy2"/>
    <dgm:cxn modelId="{D5033DBE-78C4-4D51-9000-07BAC636DA0C}" type="presParOf" srcId="{06A5D2E8-AE91-4B45-B614-29F20637CBB5}" destId="{670C40E9-0395-46FB-BC05-9A693AE3D36F}" srcOrd="0" destOrd="0" presId="urn:microsoft.com/office/officeart/2005/8/layout/hierarchy2"/>
    <dgm:cxn modelId="{4A569BFA-F251-453B-B483-551C1EA520D1}" type="presParOf" srcId="{06A5D2E8-AE91-4B45-B614-29F20637CBB5}" destId="{C7E537A9-8A8D-4DE5-BC54-B14AC6A95B88}" srcOrd="1" destOrd="0" presId="urn:microsoft.com/office/officeart/2005/8/layout/hierarchy2"/>
    <dgm:cxn modelId="{04644158-3476-4DBE-B677-49D97A6D26AA}" type="presParOf" srcId="{10A2E724-A73F-4006-93A3-FE32A25D4BEC}" destId="{C8C39642-EBED-4352-813A-CB05EB3FC44C}" srcOrd="10" destOrd="0" presId="urn:microsoft.com/office/officeart/2005/8/layout/hierarchy2"/>
    <dgm:cxn modelId="{6FD4A82B-E0BC-41AA-AAEA-F2C2211FFB2C}" type="presParOf" srcId="{C8C39642-EBED-4352-813A-CB05EB3FC44C}" destId="{F1A4E0A2-28D6-4AD7-B1F1-CCC0378A0C97}" srcOrd="0" destOrd="0" presId="urn:microsoft.com/office/officeart/2005/8/layout/hierarchy2"/>
    <dgm:cxn modelId="{264156EF-21D2-4264-871E-F2CAF8C87892}" type="presParOf" srcId="{10A2E724-A73F-4006-93A3-FE32A25D4BEC}" destId="{7B1F75E5-0212-47FA-A88D-B1FC2C64C1A4}" srcOrd="11" destOrd="0" presId="urn:microsoft.com/office/officeart/2005/8/layout/hierarchy2"/>
    <dgm:cxn modelId="{39428A75-C6DF-4858-ACBD-D92600C40DB9}" type="presParOf" srcId="{7B1F75E5-0212-47FA-A88D-B1FC2C64C1A4}" destId="{704BDE60-50F7-4B79-83F2-5C9C113E1C5A}" srcOrd="0" destOrd="0" presId="urn:microsoft.com/office/officeart/2005/8/layout/hierarchy2"/>
    <dgm:cxn modelId="{8F1AF1A0-46D3-4774-8A6F-AEA148D78008}" type="presParOf" srcId="{7B1F75E5-0212-47FA-A88D-B1FC2C64C1A4}" destId="{1FC59168-D1F8-40A1-B714-97113A0BA441}" srcOrd="1" destOrd="0" presId="urn:microsoft.com/office/officeart/2005/8/layout/hierarchy2"/>
    <dgm:cxn modelId="{688260C9-8414-48E7-8F00-F75461A51AFA}" type="presParOf" srcId="{1FC59168-D1F8-40A1-B714-97113A0BA441}" destId="{2BF5D93E-6605-4AA9-9A48-B656A64EAE32}" srcOrd="0" destOrd="0" presId="urn:microsoft.com/office/officeart/2005/8/layout/hierarchy2"/>
    <dgm:cxn modelId="{5821823E-FFC7-4BE8-A86B-BAC77370378B}" type="presParOf" srcId="{2BF5D93E-6605-4AA9-9A48-B656A64EAE32}" destId="{6E0946F7-6EC7-4D9B-8A60-E9377C4E9047}" srcOrd="0" destOrd="0" presId="urn:microsoft.com/office/officeart/2005/8/layout/hierarchy2"/>
    <dgm:cxn modelId="{F6D2B4A6-D87F-4116-A802-D8A1525EC411}" type="presParOf" srcId="{1FC59168-D1F8-40A1-B714-97113A0BA441}" destId="{981E8B10-2FE3-43A8-BE19-7CA439FBE796}" srcOrd="1" destOrd="0" presId="urn:microsoft.com/office/officeart/2005/8/layout/hierarchy2"/>
    <dgm:cxn modelId="{89F983E9-4C84-47E9-8429-7CB3023A73C0}" type="presParOf" srcId="{981E8B10-2FE3-43A8-BE19-7CA439FBE796}" destId="{DD0C874C-E619-4CAE-917F-E71E76C2A330}" srcOrd="0" destOrd="0" presId="urn:microsoft.com/office/officeart/2005/8/layout/hierarchy2"/>
    <dgm:cxn modelId="{1080B3A4-FB01-4E0C-B76E-987EFA7BEB7D}" type="presParOf" srcId="{981E8B10-2FE3-43A8-BE19-7CA439FBE796}" destId="{3BD2C3FA-16EE-4591-8796-C7E4FC6899CE}" srcOrd="1" destOrd="0" presId="urn:microsoft.com/office/officeart/2005/8/layout/hierarchy2"/>
    <dgm:cxn modelId="{547228F3-2FCC-4B9E-831F-BB246F98738C}" type="presParOf" srcId="{10A2E724-A73F-4006-93A3-FE32A25D4BEC}" destId="{4649694B-6CDA-42AF-84A3-EF0C6C50CA69}" srcOrd="12" destOrd="0" presId="urn:microsoft.com/office/officeart/2005/8/layout/hierarchy2"/>
    <dgm:cxn modelId="{57B0B4BC-3A37-4A75-8C10-8F3EFBC244EF}" type="presParOf" srcId="{4649694B-6CDA-42AF-84A3-EF0C6C50CA69}" destId="{846A67A1-FB29-4096-9BBF-D47865EE79B1}" srcOrd="0" destOrd="0" presId="urn:microsoft.com/office/officeart/2005/8/layout/hierarchy2"/>
    <dgm:cxn modelId="{532296F9-BD7C-42F4-AEF5-A49BB9ECC6C1}" type="presParOf" srcId="{10A2E724-A73F-4006-93A3-FE32A25D4BEC}" destId="{2D4C4293-A4DB-4A5C-A1B2-780CB02A07E3}" srcOrd="13" destOrd="0" presId="urn:microsoft.com/office/officeart/2005/8/layout/hierarchy2"/>
    <dgm:cxn modelId="{4DF64BF1-5F58-46E5-B456-D30864C9F50D}" type="presParOf" srcId="{2D4C4293-A4DB-4A5C-A1B2-780CB02A07E3}" destId="{69827F3B-8D5C-4571-B006-1535024A78FB}" srcOrd="0" destOrd="0" presId="urn:microsoft.com/office/officeart/2005/8/layout/hierarchy2"/>
    <dgm:cxn modelId="{253E0726-5D9D-4F99-9D54-244D519379A4}" type="presParOf" srcId="{2D4C4293-A4DB-4A5C-A1B2-780CB02A07E3}" destId="{0D244DD6-680E-4EC5-B2AC-CD8E65825F1A}" srcOrd="1" destOrd="0" presId="urn:microsoft.com/office/officeart/2005/8/layout/hierarchy2"/>
    <dgm:cxn modelId="{741385E3-A67A-49EC-8BA1-E532574852AF}" type="presParOf" srcId="{0D244DD6-680E-4EC5-B2AC-CD8E65825F1A}" destId="{BED88930-CD11-49E2-A931-EFFA2A4FAA25}" srcOrd="0" destOrd="0" presId="urn:microsoft.com/office/officeart/2005/8/layout/hierarchy2"/>
    <dgm:cxn modelId="{88E4E4D7-F591-48CC-8085-C5420CCDA8D8}" type="presParOf" srcId="{BED88930-CD11-49E2-A931-EFFA2A4FAA25}" destId="{9F287A1F-E861-400B-87E5-3B3F92D6E4A7}" srcOrd="0" destOrd="0" presId="urn:microsoft.com/office/officeart/2005/8/layout/hierarchy2"/>
    <dgm:cxn modelId="{4B938448-E8C4-4DFC-957D-3B3B215540A4}" type="presParOf" srcId="{0D244DD6-680E-4EC5-B2AC-CD8E65825F1A}" destId="{87DAE878-2CFB-44DE-85D6-345073162491}" srcOrd="1" destOrd="0" presId="urn:microsoft.com/office/officeart/2005/8/layout/hierarchy2"/>
    <dgm:cxn modelId="{3D8B730C-AEB2-4530-B66E-35836BE665E2}" type="presParOf" srcId="{87DAE878-2CFB-44DE-85D6-345073162491}" destId="{A0C265B5-8D8B-4AA9-A372-CF77DA1D489C}" srcOrd="0" destOrd="0" presId="urn:microsoft.com/office/officeart/2005/8/layout/hierarchy2"/>
    <dgm:cxn modelId="{9A70AEE2-A5AA-490A-A1DE-26D2C8B2E837}" type="presParOf" srcId="{87DAE878-2CFB-44DE-85D6-345073162491}" destId="{6C22FF0A-77A9-41D0-BD1D-C90FBB181837}" srcOrd="1" destOrd="0" presId="urn:microsoft.com/office/officeart/2005/8/layout/hierarchy2"/>
    <dgm:cxn modelId="{598912EE-8D1A-4A35-A65A-28DA9186ADF3}" type="presParOf" srcId="{10A2E724-A73F-4006-93A3-FE32A25D4BEC}" destId="{5C08B338-2C06-4A7C-9C90-F883A6228F02}" srcOrd="14" destOrd="0" presId="urn:microsoft.com/office/officeart/2005/8/layout/hierarchy2"/>
    <dgm:cxn modelId="{07048087-4E94-466C-8D46-B79E7461E1D5}" type="presParOf" srcId="{5C08B338-2C06-4A7C-9C90-F883A6228F02}" destId="{4B179E59-FEF6-491D-81D7-BE88924C1E1A}" srcOrd="0" destOrd="0" presId="urn:microsoft.com/office/officeart/2005/8/layout/hierarchy2"/>
    <dgm:cxn modelId="{6D73C0C1-3AAC-4692-ADF1-90509B1402BA}" type="presParOf" srcId="{10A2E724-A73F-4006-93A3-FE32A25D4BEC}" destId="{BC8A30D2-EE43-48E4-8986-91531E239BC1}" srcOrd="15" destOrd="0" presId="urn:microsoft.com/office/officeart/2005/8/layout/hierarchy2"/>
    <dgm:cxn modelId="{C447D4CF-FBB5-4893-BBB6-F32EE7C0F12E}" type="presParOf" srcId="{BC8A30D2-EE43-48E4-8986-91531E239BC1}" destId="{ED87861D-A573-4223-BBB8-EA9A43C8972C}" srcOrd="0" destOrd="0" presId="urn:microsoft.com/office/officeart/2005/8/layout/hierarchy2"/>
    <dgm:cxn modelId="{27698B1C-B74C-406F-B0BA-D2B6FDC739E9}" type="presParOf" srcId="{BC8A30D2-EE43-48E4-8986-91531E239BC1}" destId="{9DB2089B-5BE7-4A98-B833-955A2C381E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CDDA4-354D-4DA3-9EC1-2FAC5C5358E6}">
      <dsp:nvSpPr>
        <dsp:cNvPr id="0" name=""/>
        <dsp:cNvSpPr/>
      </dsp:nvSpPr>
      <dsp:spPr>
        <a:xfrm>
          <a:off x="78335" y="1930815"/>
          <a:ext cx="1211393" cy="379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Management Board</a:t>
          </a:r>
          <a:endParaRPr lang="en-US" sz="1200" kern="1200" dirty="0"/>
        </a:p>
      </dsp:txBody>
      <dsp:txXfrm>
        <a:off x="89445" y="1941925"/>
        <a:ext cx="1189173" cy="357090"/>
      </dsp:txXfrm>
    </dsp:sp>
    <dsp:sp modelId="{03010954-DC84-4CD9-A99E-5429A5690181}">
      <dsp:nvSpPr>
        <dsp:cNvPr id="0" name=""/>
        <dsp:cNvSpPr/>
      </dsp:nvSpPr>
      <dsp:spPr>
        <a:xfrm rot="17955644">
          <a:off x="730720" y="1158263"/>
          <a:ext cx="2186977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2186977" y="824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769534" y="1111831"/>
        <a:ext cx="109348" cy="109348"/>
      </dsp:txXfrm>
    </dsp:sp>
    <dsp:sp modelId="{6C653BC3-5B8B-49CB-A1D0-940E562F6781}">
      <dsp:nvSpPr>
        <dsp:cNvPr id="0" name=""/>
        <dsp:cNvSpPr/>
      </dsp:nvSpPr>
      <dsp:spPr>
        <a:xfrm>
          <a:off x="2358690" y="21787"/>
          <a:ext cx="763015" cy="38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Resource &amp; Services</a:t>
          </a:r>
          <a:endParaRPr lang="en-US" sz="1200" kern="1200" dirty="0"/>
        </a:p>
      </dsp:txBody>
      <dsp:txXfrm>
        <a:off x="2369864" y="32961"/>
        <a:ext cx="740667" cy="359159"/>
      </dsp:txXfrm>
    </dsp:sp>
    <dsp:sp modelId="{6BAE0638-03CE-4A09-8D8E-1956A29B1265}">
      <dsp:nvSpPr>
        <dsp:cNvPr id="0" name=""/>
        <dsp:cNvSpPr/>
      </dsp:nvSpPr>
      <dsp:spPr>
        <a:xfrm rot="37748">
          <a:off x="3121680" y="208780"/>
          <a:ext cx="816322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816322" y="824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9434" y="196615"/>
        <a:ext cx="40816" cy="40816"/>
      </dsp:txXfrm>
    </dsp:sp>
    <dsp:sp modelId="{93C0389C-3716-4C5E-AB63-1BC629E19C96}">
      <dsp:nvSpPr>
        <dsp:cNvPr id="0" name=""/>
        <dsp:cNvSpPr/>
      </dsp:nvSpPr>
      <dsp:spPr>
        <a:xfrm>
          <a:off x="3937979" y="0"/>
          <a:ext cx="2001747" cy="443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HR, Sports Management, General services</a:t>
          </a:r>
          <a:endParaRPr lang="en-US" sz="1200" kern="1200" dirty="0"/>
        </a:p>
      </dsp:txBody>
      <dsp:txXfrm>
        <a:off x="3950954" y="12975"/>
        <a:ext cx="1975797" cy="417060"/>
      </dsp:txXfrm>
    </dsp:sp>
    <dsp:sp modelId="{63BA1AE8-A0BD-4372-812F-B763B5A0EC42}">
      <dsp:nvSpPr>
        <dsp:cNvPr id="0" name=""/>
        <dsp:cNvSpPr/>
      </dsp:nvSpPr>
      <dsp:spPr>
        <a:xfrm rot="18499937">
          <a:off x="962450" y="1436241"/>
          <a:ext cx="1723516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1723516" y="824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81121" y="1401396"/>
        <a:ext cx="86175" cy="86175"/>
      </dsp:txXfrm>
    </dsp:sp>
    <dsp:sp modelId="{75E44ABF-958F-46DD-81F6-FACB95EFD191}">
      <dsp:nvSpPr>
        <dsp:cNvPr id="0" name=""/>
        <dsp:cNvSpPr/>
      </dsp:nvSpPr>
      <dsp:spPr>
        <a:xfrm>
          <a:off x="2358690" y="584803"/>
          <a:ext cx="1163308" cy="367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Communication</a:t>
          </a:r>
          <a:endParaRPr lang="en-US" sz="1200" kern="1200" dirty="0"/>
        </a:p>
      </dsp:txBody>
      <dsp:txXfrm>
        <a:off x="2369450" y="595563"/>
        <a:ext cx="1141788" cy="345868"/>
      </dsp:txXfrm>
    </dsp:sp>
    <dsp:sp modelId="{33E4AED6-F186-4AC5-AC2E-DB7B9652F1A1}">
      <dsp:nvSpPr>
        <dsp:cNvPr id="0" name=""/>
        <dsp:cNvSpPr/>
      </dsp:nvSpPr>
      <dsp:spPr>
        <a:xfrm>
          <a:off x="3521998" y="760254"/>
          <a:ext cx="816273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816273" y="824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9728" y="748090"/>
        <a:ext cx="40813" cy="40813"/>
      </dsp:txXfrm>
    </dsp:sp>
    <dsp:sp modelId="{743C5F56-2FC6-486B-8222-13157E2E4D76}">
      <dsp:nvSpPr>
        <dsp:cNvPr id="0" name=""/>
        <dsp:cNvSpPr/>
      </dsp:nvSpPr>
      <dsp:spPr>
        <a:xfrm>
          <a:off x="4338272" y="491273"/>
          <a:ext cx="1908095" cy="554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Documents, Institutional relations</a:t>
          </a:r>
          <a:endParaRPr lang="en-US" sz="1200" kern="1200" dirty="0"/>
        </a:p>
      </dsp:txBody>
      <dsp:txXfrm>
        <a:off x="4354511" y="507512"/>
        <a:ext cx="1875617" cy="521970"/>
      </dsp:txXfrm>
    </dsp:sp>
    <dsp:sp modelId="{79B7FE24-546A-4B31-944B-A409E401B9BB}">
      <dsp:nvSpPr>
        <dsp:cNvPr id="0" name=""/>
        <dsp:cNvSpPr/>
      </dsp:nvSpPr>
      <dsp:spPr>
        <a:xfrm rot="19156434">
          <a:off x="1118938" y="1652078"/>
          <a:ext cx="1410542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1410542" y="824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88945" y="1625057"/>
        <a:ext cx="70527" cy="70527"/>
      </dsp:txXfrm>
    </dsp:sp>
    <dsp:sp modelId="{4BA488D4-9A62-45A5-B082-6602D15C88D7}">
      <dsp:nvSpPr>
        <dsp:cNvPr id="0" name=""/>
        <dsp:cNvSpPr/>
      </dsp:nvSpPr>
      <dsp:spPr>
        <a:xfrm>
          <a:off x="2358690" y="1009417"/>
          <a:ext cx="763015" cy="38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Legal Services</a:t>
          </a:r>
          <a:endParaRPr lang="en-US" sz="1200" kern="1200" dirty="0"/>
        </a:p>
      </dsp:txBody>
      <dsp:txXfrm>
        <a:off x="2369864" y="1020591"/>
        <a:ext cx="740667" cy="359159"/>
      </dsp:txXfrm>
    </dsp:sp>
    <dsp:sp modelId="{76DC83F0-464E-4BD3-AF91-82AA577BAF17}">
      <dsp:nvSpPr>
        <dsp:cNvPr id="0" name=""/>
        <dsp:cNvSpPr/>
      </dsp:nvSpPr>
      <dsp:spPr>
        <a:xfrm rot="20144910">
          <a:off x="1237996" y="1871445"/>
          <a:ext cx="1172426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1172426" y="824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94898" y="1850377"/>
        <a:ext cx="58621" cy="58621"/>
      </dsp:txXfrm>
    </dsp:sp>
    <dsp:sp modelId="{A912DDD0-40A0-4B5A-B02F-AC47D2F17FE7}">
      <dsp:nvSpPr>
        <dsp:cNvPr id="0" name=""/>
        <dsp:cNvSpPr/>
      </dsp:nvSpPr>
      <dsp:spPr>
        <a:xfrm>
          <a:off x="2358690" y="1448151"/>
          <a:ext cx="763015" cy="38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Finance</a:t>
          </a:r>
          <a:endParaRPr lang="en-US" sz="1200" kern="1200" dirty="0"/>
        </a:p>
      </dsp:txBody>
      <dsp:txXfrm>
        <a:off x="2369864" y="1459325"/>
        <a:ext cx="740667" cy="359159"/>
      </dsp:txXfrm>
    </dsp:sp>
    <dsp:sp modelId="{6BED2CAA-5F77-4B6A-942B-39CFC41D81DD}">
      <dsp:nvSpPr>
        <dsp:cNvPr id="0" name=""/>
        <dsp:cNvSpPr/>
      </dsp:nvSpPr>
      <dsp:spPr>
        <a:xfrm>
          <a:off x="3121705" y="1630662"/>
          <a:ext cx="816273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816273" y="824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9435" y="1618498"/>
        <a:ext cx="40813" cy="40813"/>
      </dsp:txXfrm>
    </dsp:sp>
    <dsp:sp modelId="{8FD0A4B4-07E3-4D99-9C20-C10DB562E809}">
      <dsp:nvSpPr>
        <dsp:cNvPr id="0" name=""/>
        <dsp:cNvSpPr/>
      </dsp:nvSpPr>
      <dsp:spPr>
        <a:xfrm>
          <a:off x="3937979" y="1285326"/>
          <a:ext cx="2115108" cy="707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Administration, Planning and Control, Cash Management, Budget</a:t>
          </a:r>
          <a:endParaRPr lang="en-US" sz="1200" kern="1200" dirty="0"/>
        </a:p>
      </dsp:txBody>
      <dsp:txXfrm>
        <a:off x="3958691" y="1306038"/>
        <a:ext cx="2073684" cy="665734"/>
      </dsp:txXfrm>
    </dsp:sp>
    <dsp:sp modelId="{2E464702-167B-4419-A846-77828D2993B6}">
      <dsp:nvSpPr>
        <dsp:cNvPr id="0" name=""/>
        <dsp:cNvSpPr/>
      </dsp:nvSpPr>
      <dsp:spPr>
        <a:xfrm rot="584593">
          <a:off x="1281906" y="2204003"/>
          <a:ext cx="1084605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1084605" y="824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97094" y="2185131"/>
        <a:ext cx="54230" cy="54230"/>
      </dsp:txXfrm>
    </dsp:sp>
    <dsp:sp modelId="{88447299-A0EA-4328-91B6-0458195D709B}">
      <dsp:nvSpPr>
        <dsp:cNvPr id="0" name=""/>
        <dsp:cNvSpPr/>
      </dsp:nvSpPr>
      <dsp:spPr>
        <a:xfrm>
          <a:off x="2358690" y="2113268"/>
          <a:ext cx="763015" cy="38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Marketing</a:t>
          </a:r>
          <a:endParaRPr lang="en-US" sz="1200" kern="1200" dirty="0"/>
        </a:p>
      </dsp:txBody>
      <dsp:txXfrm>
        <a:off x="2369864" y="2124442"/>
        <a:ext cx="740667" cy="359159"/>
      </dsp:txXfrm>
    </dsp:sp>
    <dsp:sp modelId="{8BDB8656-16BE-46FD-BC2D-9E87D31EDD6E}">
      <dsp:nvSpPr>
        <dsp:cNvPr id="0" name=""/>
        <dsp:cNvSpPr/>
      </dsp:nvSpPr>
      <dsp:spPr>
        <a:xfrm>
          <a:off x="3121705" y="2295779"/>
          <a:ext cx="816273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816273" y="824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9435" y="2283615"/>
        <a:ext cx="40813" cy="40813"/>
      </dsp:txXfrm>
    </dsp:sp>
    <dsp:sp modelId="{670C40E9-0395-46FB-BC05-9A693AE3D36F}">
      <dsp:nvSpPr>
        <dsp:cNvPr id="0" name=""/>
        <dsp:cNvSpPr/>
      </dsp:nvSpPr>
      <dsp:spPr>
        <a:xfrm>
          <a:off x="3937979" y="2049710"/>
          <a:ext cx="2263774" cy="508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Sponsorship, Production, Media/TV, Sales, International </a:t>
          </a:r>
          <a:endParaRPr lang="en-US" sz="1200" kern="1200" dirty="0"/>
        </a:p>
      </dsp:txBody>
      <dsp:txXfrm>
        <a:off x="3952876" y="2064607"/>
        <a:ext cx="2233980" cy="478828"/>
      </dsp:txXfrm>
    </dsp:sp>
    <dsp:sp modelId="{C8C39642-EBED-4352-813A-CB05EB3FC44C}">
      <dsp:nvSpPr>
        <dsp:cNvPr id="0" name=""/>
        <dsp:cNvSpPr/>
      </dsp:nvSpPr>
      <dsp:spPr>
        <a:xfrm rot="2075502">
          <a:off x="1174952" y="2480827"/>
          <a:ext cx="1298514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1298514" y="824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91746" y="2456607"/>
        <a:ext cx="64925" cy="64925"/>
      </dsp:txXfrm>
    </dsp:sp>
    <dsp:sp modelId="{704BDE60-50F7-4B79-83F2-5C9C113E1C5A}">
      <dsp:nvSpPr>
        <dsp:cNvPr id="0" name=""/>
        <dsp:cNvSpPr/>
      </dsp:nvSpPr>
      <dsp:spPr>
        <a:xfrm>
          <a:off x="2358690" y="2692738"/>
          <a:ext cx="1284345" cy="329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Social Interaction</a:t>
          </a:r>
          <a:endParaRPr lang="en-US" sz="1200" kern="1200" dirty="0"/>
        </a:p>
      </dsp:txBody>
      <dsp:txXfrm>
        <a:off x="2368351" y="2702399"/>
        <a:ext cx="1265023" cy="310540"/>
      </dsp:txXfrm>
    </dsp:sp>
    <dsp:sp modelId="{2BF5D93E-6605-4AA9-9A48-B656A64EAE32}">
      <dsp:nvSpPr>
        <dsp:cNvPr id="0" name=""/>
        <dsp:cNvSpPr/>
      </dsp:nvSpPr>
      <dsp:spPr>
        <a:xfrm>
          <a:off x="3643035" y="2849426"/>
          <a:ext cx="816273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816273" y="824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30765" y="2837262"/>
        <a:ext cx="40813" cy="40813"/>
      </dsp:txXfrm>
    </dsp:sp>
    <dsp:sp modelId="{DD0C874C-E619-4CAE-917F-E71E76C2A330}">
      <dsp:nvSpPr>
        <dsp:cNvPr id="0" name=""/>
        <dsp:cNvSpPr/>
      </dsp:nvSpPr>
      <dsp:spPr>
        <a:xfrm>
          <a:off x="4459309" y="2615559"/>
          <a:ext cx="2219878" cy="484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Office of socio, General Services, Fan club </a:t>
          </a:r>
          <a:endParaRPr lang="en-US" sz="1200" kern="1200" dirty="0"/>
        </a:p>
      </dsp:txBody>
      <dsp:txXfrm>
        <a:off x="4473491" y="2629741"/>
        <a:ext cx="2191514" cy="455856"/>
      </dsp:txXfrm>
    </dsp:sp>
    <dsp:sp modelId="{4649694B-6CDA-42AF-84A3-EF0C6C50CA69}">
      <dsp:nvSpPr>
        <dsp:cNvPr id="0" name=""/>
        <dsp:cNvSpPr/>
      </dsp:nvSpPr>
      <dsp:spPr>
        <a:xfrm rot="3161231">
          <a:off x="942470" y="2813509"/>
          <a:ext cx="1763478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1763478" y="824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80122" y="2777664"/>
        <a:ext cx="88173" cy="88173"/>
      </dsp:txXfrm>
    </dsp:sp>
    <dsp:sp modelId="{69827F3B-8D5C-4571-B006-1535024A78FB}">
      <dsp:nvSpPr>
        <dsp:cNvPr id="0" name=""/>
        <dsp:cNvSpPr/>
      </dsp:nvSpPr>
      <dsp:spPr>
        <a:xfrm>
          <a:off x="2358690" y="3332278"/>
          <a:ext cx="763015" cy="38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Football</a:t>
          </a:r>
          <a:endParaRPr lang="en-US" sz="1200" kern="1200" dirty="0"/>
        </a:p>
      </dsp:txBody>
      <dsp:txXfrm>
        <a:off x="2369864" y="3343452"/>
        <a:ext cx="740667" cy="359159"/>
      </dsp:txXfrm>
    </dsp:sp>
    <dsp:sp modelId="{BED88930-CD11-49E2-A931-EFFA2A4FAA25}">
      <dsp:nvSpPr>
        <dsp:cNvPr id="0" name=""/>
        <dsp:cNvSpPr/>
      </dsp:nvSpPr>
      <dsp:spPr>
        <a:xfrm>
          <a:off x="3121705" y="3514789"/>
          <a:ext cx="816273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816273" y="824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9435" y="3502625"/>
        <a:ext cx="40813" cy="40813"/>
      </dsp:txXfrm>
    </dsp:sp>
    <dsp:sp modelId="{A0C265B5-8D8B-4AA9-A372-CF77DA1D489C}">
      <dsp:nvSpPr>
        <dsp:cNvPr id="0" name=""/>
        <dsp:cNvSpPr/>
      </dsp:nvSpPr>
      <dsp:spPr>
        <a:xfrm>
          <a:off x="3937979" y="3157006"/>
          <a:ext cx="2343143" cy="732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Player management, Team, Youth club</a:t>
          </a:r>
          <a:endParaRPr lang="en-US" sz="1200" kern="1200" dirty="0"/>
        </a:p>
      </dsp:txBody>
      <dsp:txXfrm>
        <a:off x="3959420" y="3178447"/>
        <a:ext cx="2300261" cy="689170"/>
      </dsp:txXfrm>
    </dsp:sp>
    <dsp:sp modelId="{5C08B338-2C06-4A7C-9C90-F883A6228F02}">
      <dsp:nvSpPr>
        <dsp:cNvPr id="0" name=""/>
        <dsp:cNvSpPr/>
      </dsp:nvSpPr>
      <dsp:spPr>
        <a:xfrm rot="3591765">
          <a:off x="759661" y="3032875"/>
          <a:ext cx="2129095" cy="16485"/>
        </a:xfrm>
        <a:custGeom>
          <a:avLst/>
          <a:gdLst/>
          <a:ahLst/>
          <a:cxnLst/>
          <a:rect l="0" t="0" r="0" b="0"/>
          <a:pathLst>
            <a:path>
              <a:moveTo>
                <a:pt x="0" y="8242"/>
              </a:moveTo>
              <a:lnTo>
                <a:pt x="2129095" y="824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770982" y="2987891"/>
        <a:ext cx="106454" cy="106454"/>
      </dsp:txXfrm>
    </dsp:sp>
    <dsp:sp modelId="{ED87861D-A573-4223-BBB8-EA9A43C8972C}">
      <dsp:nvSpPr>
        <dsp:cNvPr id="0" name=""/>
        <dsp:cNvSpPr/>
      </dsp:nvSpPr>
      <dsp:spPr>
        <a:xfrm>
          <a:off x="2358690" y="3771012"/>
          <a:ext cx="763015" cy="38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Medical Service</a:t>
          </a:r>
          <a:endParaRPr lang="en-US" sz="1200" kern="1200" dirty="0"/>
        </a:p>
      </dsp:txBody>
      <dsp:txXfrm>
        <a:off x="2369864" y="3782186"/>
        <a:ext cx="740667" cy="359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81CD1-978B-4E94-9023-49E49EE8CE0F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5AA1C-0FD1-429C-99B5-CEAFB7C5C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Stanford University </a:t>
            </a:r>
            <a:r>
              <a:rPr lang="en-US" dirty="0" err="1" smtClean="0"/>
              <a:t>Reasearch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5AA1C-0FD1-429C-99B5-CEAFB7C5CC7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1E46-0FE6-48C7-8274-D6BEA0345B4C}" type="datetime1">
              <a:rPr lang="en-US" smtClean="0"/>
              <a:t>2/27/2014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6D49-FE5B-4ED9-9C91-2BFD87A3F407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4F9B-7EA4-478A-B32D-4F4FCAD23A1E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EB46-2518-45E3-AC61-F82E29A868F2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8E53-BED1-4CA4-A643-E1D79CEF900C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D946-1B7A-446F-99F6-7596F8249375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89DA-6053-42E0-9511-814A1DD379EB}" type="datetime1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6CD8-4AB0-44CF-A631-2C43592DE156}" type="datetime1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C5B7-B706-468A-9347-29979F1108A7}" type="datetime1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6E97-A8AE-4AE8-9DA6-7A555C674BB8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0CE7-D1B4-4906-A64C-0AA90CC37BB4}" type="datetime1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07E4D53-97FA-45E4-A30D-CD9BD8984EDC}" type="datetime1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0C2DE2D-4831-419A-BBAC-7B6FC0DB5F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sz="6600" dirty="0" smtClean="0"/>
              <a:t>Sports Club Automation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2971800" cy="1219200"/>
          </a:xfrm>
        </p:spPr>
        <p:txBody>
          <a:bodyPr>
            <a:normAutofit/>
          </a:bodyPr>
          <a:lstStyle/>
          <a:p>
            <a:r>
              <a:rPr lang="en-US" dirty="0"/>
              <a:t>ISD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CSE A1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323080"/>
            <a:ext cx="2895600" cy="230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Group: 1</a:t>
            </a:r>
          </a:p>
          <a:p>
            <a:r>
              <a:rPr lang="en-US" dirty="0" smtClean="0"/>
              <a:t>1005001</a:t>
            </a:r>
          </a:p>
          <a:p>
            <a:r>
              <a:rPr lang="en-US" dirty="0" smtClean="0"/>
              <a:t>1005004</a:t>
            </a:r>
            <a:endParaRPr lang="en-US" dirty="0"/>
          </a:p>
          <a:p>
            <a:r>
              <a:rPr lang="en-US" dirty="0" smtClean="0"/>
              <a:t>1005005</a:t>
            </a:r>
            <a:endParaRPr lang="en-US" dirty="0"/>
          </a:p>
          <a:p>
            <a:r>
              <a:rPr lang="en-US" dirty="0" smtClean="0"/>
              <a:t>1005007</a:t>
            </a:r>
          </a:p>
          <a:p>
            <a:r>
              <a:rPr lang="en-US" dirty="0" smtClean="0"/>
              <a:t>1005010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Blocks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Roadblocks:</a:t>
            </a:r>
          </a:p>
          <a:p>
            <a:pPr lvl="1"/>
            <a:r>
              <a:rPr lang="en-US" dirty="0" smtClean="0"/>
              <a:t>Reach fans</a:t>
            </a:r>
          </a:p>
          <a:p>
            <a:pPr lvl="1"/>
            <a:r>
              <a:rPr lang="en-US" dirty="0" smtClean="0"/>
              <a:t>Communication with different institutions and mobile operators</a:t>
            </a:r>
          </a:p>
          <a:p>
            <a:pPr lvl="1"/>
            <a:r>
              <a:rPr lang="en-US" dirty="0" smtClean="0"/>
              <a:t>Clubs may not be interested for initial budget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Proper  advertisement</a:t>
            </a:r>
          </a:p>
          <a:p>
            <a:pPr lvl="1"/>
            <a:r>
              <a:rPr lang="en-US" dirty="0" smtClean="0"/>
              <a:t>Negotiate with the mobile operators and convince the club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21" y="1600200"/>
            <a:ext cx="5311079" cy="4525963"/>
          </a:xfrm>
        </p:spPr>
      </p:pic>
    </p:spTree>
    <p:extLst>
      <p:ext uri="{BB962C8B-B14F-4D97-AF65-F5344CB8AC3E}">
        <p14:creationId xmlns:p14="http://schemas.microsoft.com/office/powerpoint/2010/main" val="32845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Overview of Sports Club Management System</a:t>
            </a:r>
          </a:p>
          <a:p>
            <a:endParaRPr lang="en-US" dirty="0" smtClean="0"/>
          </a:p>
          <a:p>
            <a:r>
              <a:rPr lang="en-US" dirty="0" smtClean="0"/>
              <a:t>Existing System</a:t>
            </a:r>
          </a:p>
          <a:p>
            <a:endParaRPr lang="en-US" dirty="0" smtClean="0"/>
          </a:p>
          <a:p>
            <a:r>
              <a:rPr lang="en-US" dirty="0" smtClean="0"/>
              <a:t>Baseline Scopes</a:t>
            </a:r>
          </a:p>
          <a:p>
            <a:endParaRPr lang="en-US" dirty="0" smtClean="0"/>
          </a:p>
          <a:p>
            <a:r>
              <a:rPr lang="en-US" dirty="0" smtClean="0"/>
              <a:t>Project Worthiness</a:t>
            </a:r>
          </a:p>
          <a:p>
            <a:endParaRPr lang="en-US" dirty="0" smtClean="0"/>
          </a:p>
          <a:p>
            <a:r>
              <a:rPr lang="en-US" dirty="0" smtClean="0"/>
              <a:t>Possible Road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Management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6429855"/>
              </p:ext>
            </p:extLst>
          </p:nvPr>
        </p:nvGraphicFramePr>
        <p:xfrm>
          <a:off x="304800" y="1854200"/>
          <a:ext cx="84582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dirty="0" smtClean="0"/>
              <a:t>Clumsy data </a:t>
            </a:r>
            <a:r>
              <a:rPr lang="en-US" dirty="0"/>
              <a:t>m</a:t>
            </a:r>
            <a:r>
              <a:rPr lang="en-US" dirty="0" smtClean="0"/>
              <a:t>aintaining system</a:t>
            </a:r>
          </a:p>
          <a:p>
            <a:endParaRPr lang="en-US" dirty="0" smtClean="0"/>
          </a:p>
          <a:p>
            <a:r>
              <a:rPr lang="en-US" dirty="0" smtClean="0"/>
              <a:t>Manual budget management</a:t>
            </a:r>
          </a:p>
          <a:p>
            <a:endParaRPr lang="en-US" dirty="0" smtClean="0"/>
          </a:p>
          <a:p>
            <a:r>
              <a:rPr lang="en-US" dirty="0" smtClean="0"/>
              <a:t>Lack of specific system for interaction between employees</a:t>
            </a:r>
          </a:p>
          <a:p>
            <a:endParaRPr lang="en-US" dirty="0" smtClean="0"/>
          </a:p>
          <a:p>
            <a:r>
              <a:rPr lang="en-US" dirty="0" smtClean="0"/>
              <a:t>Lack of official fan support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382963"/>
          </a:xfrm>
        </p:spPr>
        <p:txBody>
          <a:bodyPr/>
          <a:lstStyle/>
          <a:p>
            <a:r>
              <a:rPr lang="en-US" dirty="0" smtClean="0"/>
              <a:t>Manual Ticket Management</a:t>
            </a:r>
          </a:p>
          <a:p>
            <a:endParaRPr lang="en-US" dirty="0" smtClean="0"/>
          </a:p>
          <a:p>
            <a:r>
              <a:rPr lang="en-US" dirty="0" smtClean="0"/>
              <a:t>Lack of continuous evaluation system</a:t>
            </a:r>
          </a:p>
          <a:p>
            <a:endParaRPr lang="en-US" dirty="0" smtClean="0"/>
          </a:p>
          <a:p>
            <a:r>
              <a:rPr lang="en-US" dirty="0" smtClean="0"/>
              <a:t>No auto update news in website</a:t>
            </a:r>
          </a:p>
          <a:p>
            <a:endParaRPr lang="en-US" dirty="0" smtClean="0"/>
          </a:p>
          <a:p>
            <a:r>
              <a:rPr lang="en-US" dirty="0"/>
              <a:t>Less organized schedule management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/>
              <a:t>Resources and Services</a:t>
            </a:r>
          </a:p>
          <a:p>
            <a:pPr lvl="1"/>
            <a:r>
              <a:rPr lang="en-US" dirty="0"/>
              <a:t>Database and Documents</a:t>
            </a:r>
          </a:p>
          <a:p>
            <a:pPr lvl="1"/>
            <a:r>
              <a:rPr lang="en-US" dirty="0"/>
              <a:t>Schedule Management</a:t>
            </a:r>
          </a:p>
          <a:p>
            <a:pPr lvl="1"/>
            <a:r>
              <a:rPr lang="en-US" dirty="0"/>
              <a:t>Personal Account</a:t>
            </a:r>
          </a:p>
          <a:p>
            <a:endParaRPr lang="en-US" dirty="0" smtClean="0"/>
          </a:p>
          <a:p>
            <a:r>
              <a:rPr lang="en-US" dirty="0" smtClean="0"/>
              <a:t>Communication System</a:t>
            </a:r>
          </a:p>
          <a:p>
            <a:pPr lvl="1"/>
            <a:r>
              <a:rPr lang="en-US" dirty="0" smtClean="0"/>
              <a:t>Any time communication service</a:t>
            </a:r>
          </a:p>
          <a:p>
            <a:pPr lvl="1"/>
            <a:r>
              <a:rPr lang="en-US" dirty="0" smtClean="0"/>
              <a:t>Notification System</a:t>
            </a:r>
          </a:p>
          <a:p>
            <a:pPr lvl="1"/>
            <a:r>
              <a:rPr lang="en-US" dirty="0" smtClean="0"/>
              <a:t>Complain System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Ticket Management</a:t>
            </a:r>
          </a:p>
          <a:p>
            <a:pPr lvl="1"/>
            <a:r>
              <a:rPr lang="en-US" dirty="0" smtClean="0"/>
              <a:t>Sales and Production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Social Interaction</a:t>
            </a:r>
          </a:p>
          <a:p>
            <a:pPr lvl="1"/>
            <a:r>
              <a:rPr lang="en-US" dirty="0" smtClean="0"/>
              <a:t>Fan club</a:t>
            </a:r>
          </a:p>
          <a:p>
            <a:pPr lvl="1"/>
            <a:r>
              <a:rPr lang="en-US" dirty="0" smtClean="0"/>
              <a:t>Website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Football</a:t>
            </a:r>
          </a:p>
          <a:p>
            <a:pPr lvl="1"/>
            <a:r>
              <a:rPr lang="en-US" dirty="0" smtClean="0"/>
              <a:t>Player management</a:t>
            </a:r>
          </a:p>
          <a:p>
            <a:pPr lvl="1"/>
            <a:r>
              <a:rPr lang="en-US" dirty="0" smtClean="0"/>
              <a:t>Youth club</a:t>
            </a:r>
          </a:p>
          <a:p>
            <a:pPr lvl="1"/>
            <a:r>
              <a:rPr lang="en-US" dirty="0" smtClean="0"/>
              <a:t>Player contract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not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Institutional Relation</a:t>
            </a:r>
          </a:p>
          <a:p>
            <a:endParaRPr lang="en-US" dirty="0"/>
          </a:p>
          <a:p>
            <a:r>
              <a:rPr lang="en-US" dirty="0"/>
              <a:t>Legal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pPr lvl="0"/>
            <a:r>
              <a:rPr lang="en-US" dirty="0"/>
              <a:t>Planning and </a:t>
            </a:r>
            <a:r>
              <a:rPr lang="en-US" dirty="0" smtClean="0"/>
              <a:t>Control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Medical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Worthiness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dirty="0" smtClean="0"/>
              <a:t>Easy Management System</a:t>
            </a:r>
          </a:p>
          <a:p>
            <a:endParaRPr lang="en-US" dirty="0" smtClean="0"/>
          </a:p>
          <a:p>
            <a:r>
              <a:rPr lang="en-US" dirty="0" smtClean="0"/>
              <a:t>Efficient Administrative task</a:t>
            </a:r>
          </a:p>
          <a:p>
            <a:endParaRPr lang="en-US" dirty="0" smtClean="0"/>
          </a:p>
          <a:p>
            <a:r>
              <a:rPr lang="en-US" dirty="0" smtClean="0"/>
              <a:t>Fast communication system</a:t>
            </a:r>
          </a:p>
          <a:p>
            <a:endParaRPr lang="en-US" dirty="0" smtClean="0"/>
          </a:p>
          <a:p>
            <a:r>
              <a:rPr lang="en-US" dirty="0" smtClean="0"/>
              <a:t>Interactive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233</TotalTime>
  <Words>259</Words>
  <Application>Microsoft Office PowerPoint</Application>
  <PresentationFormat>On-screen Show (4:3)</PresentationFormat>
  <Paragraphs>117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Sports Club Automation System</vt:lpstr>
      <vt:lpstr>Outline</vt:lpstr>
      <vt:lpstr>Club Management System</vt:lpstr>
      <vt:lpstr>Existing System</vt:lpstr>
      <vt:lpstr>Existing System </vt:lpstr>
      <vt:lpstr>Baseline Scopes</vt:lpstr>
      <vt:lpstr>Baseline Scopes</vt:lpstr>
      <vt:lpstr>Scopes not be covered</vt:lpstr>
      <vt:lpstr>Project Worthiness</vt:lpstr>
      <vt:lpstr>Road Blocks and Solution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Club Automation System</dc:title>
  <dc:creator>TAMAL</dc:creator>
  <cp:lastModifiedBy>Sabbir Ahmad</cp:lastModifiedBy>
  <cp:revision>67</cp:revision>
  <dcterms:created xsi:type="dcterms:W3CDTF">2014-01-25T17:00:14Z</dcterms:created>
  <dcterms:modified xsi:type="dcterms:W3CDTF">2014-02-27T14:55:30Z</dcterms:modified>
</cp:coreProperties>
</file>