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78" r:id="rId2"/>
    <p:sldId id="294" r:id="rId3"/>
    <p:sldId id="293" r:id="rId4"/>
    <p:sldId id="268" r:id="rId5"/>
    <p:sldId id="273" r:id="rId6"/>
    <p:sldId id="269" r:id="rId7"/>
    <p:sldId id="274" r:id="rId8"/>
    <p:sldId id="270" r:id="rId9"/>
    <p:sldId id="275" r:id="rId10"/>
    <p:sldId id="271" r:id="rId11"/>
    <p:sldId id="276" r:id="rId12"/>
    <p:sldId id="272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EEB00-2A02-49CD-B751-57741F5133C1}" type="datetimeFigureOut">
              <a:rPr lang="en-US" smtClean="0"/>
              <a:t>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307AA-0B5F-4C1D-A5F1-1D1CA45E1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307AA-0B5F-4C1D-A5F1-1D1CA45E10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6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1E46-0FE6-48C7-8274-D6BEA0345B4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6D49-FE5B-4ED9-9C91-2BFD87A3F40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4F9B-7EA4-478A-B32D-4F4FCAD23A1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EB46-2518-45E3-AC61-F82E29A868F2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8E53-BED1-4CA4-A643-E1D79CEF900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D946-1B7A-446F-99F6-7596F824937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889DA-6053-42E0-9511-814A1DD379EB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6CD8-4AB0-44CF-A631-2C43592DE15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C5B7-B706-468A-9347-29979F1108A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6E97-A8AE-4AE8-9DA6-7A555C674BB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0CE7-D1B4-4906-A64C-0AA90CC37BB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F826474-7AE6-489D-B885-63DEFED9F04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A83D9A6-963E-4A08-ABA0-F9B0F3DA5D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2971799"/>
          </a:xfrm>
        </p:spPr>
        <p:txBody>
          <a:bodyPr/>
          <a:lstStyle/>
          <a:p>
            <a:r>
              <a:rPr lang="en-US" sz="6600" dirty="0" smtClean="0"/>
              <a:t>Sports Club Automation System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5029200"/>
            <a:ext cx="2971800" cy="1219200"/>
          </a:xfrm>
        </p:spPr>
        <p:txBody>
          <a:bodyPr>
            <a:normAutofit/>
          </a:bodyPr>
          <a:lstStyle/>
          <a:p>
            <a:r>
              <a:rPr lang="en-US" dirty="0"/>
              <a:t>ISD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CSE A1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2DE2D-4831-419A-BBAC-7B6FC0DB5F76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34000" y="4323080"/>
            <a:ext cx="2895600" cy="2306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prstClr val="black">
                    <a:tint val="75000"/>
                  </a:prstClr>
                </a:solidFill>
              </a:rPr>
              <a:t>Group: 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1005001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1005007</a:t>
            </a: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1005010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06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6025"/>
            <a:ext cx="8693150" cy="427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6019800"/>
            <a:ext cx="484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Fishbone Diagram for Online Store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533400"/>
            <a:ext cx="7608887" cy="544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27800" y="6260068"/>
            <a:ext cx="548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Data Flow Diagram for Online Store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216025"/>
            <a:ext cx="8769350" cy="431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6019800"/>
            <a:ext cx="603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Fishbone Diagram for Team Management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64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9" y="306389"/>
            <a:ext cx="7218362" cy="5946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7800" y="6336268"/>
            <a:ext cx="616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Data Flow Diagram for Team Management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7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Feasibility Analysis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r>
              <a:rPr lang="en-US" dirty="0" smtClean="0"/>
              <a:t>Operational Feasibility</a:t>
            </a:r>
          </a:p>
          <a:p>
            <a:endParaRPr lang="en-US" dirty="0" smtClean="0"/>
          </a:p>
          <a:p>
            <a:r>
              <a:rPr lang="en-US" dirty="0" smtClean="0"/>
              <a:t>Technical Feasibility</a:t>
            </a:r>
          </a:p>
          <a:p>
            <a:endParaRPr lang="en-US" dirty="0" smtClean="0"/>
          </a:p>
          <a:p>
            <a:r>
              <a:rPr lang="en-US" dirty="0" smtClean="0"/>
              <a:t>Cultural Feasibility</a:t>
            </a:r>
          </a:p>
          <a:p>
            <a:endParaRPr lang="en-US" dirty="0" smtClean="0"/>
          </a:p>
          <a:p>
            <a:r>
              <a:rPr lang="en-US" dirty="0" smtClean="0"/>
              <a:t>Economic Feasibility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44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Operational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Benefit Club Management will have:</a:t>
            </a:r>
            <a:endParaRPr lang="en-US" dirty="0" smtClean="0"/>
          </a:p>
          <a:p>
            <a:pPr lvl="1"/>
            <a:r>
              <a:rPr lang="en-US" sz="2400" dirty="0" smtClean="0"/>
              <a:t>Management of team and player registration will be easier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Club will easily reach fans and get more support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Scope of advertisement will increase </a:t>
            </a:r>
          </a:p>
        </p:txBody>
      </p:sp>
    </p:spTree>
    <p:extLst>
      <p:ext uri="{BB962C8B-B14F-4D97-AF65-F5344CB8AC3E}">
        <p14:creationId xmlns:p14="http://schemas.microsoft.com/office/powerpoint/2010/main" val="314684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Operational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Benefit Players and Staffs will have:</a:t>
            </a:r>
          </a:p>
          <a:p>
            <a:pPr lvl="1"/>
            <a:r>
              <a:rPr lang="en-US" sz="2400" dirty="0" smtClean="0"/>
              <a:t>Convenient way to communicate with other members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Be easily updated about other’s performance</a:t>
            </a:r>
          </a:p>
        </p:txBody>
      </p:sp>
    </p:spTree>
    <p:extLst>
      <p:ext uri="{BB962C8B-B14F-4D97-AF65-F5344CB8AC3E}">
        <p14:creationId xmlns:p14="http://schemas.microsoft.com/office/powerpoint/2010/main" val="242802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Operational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Benefit Fans will have:</a:t>
            </a:r>
          </a:p>
          <a:p>
            <a:pPr lvl="1"/>
            <a:r>
              <a:rPr lang="en-US" sz="2400" dirty="0" smtClean="0"/>
              <a:t>Can get news in a straightforward way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Can participate in many competitive games and win prizes</a:t>
            </a:r>
          </a:p>
        </p:txBody>
      </p:sp>
    </p:spTree>
    <p:extLst>
      <p:ext uri="{BB962C8B-B14F-4D97-AF65-F5344CB8AC3E}">
        <p14:creationId xmlns:p14="http://schemas.microsoft.com/office/powerpoint/2010/main" val="257061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b="1" dirty="0" smtClean="0"/>
              <a:t>. Technical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dirty="0" smtClean="0"/>
              <a:t>PHP for server side scripting</a:t>
            </a:r>
          </a:p>
          <a:p>
            <a:endParaRPr lang="en-US" dirty="0" smtClean="0"/>
          </a:p>
          <a:p>
            <a:r>
              <a:rPr lang="en-US" dirty="0" smtClean="0"/>
              <a:t>MySQL for Database Management</a:t>
            </a:r>
          </a:p>
          <a:p>
            <a:endParaRPr lang="en-US" dirty="0" smtClean="0"/>
          </a:p>
          <a:p>
            <a:r>
              <a:rPr lang="en-US" dirty="0" smtClean="0"/>
              <a:t>Java for software based implementation</a:t>
            </a:r>
          </a:p>
          <a:p>
            <a:endParaRPr lang="en-US" dirty="0" smtClean="0"/>
          </a:p>
          <a:p>
            <a:r>
              <a:rPr lang="en-US" dirty="0" smtClean="0"/>
              <a:t>JavaScript for client side scripting</a:t>
            </a:r>
          </a:p>
          <a:p>
            <a:endParaRPr lang="en-US" dirty="0" smtClean="0"/>
          </a:p>
          <a:p>
            <a:r>
              <a:rPr lang="en-US" dirty="0" smtClean="0"/>
              <a:t>HTML, CSS for web designing</a:t>
            </a:r>
          </a:p>
        </p:txBody>
      </p:sp>
    </p:spTree>
    <p:extLst>
      <p:ext uri="{BB962C8B-B14F-4D97-AF65-F5344CB8AC3E}">
        <p14:creationId xmlns:p14="http://schemas.microsoft.com/office/powerpoint/2010/main" val="3136958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Cultural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Management and Coach are </a:t>
            </a:r>
            <a:r>
              <a:rPr lang="en-US" sz="2800" smtClean="0"/>
              <a:t>not habituated</a:t>
            </a:r>
            <a:endParaRPr lang="en-US" sz="2800" dirty="0" smtClean="0"/>
          </a:p>
          <a:p>
            <a:r>
              <a:rPr lang="en-US" sz="2800" dirty="0" smtClean="0"/>
              <a:t>Training of staffs</a:t>
            </a:r>
          </a:p>
          <a:p>
            <a:r>
              <a:rPr lang="en-US" sz="2800" dirty="0" smtClean="0"/>
              <a:t>Increasing popularity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856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3437"/>
            <a:ext cx="8229600" cy="4525963"/>
          </a:xfrm>
        </p:spPr>
        <p:txBody>
          <a:bodyPr/>
          <a:lstStyle/>
          <a:p>
            <a:r>
              <a:rPr lang="en-US" dirty="0" smtClean="0"/>
              <a:t>Fishbone Diagram</a:t>
            </a:r>
          </a:p>
          <a:p>
            <a:endParaRPr lang="en-US" dirty="0" smtClean="0"/>
          </a:p>
          <a:p>
            <a:r>
              <a:rPr lang="en-US" dirty="0" smtClean="0"/>
              <a:t>Data Flow Diagram</a:t>
            </a:r>
          </a:p>
          <a:p>
            <a:endParaRPr lang="en-US" dirty="0" smtClean="0"/>
          </a:p>
          <a:p>
            <a:r>
              <a:rPr lang="en-US" dirty="0" smtClean="0"/>
              <a:t>Feasibility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Economic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Preliminary Expenses</a:t>
            </a:r>
            <a:endParaRPr lang="en-US" sz="2000" dirty="0" smtClean="0"/>
          </a:p>
          <a:p>
            <a:pPr lvl="1"/>
            <a:r>
              <a:rPr lang="en-US" sz="2000" dirty="0" smtClean="0"/>
              <a:t>Software Development Cost………. 1,000,000 BDT</a:t>
            </a:r>
          </a:p>
          <a:p>
            <a:pPr lvl="1"/>
            <a:r>
              <a:rPr lang="en-US" sz="2000" dirty="0" smtClean="0"/>
              <a:t>Hardware Cost..................................... 700,000 BDT</a:t>
            </a:r>
          </a:p>
          <a:p>
            <a:pPr lvl="1"/>
            <a:r>
              <a:rPr lang="en-US" sz="2000" dirty="0" smtClean="0"/>
              <a:t>Advertisement…………………….….… 600,000 BDT</a:t>
            </a:r>
          </a:p>
          <a:p>
            <a:pPr lvl="1"/>
            <a:r>
              <a:rPr lang="en-US" sz="2000" dirty="0" smtClean="0"/>
              <a:t>Web Server……………………….…….. 100,000 BDT</a:t>
            </a:r>
          </a:p>
          <a:p>
            <a:pPr lvl="1"/>
            <a:r>
              <a:rPr lang="en-US" sz="2000" dirty="0" smtClean="0"/>
              <a:t>Internet and Mobile…………….…….. </a:t>
            </a:r>
            <a:r>
              <a:rPr lang="en-US" sz="2000" dirty="0"/>
              <a:t>6</a:t>
            </a:r>
            <a:r>
              <a:rPr lang="en-US" sz="2000" dirty="0" smtClean="0"/>
              <a:t>00,000 BDT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Total………………………………..…… 3,000,000 BDT</a:t>
            </a:r>
          </a:p>
        </p:txBody>
      </p:sp>
    </p:spTree>
    <p:extLst>
      <p:ext uri="{BB962C8B-B14F-4D97-AF65-F5344CB8AC3E}">
        <p14:creationId xmlns:p14="http://schemas.microsoft.com/office/powerpoint/2010/main" val="2579554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Economic Feasibility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Yearly Expenses</a:t>
            </a:r>
          </a:p>
          <a:p>
            <a:pPr lvl="1"/>
            <a:r>
              <a:rPr lang="en-US" sz="2000" dirty="0" smtClean="0"/>
              <a:t>Software Maintenance Cost…………… 150,000 BDT</a:t>
            </a:r>
          </a:p>
          <a:p>
            <a:pPr lvl="1"/>
            <a:r>
              <a:rPr lang="en-US" sz="2000" dirty="0" smtClean="0"/>
              <a:t>Advertisement…………………………….. 250,000 BDT</a:t>
            </a:r>
          </a:p>
          <a:p>
            <a:pPr lvl="1"/>
            <a:r>
              <a:rPr lang="en-US" sz="2000" dirty="0" smtClean="0"/>
              <a:t>Web Server…………………………………. 100,000 BDT</a:t>
            </a:r>
          </a:p>
          <a:p>
            <a:pPr lvl="1"/>
            <a:r>
              <a:rPr lang="en-US" sz="2000" dirty="0" smtClean="0"/>
              <a:t>Internet and Mobile………………………. </a:t>
            </a:r>
            <a:r>
              <a:rPr lang="en-US" sz="2000" dirty="0"/>
              <a:t>4</a:t>
            </a:r>
            <a:r>
              <a:rPr lang="en-US" sz="2000" dirty="0" smtClean="0"/>
              <a:t>00,000 BDT</a:t>
            </a:r>
          </a:p>
          <a:p>
            <a:pPr lvl="1"/>
            <a:r>
              <a:rPr lang="en-US" sz="2000" dirty="0" smtClean="0"/>
              <a:t>Miscellaneous………….………………….. 100,000 BDT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Total…………………………………………. 1,000,000 BDT</a:t>
            </a:r>
          </a:p>
        </p:txBody>
      </p:sp>
    </p:spTree>
    <p:extLst>
      <p:ext uri="{BB962C8B-B14F-4D97-AF65-F5344CB8AC3E}">
        <p14:creationId xmlns:p14="http://schemas.microsoft.com/office/powerpoint/2010/main" val="1644296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Economic Feasibility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895600"/>
          <a:ext cx="7239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Income(BDT)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300*500= 150,000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500*500= 250,000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700*500= 350,000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1000*500= 500,000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2438401" y="1905000"/>
            <a:ext cx="4114800" cy="55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haroni" pitchFamily="2" charset="-79"/>
              </a:rPr>
              <a:t>Membership Charge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95541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Economic Feasibility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895600"/>
          <a:ext cx="7239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Income(BDT)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100*5000=500,000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200*5500= 1,100,000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350*6000= 2,100,000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500*7000= 3,500,000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1981200" y="1905000"/>
            <a:ext cx="4953000" cy="55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haroni" pitchFamily="2" charset="-79"/>
              </a:rPr>
              <a:t> Advertisement on Website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3510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Economic Feasibility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955450"/>
              </p:ext>
            </p:extLst>
          </p:nvPr>
        </p:nvGraphicFramePr>
        <p:xfrm>
          <a:off x="304800" y="3124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dirty="0" smtClean="0"/>
                        <a:t> 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million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-2.25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1.45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735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 smtClean="0"/>
              <a:t>Tangible &amp; Intangible Benefits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/>
          <a:lstStyle/>
          <a:p>
            <a:r>
              <a:rPr lang="en-US" b="1" dirty="0" smtClean="0"/>
              <a:t>Tangible Benefits</a:t>
            </a:r>
          </a:p>
          <a:p>
            <a:pPr lvl="1"/>
            <a:r>
              <a:rPr lang="en-US" sz="2400" dirty="0" smtClean="0"/>
              <a:t>Website Advertisement</a:t>
            </a:r>
          </a:p>
          <a:p>
            <a:pPr lvl="1"/>
            <a:r>
              <a:rPr lang="en-US" sz="2400" dirty="0" smtClean="0"/>
              <a:t>Membership charge</a:t>
            </a:r>
          </a:p>
          <a:p>
            <a:pPr lvl="1"/>
            <a:endParaRPr lang="en-US" sz="2400" dirty="0" smtClean="0"/>
          </a:p>
          <a:p>
            <a:r>
              <a:rPr lang="en-US" b="1" dirty="0" smtClean="0"/>
              <a:t>Intangible Benefits</a:t>
            </a:r>
          </a:p>
          <a:p>
            <a:pPr lvl="1"/>
            <a:r>
              <a:rPr lang="en-US" sz="2400" dirty="0" smtClean="0"/>
              <a:t>Easy Management</a:t>
            </a:r>
          </a:p>
          <a:p>
            <a:pPr lvl="1"/>
            <a:r>
              <a:rPr lang="en-US" sz="2400" dirty="0" smtClean="0"/>
              <a:t>Fans’ Happiness</a:t>
            </a:r>
          </a:p>
          <a:p>
            <a:pPr lvl="1"/>
            <a:r>
              <a:rPr lang="en-US" sz="2400" dirty="0" smtClean="0"/>
              <a:t>Convenient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0743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dirty="0" smtClean="0"/>
              <a:t>Communication</a:t>
            </a:r>
          </a:p>
          <a:p>
            <a:endParaRPr lang="en-US" dirty="0" smtClean="0"/>
          </a:p>
          <a:p>
            <a:r>
              <a:rPr lang="en-US" dirty="0" smtClean="0"/>
              <a:t>Social Interaction</a:t>
            </a:r>
          </a:p>
          <a:p>
            <a:endParaRPr lang="en-US" dirty="0" smtClean="0"/>
          </a:p>
          <a:p>
            <a:r>
              <a:rPr lang="en-US" dirty="0" smtClean="0"/>
              <a:t>Registration</a:t>
            </a:r>
          </a:p>
          <a:p>
            <a:endParaRPr lang="en-US" dirty="0" smtClean="0"/>
          </a:p>
          <a:p>
            <a:r>
              <a:rPr lang="en-US" dirty="0" smtClean="0"/>
              <a:t>Tram Management</a:t>
            </a:r>
          </a:p>
          <a:p>
            <a:endParaRPr lang="en-US" dirty="0" smtClean="0"/>
          </a:p>
          <a:p>
            <a:r>
              <a:rPr lang="en-US" dirty="0" smtClean="0"/>
              <a:t>Online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9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6025"/>
            <a:ext cx="8540750" cy="419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" name="TextBox 1023"/>
          <p:cNvSpPr txBox="1"/>
          <p:nvPr/>
        </p:nvSpPr>
        <p:spPr>
          <a:xfrm>
            <a:off x="1600200" y="6019800"/>
            <a:ext cx="516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Fishbone Diagram for Communication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4708" y="6183868"/>
            <a:ext cx="525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Data Flow Diagram for Communication Subsystem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6689"/>
            <a:ext cx="8660406" cy="601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2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0200" y="6019800"/>
            <a:ext cx="5300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Fishbone Diagram for Social Interaction Subsystem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2" y="1216025"/>
            <a:ext cx="8573388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3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28600"/>
            <a:ext cx="8434387" cy="6000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86175" y="6336268"/>
            <a:ext cx="538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Data Flow Diagram for Social Interaction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1216025"/>
            <a:ext cx="8769350" cy="431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0200" y="6019800"/>
            <a:ext cx="480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Fishbone Diagram for Registration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4606" y="6260068"/>
            <a:ext cx="488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Fig: Data Flow Diagram for Registration Subsystem</a:t>
            </a:r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46076"/>
            <a:ext cx="7907337" cy="584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2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355</TotalTime>
  <Words>431</Words>
  <Application>Microsoft Office PowerPoint</Application>
  <PresentationFormat>On-screen Show (4:3)</PresentationFormat>
  <Paragraphs>148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Executive</vt:lpstr>
      <vt:lpstr>Sports Club Automation System</vt:lpstr>
      <vt:lpstr>Outlines</vt:lpstr>
      <vt:lpstr>Subsystems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Feasibility Analysis</vt:lpstr>
      <vt:lpstr>1. Operational Feasibility</vt:lpstr>
      <vt:lpstr>1. Operational Feasibility</vt:lpstr>
      <vt:lpstr>1. Operational Feasibility</vt:lpstr>
      <vt:lpstr>2. Technical Feasibility</vt:lpstr>
      <vt:lpstr>3. Cultural Feasibility</vt:lpstr>
      <vt:lpstr>4. Economic Feasibility</vt:lpstr>
      <vt:lpstr>4. Economic Feasibility</vt:lpstr>
      <vt:lpstr>4. Economic Feasibility</vt:lpstr>
      <vt:lpstr>4. Economic Feasibility</vt:lpstr>
      <vt:lpstr>4. Economic Feasibility</vt:lpstr>
      <vt:lpstr>Tangible &amp; Intangible Benefits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TAMAL</dc:creator>
  <cp:lastModifiedBy>Sabbir Ahmad</cp:lastModifiedBy>
  <cp:revision>102</cp:revision>
  <dcterms:created xsi:type="dcterms:W3CDTF">2014-02-08T15:52:28Z</dcterms:created>
  <dcterms:modified xsi:type="dcterms:W3CDTF">2014-02-09T19:00:09Z</dcterms:modified>
</cp:coreProperties>
</file>