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85" r:id="rId2"/>
    <p:sldId id="324" r:id="rId3"/>
    <p:sldId id="325" r:id="rId4"/>
    <p:sldId id="326" r:id="rId5"/>
    <p:sldId id="351" r:id="rId6"/>
    <p:sldId id="311" r:id="rId7"/>
    <p:sldId id="317" r:id="rId8"/>
    <p:sldId id="352" r:id="rId9"/>
    <p:sldId id="312" r:id="rId10"/>
    <p:sldId id="318" r:id="rId11"/>
    <p:sldId id="327" r:id="rId12"/>
    <p:sldId id="353" r:id="rId13"/>
    <p:sldId id="313" r:id="rId14"/>
    <p:sldId id="319" r:id="rId15"/>
    <p:sldId id="328" r:id="rId16"/>
    <p:sldId id="354" r:id="rId17"/>
    <p:sldId id="314" r:id="rId18"/>
    <p:sldId id="320" r:id="rId19"/>
    <p:sldId id="329" r:id="rId20"/>
    <p:sldId id="355" r:id="rId21"/>
    <p:sldId id="315" r:id="rId22"/>
    <p:sldId id="321" r:id="rId23"/>
    <p:sldId id="323" r:id="rId24"/>
    <p:sldId id="330" r:id="rId25"/>
    <p:sldId id="356" r:id="rId26"/>
    <p:sldId id="331" r:id="rId27"/>
    <p:sldId id="332" r:id="rId28"/>
    <p:sldId id="357" r:id="rId29"/>
    <p:sldId id="333" r:id="rId30"/>
    <p:sldId id="334" r:id="rId31"/>
    <p:sldId id="358" r:id="rId32"/>
    <p:sldId id="335" r:id="rId33"/>
    <p:sldId id="336" r:id="rId34"/>
    <p:sldId id="359" r:id="rId35"/>
    <p:sldId id="337" r:id="rId36"/>
    <p:sldId id="338" r:id="rId37"/>
    <p:sldId id="360" r:id="rId38"/>
    <p:sldId id="339" r:id="rId39"/>
    <p:sldId id="340" r:id="rId40"/>
    <p:sldId id="361" r:id="rId41"/>
    <p:sldId id="341" r:id="rId42"/>
    <p:sldId id="342" r:id="rId43"/>
    <p:sldId id="362" r:id="rId44"/>
    <p:sldId id="343" r:id="rId45"/>
    <p:sldId id="344" r:id="rId46"/>
    <p:sldId id="363" r:id="rId47"/>
    <p:sldId id="345" r:id="rId48"/>
    <p:sldId id="346" r:id="rId49"/>
    <p:sldId id="364" r:id="rId50"/>
    <p:sldId id="347" r:id="rId51"/>
    <p:sldId id="348" r:id="rId52"/>
    <p:sldId id="365" r:id="rId53"/>
    <p:sldId id="349" r:id="rId54"/>
    <p:sldId id="350" r:id="rId55"/>
    <p:sldId id="366" r:id="rId56"/>
    <p:sldId id="316" r:id="rId57"/>
    <p:sldId id="32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99462-25C3-470D-A6E2-EE27ACFFA0F1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5160-7015-49D2-BEDB-3E871EAF6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78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9627-F890-4FA8-A44C-EBD42815AEB0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B9F-5B44-422D-B886-1E6E471EFFF0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E415-50DD-4E9D-B9C4-E5C964228597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69FF-030D-4AF2-A80D-236B660F7911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D0F-6405-4586-BAC6-A7E5CA5287D7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4EA7-EF59-4700-AD43-C0BC027CF5C0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539A-D967-42EE-AF26-581017213464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7DFF-A9D9-4008-B8E7-EF06E39E27C9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48A1-30E6-44A8-933C-81FD9E9C628B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FE81-F4EC-4B62-8CC4-69AC15FA0EBA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805F-C838-4BFB-A54F-4D94A8327921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586CF7-873B-4E68-A8E7-636F000B95E1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E4F2AE-B496-49CC-97B0-0C08FB7DF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1005010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53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89" y="1646237"/>
            <a:ext cx="4410821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sz="3200" dirty="0" smtClean="0"/>
              <a:t>State Chart: Login </a:t>
            </a:r>
            <a:r>
              <a:rPr lang="en-US" sz="3200" dirty="0"/>
              <a:t>Use-Case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6212895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:Member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41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600200"/>
          </a:xfrm>
        </p:spPr>
        <p:txBody>
          <a:bodyPr/>
          <a:lstStyle/>
          <a:p>
            <a:pPr algn="l"/>
            <a:r>
              <a:rPr lang="en-US" sz="4400" dirty="0" smtClean="0"/>
              <a:t>Social Interaction Subsystem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</a:rPr>
              <a:t>Use Cases: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Entertain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Result Publish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Update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View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7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600200"/>
          </a:xfrm>
        </p:spPr>
        <p:txBody>
          <a:bodyPr/>
          <a:lstStyle/>
          <a:p>
            <a:r>
              <a:rPr lang="en-US" sz="3200" dirty="0" smtClean="0"/>
              <a:t>Sequence Diagram: Entertain Use-Case</a:t>
            </a:r>
            <a:endParaRPr lang="en-US" sz="3200" dirty="0"/>
          </a:p>
        </p:txBody>
      </p:sp>
      <p:pic>
        <p:nvPicPr>
          <p:cNvPr id="6" name="Picture 5" descr="Entert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390340"/>
            <a:ext cx="8129588" cy="47056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8800"/>
            <a:ext cx="6781800" cy="41212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34200" y="3124200"/>
            <a:ext cx="0" cy="6254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Entertain Use-Case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6524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4114800" cy="381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</a:t>
            </a:r>
            <a:r>
              <a:rPr lang="en-US" sz="3200" dirty="0" smtClean="0"/>
              <a:t>Entertain Use-Case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3954026" cy="3800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580286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</a:t>
            </a:r>
            <a:r>
              <a:rPr lang="en-US" dirty="0" err="1" smtClean="0"/>
              <a:t>EntertainmentStuff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4129" y="580286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:Response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20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600200"/>
          </a:xfrm>
        </p:spPr>
        <p:txBody>
          <a:bodyPr/>
          <a:lstStyle/>
          <a:p>
            <a:pPr algn="l"/>
            <a:r>
              <a:rPr lang="en-US" sz="4400" dirty="0" smtClean="0"/>
              <a:t>Team Management Subsystem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</a:rPr>
              <a:t>Use Cases: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Squad Selection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Schedule Management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70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600200"/>
          </a:xfrm>
        </p:spPr>
        <p:txBody>
          <a:bodyPr/>
          <a:lstStyle/>
          <a:p>
            <a:r>
              <a:rPr lang="en-US" sz="3200" dirty="0" smtClean="0"/>
              <a:t>Sequence Diagram: Squad Selection Use-Case</a:t>
            </a:r>
            <a:endParaRPr lang="en-US" sz="3200" dirty="0"/>
          </a:p>
        </p:txBody>
      </p:sp>
      <p:pic>
        <p:nvPicPr>
          <p:cNvPr id="6" name="Picture 5" descr="SquadSel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105650" cy="3771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8229600" cy="2895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1524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</a:t>
            </a:r>
            <a:r>
              <a:rPr lang="en-US" sz="3200" dirty="0"/>
              <a:t>Squad Selection</a:t>
            </a:r>
            <a:r>
              <a:rPr lang="en-US" sz="3200" dirty="0" smtClean="0"/>
              <a:t> Use-Case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7022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25" y="1371600"/>
            <a:ext cx="398554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</a:t>
            </a:r>
            <a:r>
              <a:rPr lang="en-US" sz="3200" dirty="0" smtClean="0"/>
              <a:t>Squad </a:t>
            </a:r>
            <a:r>
              <a:rPr lang="en-US" sz="3200" dirty="0"/>
              <a:t>Selection</a:t>
            </a:r>
            <a:r>
              <a:rPr lang="en-US" sz="3200" dirty="0" smtClean="0"/>
              <a:t> Use-Case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5943600"/>
            <a:ext cx="194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:Player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462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600200"/>
          </a:xfrm>
        </p:spPr>
        <p:txBody>
          <a:bodyPr/>
          <a:lstStyle/>
          <a:p>
            <a:pPr algn="l"/>
            <a:r>
              <a:rPr lang="en-US" sz="4400" dirty="0" smtClean="0"/>
              <a:t>Online Store Subsystem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</a:rPr>
              <a:t>Use Cases: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View Product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Product Booking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Product Update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7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8229600" cy="35353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Sequence Diagram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Activity Diagram</a:t>
            </a:r>
          </a:p>
          <a:p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State Chart Diagram</a:t>
            </a:r>
          </a:p>
          <a:p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Product Booking Use-Case</a:t>
            </a:r>
            <a:endParaRPr lang="en-US" sz="3200" dirty="0"/>
          </a:p>
        </p:txBody>
      </p:sp>
      <p:pic>
        <p:nvPicPr>
          <p:cNvPr id="7" name="Picture 6" descr="Product Boo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6424613" cy="50313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198" y="1600200"/>
            <a:ext cx="6951604" cy="45259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Product Booking Use-Case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3890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8716"/>
            <a:ext cx="7285863" cy="48834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Product Booking </a:t>
            </a:r>
            <a:r>
              <a:rPr lang="en-US" sz="3200" dirty="0" smtClean="0"/>
              <a:t>Use-Case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66941" y="6248400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:Product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684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2667000"/>
            <a:ext cx="5742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solidFill>
                  <a:schemeClr val="tx2"/>
                </a:solidFill>
              </a:rPr>
              <a:t>Thank You</a:t>
            </a:r>
            <a:endParaRPr lang="en-US" sz="9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49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600200"/>
          </a:xfrm>
        </p:spPr>
        <p:txBody>
          <a:bodyPr/>
          <a:lstStyle/>
          <a:p>
            <a:pPr algn="l"/>
            <a:r>
              <a:rPr lang="en-US" sz="4400" dirty="0" smtClean="0"/>
              <a:t>Registration Subsystem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</a:rPr>
              <a:t>Use Cases: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Registration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70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Registration Use-Case</a:t>
            </a:r>
            <a:endParaRPr lang="en-US" sz="3200" dirty="0"/>
          </a:p>
        </p:txBody>
      </p:sp>
      <p:pic>
        <p:nvPicPr>
          <p:cNvPr id="7" name="Picture 6" descr="Regist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9825"/>
            <a:ext cx="7298705" cy="2543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Registration Use-Case</a:t>
            </a:r>
            <a:endParaRPr lang="en-US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1600200"/>
            <a:ext cx="5724525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27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</a:t>
            </a:r>
            <a:r>
              <a:rPr lang="en-US" sz="3200" dirty="0" smtClean="0"/>
              <a:t>Registration Use-Case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914525"/>
            <a:ext cx="4200525" cy="38004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53669" y="5791200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ApplicationData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2994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Confirmation Use-Case</a:t>
            </a:r>
            <a:endParaRPr lang="en-US" sz="3200" dirty="0"/>
          </a:p>
        </p:txBody>
      </p:sp>
      <p:pic>
        <p:nvPicPr>
          <p:cNvPr id="6" name="Picture 5" descr="Confirm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7172325" cy="3667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Confirmation Use-Case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38313"/>
            <a:ext cx="71024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278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Subsystems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510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Communication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Social Interaction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Registration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Team 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Online Store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4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</a:t>
            </a:r>
            <a:r>
              <a:rPr lang="en-US" sz="3200" dirty="0" smtClean="0"/>
              <a:t>Confirmation Use-Case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191000" cy="3800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191000" cy="38004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02934" y="5761947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ApplicationData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5767863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&gt;&gt;:Member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0488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Notification Use-Case</a:t>
            </a:r>
            <a:endParaRPr lang="en-US" sz="3200" dirty="0"/>
          </a:p>
        </p:txBody>
      </p:sp>
      <p:pic>
        <p:nvPicPr>
          <p:cNvPr id="7" name="Picture 6" descr="Notific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467600" cy="5178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Notification Use-Case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36825"/>
            <a:ext cx="7078287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1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Notification </a:t>
            </a:r>
            <a:r>
              <a:rPr lang="en-US" sz="3200" dirty="0" smtClean="0"/>
              <a:t>Use-Case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4105275" cy="481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52600"/>
            <a:ext cx="3800475" cy="3800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6260068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&lt;&lt;entity&gt;&gt;:Member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2207" y="586740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&gt;&gt;:Notification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128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6096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Complain Use-Case</a:t>
            </a:r>
            <a:endParaRPr lang="en-US" sz="3200" dirty="0"/>
          </a:p>
        </p:txBody>
      </p:sp>
      <p:pic>
        <p:nvPicPr>
          <p:cNvPr id="7" name="Picture 6" descr="Compl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66776"/>
            <a:ext cx="7532783" cy="5510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Complaint Use-Case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51025"/>
            <a:ext cx="6327092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89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</a:t>
            </a:r>
            <a:r>
              <a:rPr lang="en-US" sz="3200" dirty="0" smtClean="0"/>
              <a:t>Complaint Use-Case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4105275" cy="4819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52600"/>
            <a:ext cx="3800475" cy="3800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6260068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&lt;&lt;entity&gt;&gt;:Member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2207" y="58674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&gt;&gt;:Complain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507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Result Publish Use-Case</a:t>
            </a:r>
            <a:endParaRPr lang="en-US" sz="3200" dirty="0"/>
          </a:p>
        </p:txBody>
      </p:sp>
      <p:pic>
        <p:nvPicPr>
          <p:cNvPr id="6" name="Picture 5" descr="Reult Public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85975"/>
            <a:ext cx="7396578" cy="3019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Result Publish Use-Case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30" y="1890712"/>
            <a:ext cx="675887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684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Result Publish</a:t>
            </a:r>
            <a:r>
              <a:rPr lang="en-US" sz="3200" dirty="0" smtClean="0"/>
              <a:t> Use-Case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0" y="1752600"/>
            <a:ext cx="3733800" cy="3800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1752600"/>
            <a:ext cx="3571875" cy="3800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0600" y="5791200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</a:t>
            </a:r>
            <a:r>
              <a:rPr lang="en-US" dirty="0" err="1" smtClean="0"/>
              <a:t>EntertainmentStuff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44129" y="579120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:Response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058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600200"/>
          </a:xfrm>
        </p:spPr>
        <p:txBody>
          <a:bodyPr/>
          <a:lstStyle/>
          <a:p>
            <a:pPr algn="l"/>
            <a:r>
              <a:rPr lang="en-US" sz="4400" dirty="0" smtClean="0"/>
              <a:t>Communication Subsystem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</a:rPr>
              <a:t>Use Cases: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Communication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Login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Notification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Complaint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3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Update Website Use-Case</a:t>
            </a:r>
            <a:endParaRPr lang="en-US" sz="3200" dirty="0"/>
          </a:p>
        </p:txBody>
      </p:sp>
      <p:pic>
        <p:nvPicPr>
          <p:cNvPr id="6" name="Picture 5" descr="Upd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238375"/>
            <a:ext cx="6848475" cy="2381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Update Website Use-Case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390775"/>
            <a:ext cx="737711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896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Update Website</a:t>
            </a:r>
            <a:r>
              <a:rPr lang="en-US" sz="3200" dirty="0" smtClean="0"/>
              <a:t> Use-Case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1" y="1828800"/>
            <a:ext cx="3800475" cy="3800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5802868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</a:t>
            </a:r>
            <a:r>
              <a:rPr lang="en-US" dirty="0" err="1" smtClean="0"/>
              <a:t>InteractionData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5277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View Website Use-Case</a:t>
            </a:r>
            <a:endParaRPr lang="en-US" sz="3200" dirty="0"/>
          </a:p>
        </p:txBody>
      </p:sp>
      <p:pic>
        <p:nvPicPr>
          <p:cNvPr id="6" name="Picture 5" descr="View Webs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6" y="2376487"/>
            <a:ext cx="6767514" cy="23479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3048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View Website Use-Case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3" y="2514600"/>
            <a:ext cx="6897727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28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View </a:t>
            </a:r>
            <a:r>
              <a:rPr lang="en-US" sz="3200" dirty="0" smtClean="0"/>
              <a:t>Website Use-Case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828800"/>
            <a:ext cx="3752850" cy="3800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0" y="5726668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&gt;&gt;:Information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143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91600" cy="1600200"/>
          </a:xfrm>
        </p:spPr>
        <p:txBody>
          <a:bodyPr/>
          <a:lstStyle/>
          <a:p>
            <a:r>
              <a:rPr lang="en-US" sz="2800" dirty="0" smtClean="0"/>
              <a:t>Sequence Diagram: Schedule Management Use-Case</a:t>
            </a:r>
            <a:endParaRPr lang="en-US" sz="2800" dirty="0"/>
          </a:p>
        </p:txBody>
      </p:sp>
      <p:pic>
        <p:nvPicPr>
          <p:cNvPr id="6" name="Picture 5" descr="Schedule 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0687"/>
            <a:ext cx="7016771" cy="42529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200" y="-304800"/>
            <a:ext cx="92964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Activity Diagram: Schedule Management Use-Case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355725"/>
            <a:ext cx="62611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789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/>
              <a:t>State Chart: Schedule Management</a:t>
            </a:r>
            <a:r>
              <a:rPr lang="en-US" sz="2800" dirty="0" smtClean="0"/>
              <a:t> Use-Case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752600"/>
            <a:ext cx="5095875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572666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&gt;&gt;:Schedule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868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Evaluation Use-Case</a:t>
            </a:r>
            <a:endParaRPr lang="en-US" sz="3200" dirty="0"/>
          </a:p>
        </p:txBody>
      </p:sp>
      <p:pic>
        <p:nvPicPr>
          <p:cNvPr id="6" name="Picture 5" descr="Evalu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9" y="1595437"/>
            <a:ext cx="6957061" cy="4348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600200"/>
          </a:xfrm>
        </p:spPr>
        <p:txBody>
          <a:bodyPr/>
          <a:lstStyle/>
          <a:p>
            <a:r>
              <a:rPr lang="en-US" sz="3200" dirty="0" smtClean="0"/>
              <a:t>Sequence Diagram: Communication Use-Case</a:t>
            </a:r>
            <a:endParaRPr lang="en-US" sz="3200" dirty="0"/>
          </a:p>
        </p:txBody>
      </p:sp>
      <p:pic>
        <p:nvPicPr>
          <p:cNvPr id="7" name="Picture 6" descr="Communic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077200" cy="49648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200" y="-304800"/>
            <a:ext cx="92964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Activity Diagram: Evaluation Use-Case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79" y="2003425"/>
            <a:ext cx="6520921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75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/>
              <a:t>State Chart: Evaluation </a:t>
            </a:r>
            <a:r>
              <a:rPr lang="en-US" sz="2800" dirty="0" smtClean="0"/>
              <a:t>Use-Case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36" y="1338165"/>
            <a:ext cx="3932464" cy="4986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6336268"/>
            <a:ext cx="231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&gt;&gt;:Employee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0629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View Product Use-Case</a:t>
            </a:r>
            <a:endParaRPr lang="en-US" sz="3200" dirty="0"/>
          </a:p>
        </p:txBody>
      </p:sp>
      <p:pic>
        <p:nvPicPr>
          <p:cNvPr id="6" name="Picture 5" descr="View Webs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646055" cy="2652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200" y="-304800"/>
            <a:ext cx="92964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Activity Diagram: View Product Use-Case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73" y="2514600"/>
            <a:ext cx="6897727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610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/>
              <a:t>State Chart: </a:t>
            </a:r>
            <a:r>
              <a:rPr lang="en-US" sz="2800" dirty="0" smtClean="0"/>
              <a:t>View Product Use-Case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676400"/>
            <a:ext cx="3752850" cy="3800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3525" y="5638800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&gt;&gt;:Product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3633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600200"/>
          </a:xfrm>
        </p:spPr>
        <p:txBody>
          <a:bodyPr/>
          <a:lstStyle/>
          <a:p>
            <a:r>
              <a:rPr lang="en-US" sz="3200" dirty="0" smtClean="0"/>
              <a:t>Sequence Diagram: Update Product Use-Case</a:t>
            </a:r>
            <a:endParaRPr lang="en-US" sz="3200" dirty="0"/>
          </a:p>
        </p:txBody>
      </p:sp>
      <p:pic>
        <p:nvPicPr>
          <p:cNvPr id="6" name="Picture 5" descr="Product Upd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4562"/>
            <a:ext cx="7196363" cy="3043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28800"/>
            <a:ext cx="6934200" cy="4267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152400"/>
            <a:ext cx="9067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Activity Diagram: Update Product Use-Case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64402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200"/>
            <a:ext cx="4191000" cy="3800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State Chart: </a:t>
            </a:r>
            <a:r>
              <a:rPr lang="en-US" sz="3200" dirty="0" smtClean="0"/>
              <a:t>Update Product Use-Case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852829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</a:t>
            </a:r>
            <a:r>
              <a:rPr lang="en-US" dirty="0" smtClean="0"/>
              <a:t>&gt;&gt;:Product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220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067800" cy="1600200"/>
          </a:xfrm>
        </p:spPr>
        <p:txBody>
          <a:bodyPr/>
          <a:lstStyle/>
          <a:p>
            <a:r>
              <a:rPr lang="en-US" sz="3200" dirty="0" smtClean="0"/>
              <a:t>Activity Diagram: Communication Use-Case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15743" cy="4772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23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sz="3200" dirty="0" smtClean="0"/>
              <a:t>State Chart: </a:t>
            </a:r>
            <a:r>
              <a:rPr lang="en-US" sz="3200" dirty="0"/>
              <a:t>Communication Use-Case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83098"/>
            <a:ext cx="3564099" cy="41843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704870"/>
            <a:ext cx="3570233" cy="4162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5955268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&lt;&lt;entity&gt;&gt;:Member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2207" y="594360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&lt;&lt;entity&gt;&gt;</a:t>
            </a:r>
            <a:r>
              <a:rPr lang="en-US" dirty="0" smtClean="0"/>
              <a:t>:Message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04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-304800"/>
            <a:ext cx="8534400" cy="1600200"/>
          </a:xfrm>
        </p:spPr>
        <p:txBody>
          <a:bodyPr/>
          <a:lstStyle/>
          <a:p>
            <a:r>
              <a:rPr lang="en-US" sz="3200" dirty="0" smtClean="0"/>
              <a:t>Sequence Diagram: Login Use-Case</a:t>
            </a:r>
            <a:endParaRPr lang="en-US" sz="3200" dirty="0"/>
          </a:p>
        </p:txBody>
      </p:sp>
      <p:pic>
        <p:nvPicPr>
          <p:cNvPr id="6" name="Picture 5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86000"/>
            <a:ext cx="7048500" cy="2714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9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sz="3200" dirty="0"/>
              <a:t>Activity Diagram: </a:t>
            </a:r>
            <a:r>
              <a:rPr lang="en-US" sz="3200" dirty="0" smtClean="0"/>
              <a:t>Login </a:t>
            </a:r>
            <a:r>
              <a:rPr lang="en-US" sz="3200" dirty="0"/>
              <a:t>Use-Case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70037"/>
            <a:ext cx="579120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08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756</TotalTime>
  <Words>494</Words>
  <Application>Microsoft Office PowerPoint</Application>
  <PresentationFormat>On-screen Show (4:3)</PresentationFormat>
  <Paragraphs>174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Executive</vt:lpstr>
      <vt:lpstr>Sports Club Automation System</vt:lpstr>
      <vt:lpstr>Topics</vt:lpstr>
      <vt:lpstr>Subsystems </vt:lpstr>
      <vt:lpstr>Communication Subsystem</vt:lpstr>
      <vt:lpstr>Sequence Diagram: Communication Use-Case</vt:lpstr>
      <vt:lpstr>Activity Diagram: Communication Use-Case</vt:lpstr>
      <vt:lpstr>State Chart: Communication Use-Case</vt:lpstr>
      <vt:lpstr>Sequence Diagram: Login Use-Case</vt:lpstr>
      <vt:lpstr>Activity Diagram: Login Use-Case</vt:lpstr>
      <vt:lpstr>State Chart: Login Use-Case</vt:lpstr>
      <vt:lpstr>Social Interaction Subsystem</vt:lpstr>
      <vt:lpstr>Sequence Diagram: Entertain Use-Case</vt:lpstr>
      <vt:lpstr>Slide 13</vt:lpstr>
      <vt:lpstr>State Chart: Entertain Use-Case</vt:lpstr>
      <vt:lpstr>Team Management Subsystem</vt:lpstr>
      <vt:lpstr>Sequence Diagram: Squad Selection Use-Case</vt:lpstr>
      <vt:lpstr>Slide 17</vt:lpstr>
      <vt:lpstr>State Chart: Squad Selection Use-Case</vt:lpstr>
      <vt:lpstr>Online Store Subsystem</vt:lpstr>
      <vt:lpstr>Sequence Diagram: Product Booking Use-Case</vt:lpstr>
      <vt:lpstr>Slide 21</vt:lpstr>
      <vt:lpstr>State Chart: Product Booking Use-Case</vt:lpstr>
      <vt:lpstr>Slide 23</vt:lpstr>
      <vt:lpstr>Registration Subsystem</vt:lpstr>
      <vt:lpstr>Sequence Diagram: Registration Use-Case</vt:lpstr>
      <vt:lpstr>Slide 26</vt:lpstr>
      <vt:lpstr>State Chart: Registration Use-Case</vt:lpstr>
      <vt:lpstr>Sequence Diagram: Confirmation Use-Case</vt:lpstr>
      <vt:lpstr>Slide 29</vt:lpstr>
      <vt:lpstr>State Chart: Confirmation Use-Case</vt:lpstr>
      <vt:lpstr>Sequence Diagram: Notification Use-Case</vt:lpstr>
      <vt:lpstr>Slide 32</vt:lpstr>
      <vt:lpstr>State Chart: Notification Use-Case</vt:lpstr>
      <vt:lpstr>Sequence Diagram: Complain Use-Case</vt:lpstr>
      <vt:lpstr>Slide 35</vt:lpstr>
      <vt:lpstr>State Chart: Complaint Use-Case</vt:lpstr>
      <vt:lpstr>Sequence Diagram: Result Publish Use-Case</vt:lpstr>
      <vt:lpstr>Slide 38</vt:lpstr>
      <vt:lpstr>State Chart: Result Publish Use-Case</vt:lpstr>
      <vt:lpstr>Sequence Diagram: Update Website Use-Case</vt:lpstr>
      <vt:lpstr>Slide 41</vt:lpstr>
      <vt:lpstr>State Chart: Update Website Use-Case</vt:lpstr>
      <vt:lpstr>Sequence Diagram: View Website Use-Case</vt:lpstr>
      <vt:lpstr>Slide 44</vt:lpstr>
      <vt:lpstr>State Chart: View Website Use-Case</vt:lpstr>
      <vt:lpstr>Sequence Diagram: Schedule Management Use-Case</vt:lpstr>
      <vt:lpstr>Slide 47</vt:lpstr>
      <vt:lpstr>State Chart: Schedule Management Use-Case</vt:lpstr>
      <vt:lpstr>Sequence Diagram: Evaluation Use-Case</vt:lpstr>
      <vt:lpstr>Slide 50</vt:lpstr>
      <vt:lpstr>State Chart: Evaluation Use-Case</vt:lpstr>
      <vt:lpstr>Sequence Diagram: View Product Use-Case</vt:lpstr>
      <vt:lpstr>Slide 53</vt:lpstr>
      <vt:lpstr>State Chart: View Product Use-Case</vt:lpstr>
      <vt:lpstr>Sequence Diagram: Update Product Use-Case</vt:lpstr>
      <vt:lpstr>Slide 56</vt:lpstr>
      <vt:lpstr>State Chart: Update Product Use-Case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Sabbir Ahmad</dc:creator>
  <cp:lastModifiedBy>uesr</cp:lastModifiedBy>
  <cp:revision>269</cp:revision>
  <dcterms:created xsi:type="dcterms:W3CDTF">2014-02-22T16:16:59Z</dcterms:created>
  <dcterms:modified xsi:type="dcterms:W3CDTF">2014-03-02T05:09:50Z</dcterms:modified>
</cp:coreProperties>
</file>