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298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99462-25C3-470D-A6E2-EE27ACFFA0F1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5160-7015-49D2-BEDB-3E871EAF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9627-F890-4FA8-A44C-EBD42815AEB0}" type="datetime1">
              <a:rPr lang="en-US" smtClean="0"/>
              <a:t>3/16/2014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B9F-5B44-422D-B886-1E6E471EFFF0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E415-50DD-4E9D-B9C4-E5C964228597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69FF-030D-4AF2-A80D-236B660F7911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D0F-6405-4586-BAC6-A7E5CA5287D7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4EA7-EF59-4700-AD43-C0BC027CF5C0}" type="datetime1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539A-D967-42EE-AF26-581017213464}" type="datetime1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7DFF-A9D9-4008-B8E7-EF06E39E27C9}" type="datetime1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48A1-30E6-44A8-933C-81FD9E9C628B}" type="datetime1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FE81-F4EC-4B62-8CC4-69AC15FA0EBA}" type="datetime1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805F-C838-4BFB-A54F-4D94A8327921}" type="datetime1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586CF7-873B-4E68-A8E7-636F000B95E1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6600" dirty="0" smtClean="0"/>
              <a:t>Sports Club Automation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2971800" cy="1219200"/>
          </a:xfrm>
        </p:spPr>
        <p:txBody>
          <a:bodyPr>
            <a:normAutofit/>
          </a:bodyPr>
          <a:lstStyle/>
          <a:p>
            <a:r>
              <a:rPr lang="en-US" dirty="0"/>
              <a:t>ISD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CSE A1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323080"/>
            <a:ext cx="289560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tint val="75000"/>
                  </a:prstClr>
                </a:solidFill>
              </a:rPr>
              <a:t>Group: 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1005007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1005010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Coach Profile – Schedule Management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609600"/>
            <a:ext cx="774192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Player Profile - Schedule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7705344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Fan Profile – Score Prediction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16744"/>
            <a:ext cx="7696200" cy="601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Tickets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7" y="609600"/>
            <a:ext cx="7705343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Player and Stuffs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7772400" cy="60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Online Store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97694"/>
            <a:ext cx="7818120" cy="610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667000"/>
            <a:ext cx="5742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solidFill>
                  <a:srgbClr val="2F5897"/>
                </a:solidFill>
              </a:rPr>
              <a:t>Thank You</a:t>
            </a:r>
            <a:endParaRPr lang="en-US" sz="9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2637"/>
            <a:ext cx="8229600" cy="3535363"/>
          </a:xfrm>
        </p:spPr>
        <p:txBody>
          <a:bodyPr/>
          <a:lstStyle/>
          <a:p>
            <a:r>
              <a:rPr lang="en-US" dirty="0" smtClean="0"/>
              <a:t>User Interface Design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Home Page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1" y="533400"/>
            <a:ext cx="780287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5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Login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597694"/>
            <a:ext cx="7818120" cy="610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Registration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3881"/>
            <a:ext cx="7848600" cy="61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Coach Profile - Inbox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609600"/>
            <a:ext cx="7818120" cy="610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Coach Profile – New Message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" y="609600"/>
            <a:ext cx="7861663" cy="61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Coach Profile – Players’ Statistics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7848600" cy="61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algn="l"/>
            <a:r>
              <a:rPr lang="en-US" sz="2400" dirty="0" smtClean="0"/>
              <a:t>Coach Profile – Squad Selection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7694"/>
            <a:ext cx="7818120" cy="610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510</TotalTime>
  <Words>82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Sports Club Automation System</vt:lpstr>
      <vt:lpstr>Topics</vt:lpstr>
      <vt:lpstr>Home Page</vt:lpstr>
      <vt:lpstr>Login</vt:lpstr>
      <vt:lpstr>Registration</vt:lpstr>
      <vt:lpstr>Coach Profile - Inbox</vt:lpstr>
      <vt:lpstr>Coach Profile – New Message</vt:lpstr>
      <vt:lpstr>Coach Profile – Players’ Statistics</vt:lpstr>
      <vt:lpstr>Coach Profile – Squad Selection</vt:lpstr>
      <vt:lpstr>Coach Profile – Schedule Management</vt:lpstr>
      <vt:lpstr>Player Profile - Schedule</vt:lpstr>
      <vt:lpstr>Fan Profile – Score Prediction</vt:lpstr>
      <vt:lpstr>Tickets</vt:lpstr>
      <vt:lpstr>Player and Stuffs</vt:lpstr>
      <vt:lpstr>Online Store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Sabbir Ahmad</dc:creator>
  <cp:lastModifiedBy>Sabbir Ahmad</cp:lastModifiedBy>
  <cp:revision>170</cp:revision>
  <dcterms:created xsi:type="dcterms:W3CDTF">2014-02-22T16:16:59Z</dcterms:created>
  <dcterms:modified xsi:type="dcterms:W3CDTF">2014-03-15T22:27:24Z</dcterms:modified>
</cp:coreProperties>
</file>