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5" r:id="rId2"/>
    <p:sldId id="286" r:id="rId3"/>
    <p:sldId id="257" r:id="rId4"/>
    <p:sldId id="258" r:id="rId5"/>
    <p:sldId id="3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9462-25C3-470D-A6E2-EE27ACFFA0F1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5160-7015-49D2-BEDB-3E871EAF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627-F890-4FA8-A44C-EBD42815AEB0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B9F-5B44-422D-B886-1E6E471EFFF0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E415-50DD-4E9D-B9C4-E5C96422859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69FF-030D-4AF2-A80D-236B660F7911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D0F-6405-4586-BAC6-A7E5CA5287D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4EA7-EF59-4700-AD43-C0BC027CF5C0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539A-D967-42EE-AF26-581017213464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7DFF-A9D9-4008-B8E7-EF06E39E27C9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8A1-30E6-44A8-933C-81FD9E9C628B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FE81-F4EC-4B62-8CC4-69AC15FA0EBA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805F-C838-4BFB-A54F-4D94A8327921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586CF7-873B-4E68-A8E7-636F000B95E1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/>
              <a:t>Sports Club Automation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Project</a:t>
            </a:r>
          </a:p>
          <a:p>
            <a:r>
              <a:rPr lang="en-US" dirty="0"/>
              <a:t>CSE A1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1005004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1005005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1005010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2637"/>
            <a:ext cx="8229600" cy="3535363"/>
          </a:xfrm>
        </p:spPr>
        <p:txBody>
          <a:bodyPr/>
          <a:lstStyle/>
          <a:p>
            <a:r>
              <a:rPr lang="en-US" dirty="0"/>
              <a:t>Risk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Probablilty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financial problem forces reduction in the project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Catastrophic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Unavailability of  skilled staff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Catastrophic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of requirement which require major design rework are proposed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Catastrophic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staff illness at critical time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Sudden change of Staff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training for the staffs is unavailable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Tolerable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hardware need is insufficient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required to develop the s/w is underestimated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7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Probablilty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database used in the system cannot process as many transactions per second as 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Case Tools cannot be integrated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Tolerable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code generated by CASE tools is inefficient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 which should be reused contains certain defects which limit the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size of the s/w is underestimated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Tolerable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rate of defect is underestimated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Tolerable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667000"/>
            <a:ext cx="5742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>
                <a:solidFill>
                  <a:srgbClr val="2F5897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555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510</TotalTime>
  <Words>176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Palatino Linotype</vt:lpstr>
      <vt:lpstr>Executive</vt:lpstr>
      <vt:lpstr>Sports Club Automation System</vt:lpstr>
      <vt:lpstr>Topics</vt:lpstr>
      <vt:lpstr>Risk Analysis</vt:lpstr>
      <vt:lpstr>Risk Analysis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Microsoft Office User</cp:lastModifiedBy>
  <cp:revision>171</cp:revision>
  <dcterms:created xsi:type="dcterms:W3CDTF">2014-02-22T16:16:59Z</dcterms:created>
  <dcterms:modified xsi:type="dcterms:W3CDTF">2018-10-07T05:24:19Z</dcterms:modified>
</cp:coreProperties>
</file>