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D556-DC1F-4642-97B3-5DCFAF59393E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0BF7A-AA53-8743-8552-C124BCBF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0BF7A-AA53-8743-8552-C124BCBF4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0BF7A-AA53-8743-8552-C124BCBF4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25D7-40F2-CD4F-B47D-8A0F4C8ED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6161-5B8E-0F4B-9732-4E478AD6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535A-485A-A94D-BBF4-3D214AED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4B7D-0F7E-5346-9CB5-438A3AC6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3BF5-753B-C94D-AF9D-4FF7809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3B3-93C1-0843-8226-13FF8777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0A91F-DDAD-0349-91DA-A8D9EF80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7495-7DB5-4A40-969C-AD6F3144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532C-1EBC-3543-8BC2-921D0D6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019D-60DD-B440-A33E-B3E0B2FF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A009-9252-0741-B718-29C662BE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6395-DD64-EB43-8E9D-F5FBCF2E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5AB4-6002-6847-AFE9-2FFFC878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E45-65CE-3742-AA8C-8D9ACA1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2ADD-5B9F-EE4F-9C88-B67B1BAA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B96-B92D-5246-88E8-572DE92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EACA-950F-8B4A-B14C-B7D0A228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9699-3E7B-F24A-B563-47900E0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9661-3E91-E44C-AABC-CE66C7F9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191B-6C79-BA44-8E61-7DDB1777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427C-1C84-5E4D-856B-9E459311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C9568-29A8-AF40-90CE-07DC2F3F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96BD-C672-4C4A-830A-B376BA2A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B2F2-499F-0748-A6E0-355722E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149A-3872-4240-80BE-B9AFEE8E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CF4C-FD3C-964A-ACEC-1EDE7C40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87A2-53C8-0E48-BF4E-BB2EC53D3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C4ED2-CE8E-7640-BA53-72A93707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D42B-4D8C-644A-BD20-21716998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C1DD5-9278-AC42-9C8A-331763AA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946C-EA73-FC43-BB96-3F5F09A5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13C-EACB-0A4E-9EE5-A4CF10C9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CDB4-C1EF-A34B-AD80-8C998EAF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8D3A4-2B37-DC42-ACB0-E1FF7EBB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95AD6-EA41-3340-AFF7-0258480F5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1A8AE-130C-A04C-A097-F99AC10E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5B07-DB0B-CE46-9698-ACBC8339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FE54C-DC40-5B46-AAE8-11DF03D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683DE-E175-1A4F-BBA6-8A533A8C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9A54-C984-C943-87C3-F23A1EA3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9353E-3CF2-CD44-BE33-44E3E2E1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0E12-231D-8A4E-8695-7EC7044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C991-4144-0E41-A945-F657553B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C8391-F822-FD40-8EBC-D20D7914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0F773-42EB-914F-AAE2-F15DD9C2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2E82-BC53-8344-B607-437D2673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5506-682F-884F-B22E-458E68F4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35A9-198E-5944-B489-767409BD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B1579-5640-294C-8F8C-9B10C88E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F792-21FF-984B-BF5D-F0360D55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8563-28D5-034A-A395-A419D2D5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C68CE-6281-824E-8761-1AE82B0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79C4-4F09-D44C-BB68-AE66BED5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CC4C3-14B0-514D-868C-5DBDF0E7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88E4-83ED-C84C-B5E7-FC1F6C48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0BAA-C6A9-EA4C-B14B-28CEE3E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25E7-AC01-7149-9D8C-CE79EC54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0137-7877-3F47-AE06-622EED40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32319-6F0C-AA4F-BA5A-905FFF67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FA7E-ABC0-514B-8CF0-8C547D24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E9E2-897A-854C-8138-9CE2D5DDB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EE09-4A77-3D4F-B300-1F6D936EA440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00AC-0423-5A40-9B37-7FD8C5BFF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1FDC-3BC4-A845-A784-7D25A0D8F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365D-0B3F-CA4D-9CD4-49FEDFA3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692E-BACF-C145-A3F7-7F5A83B7D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144" y="382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665F9-590F-6341-BD24-FF7E6D12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05" y="2770224"/>
            <a:ext cx="10424845" cy="3086438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/>
              <a:t>How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Indexing of data by date and Coin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Grouping data by coin name</a:t>
            </a:r>
          </a:p>
          <a:p>
            <a:pPr algn="l"/>
            <a:r>
              <a:rPr lang="en-US" sz="1100" b="1" dirty="0"/>
              <a:t>What have we understood from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Time series stationarity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Time series Seasonality or periodic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Top/Worst performer coins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Different features and their importance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Whether features are independent or dependent(derived)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Most volatile coin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/>
              <a:t>Dead coins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97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34CD-AF32-0742-84A8-12B059C3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 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A27E-279B-2848-B5D1-8DAED5C4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– 69.4 MB</a:t>
            </a:r>
          </a:p>
          <a:p>
            <a:r>
              <a:rPr lang="en-US" dirty="0"/>
              <a:t>Total Objects – 702166</a:t>
            </a:r>
          </a:p>
          <a:p>
            <a:r>
              <a:rPr lang="en-US" dirty="0"/>
              <a:t>Unique Coins – 1514</a:t>
            </a:r>
          </a:p>
          <a:p>
            <a:r>
              <a:rPr lang="en-US" dirty="0"/>
              <a:t>Dead Coins – 300. #wrong</a:t>
            </a:r>
          </a:p>
          <a:p>
            <a:r>
              <a:rPr lang="en-US" dirty="0"/>
              <a:t>Most Influential Coin –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846C-87F4-274A-932C-339BCAA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considered for analyses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F5A10-55B1-7B4A-B52D-768704310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495" y="2457394"/>
            <a:ext cx="6337300" cy="3238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77406-E9F2-7F4D-9BBB-BE7AE2E6BA03}"/>
              </a:ext>
            </a:extLst>
          </p:cNvPr>
          <p:cNvSpPr txBox="1"/>
          <p:nvPr/>
        </p:nvSpPr>
        <p:spPr>
          <a:xfrm>
            <a:off x="838200" y="2876315"/>
            <a:ext cx="404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19.8% of coins were having market value 0. Coin without market value is invaluable for us, so we have removed them from our analyses dataset.</a:t>
            </a:r>
          </a:p>
        </p:txBody>
      </p:sp>
    </p:spTree>
    <p:extLst>
      <p:ext uri="{BB962C8B-B14F-4D97-AF65-F5344CB8AC3E}">
        <p14:creationId xmlns:p14="http://schemas.microsoft.com/office/powerpoint/2010/main" val="29762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49B-AE89-0C47-9976-42FCEEFA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12" y="5603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Top &amp;Worst 5 valuable coins close price trend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Evaluated on the basis of Market cap value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F5BC0-E094-DF44-93AE-63355BB2F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7"/>
            <a:ext cx="6164493" cy="37102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861B9-3AD5-4444-A186-1BB65FB1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93" y="1690687"/>
            <a:ext cx="6035749" cy="37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7332-50E1-2D49-9A9A-B262056E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in which people prefer to use</a:t>
            </a:r>
            <a:br>
              <a:rPr lang="en-US" dirty="0"/>
            </a:br>
            <a:r>
              <a:rPr lang="en-US" sz="2200" dirty="0"/>
              <a:t>Based on the number of transactions per day</a:t>
            </a:r>
            <a:br>
              <a:rPr lang="en-US" sz="2200" dirty="0"/>
            </a:b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B56DB-1342-DE42-90D2-DF51AF57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4" y="1397285"/>
            <a:ext cx="10925746" cy="4982373"/>
          </a:xfrm>
        </p:spPr>
      </p:pic>
    </p:spTree>
    <p:extLst>
      <p:ext uri="{BB962C8B-B14F-4D97-AF65-F5344CB8AC3E}">
        <p14:creationId xmlns:p14="http://schemas.microsoft.com/office/powerpoint/2010/main" val="223264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0187-F0EF-C442-8C58-6D95EC43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779"/>
            <a:ext cx="10515600" cy="1325563"/>
          </a:xfrm>
        </p:spPr>
        <p:txBody>
          <a:bodyPr/>
          <a:lstStyle/>
          <a:p>
            <a:r>
              <a:rPr lang="en-US" dirty="0"/>
              <a:t>Volatility of top 5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254-13E1-7B41-A074-DB1E33FE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2883-5F12-DA4F-B480-AF066762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665942" cy="492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E2426-01A0-E645-8B46-E80AC9699CBF}"/>
              </a:ext>
            </a:extLst>
          </p:cNvPr>
          <p:cNvSpPr txBox="1"/>
          <p:nvPr/>
        </p:nvSpPr>
        <p:spPr>
          <a:xfrm>
            <a:off x="838200" y="1062681"/>
            <a:ext cx="683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between high and low represents volatility</a:t>
            </a:r>
          </a:p>
        </p:txBody>
      </p:sp>
    </p:spTree>
    <p:extLst>
      <p:ext uri="{BB962C8B-B14F-4D97-AF65-F5344CB8AC3E}">
        <p14:creationId xmlns:p14="http://schemas.microsoft.com/office/powerpoint/2010/main" val="10883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CC6F8-FA0A-294C-9CE6-ECE3C592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020" y="823339"/>
            <a:ext cx="6504955" cy="5248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5A4EA-3CB3-7946-BA62-F11A21207667}"/>
              </a:ext>
            </a:extLst>
          </p:cNvPr>
          <p:cNvSpPr txBox="1"/>
          <p:nvPr/>
        </p:nvSpPr>
        <p:spPr>
          <a:xfrm>
            <a:off x="963827" y="1235674"/>
            <a:ext cx="3854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Seasonality </a:t>
            </a:r>
          </a:p>
          <a:p>
            <a:r>
              <a:rPr lang="en-US" sz="4000" dirty="0"/>
              <a:t>of </a:t>
            </a:r>
          </a:p>
          <a:p>
            <a:r>
              <a:rPr lang="en-US" sz="4000" dirty="0"/>
              <a:t>time series </a:t>
            </a:r>
          </a:p>
          <a:p>
            <a:r>
              <a:rPr lang="en-US" sz="4000" dirty="0"/>
              <a:t>Which is having </a:t>
            </a:r>
          </a:p>
          <a:p>
            <a:r>
              <a:rPr lang="en-US" sz="4000" dirty="0"/>
              <a:t>price information</a:t>
            </a:r>
          </a:p>
          <a:p>
            <a:r>
              <a:rPr lang="en-US" sz="4000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1073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0254C-40C8-7240-BDB1-0A18CEDF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89" y="370703"/>
            <a:ext cx="7300757" cy="6252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476C2-E3B4-1048-82BF-52E8EDD4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9" y="4292257"/>
            <a:ext cx="43942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AB698-AC32-944F-805E-EA4073B2AD07}"/>
              </a:ext>
            </a:extLst>
          </p:cNvPr>
          <p:cNvSpPr txBox="1"/>
          <p:nvPr/>
        </p:nvSpPr>
        <p:spPr>
          <a:xfrm>
            <a:off x="184289" y="881634"/>
            <a:ext cx="45341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Transformed price series</a:t>
            </a:r>
          </a:p>
          <a:p>
            <a:r>
              <a:rPr lang="en-US" sz="3000" dirty="0"/>
              <a:t>to remove seasonality and </a:t>
            </a:r>
          </a:p>
          <a:p>
            <a:r>
              <a:rPr lang="en-US" sz="3000" dirty="0"/>
              <a:t>verified the resultant series </a:t>
            </a:r>
          </a:p>
          <a:p>
            <a:r>
              <a:rPr lang="en-US" sz="3000" dirty="0"/>
              <a:t>is fit for ARIMA model</a:t>
            </a:r>
          </a:p>
          <a:p>
            <a:r>
              <a:rPr lang="en-US" sz="3000" dirty="0"/>
              <a:t>by Dickey-Fuller test</a:t>
            </a:r>
          </a:p>
        </p:txBody>
      </p:sp>
    </p:spTree>
    <p:extLst>
      <p:ext uri="{BB962C8B-B14F-4D97-AF65-F5344CB8AC3E}">
        <p14:creationId xmlns:p14="http://schemas.microsoft.com/office/powerpoint/2010/main" val="4660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9C0-A082-3644-87AB-7F5B0991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of Transformed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C9F4-6DAE-2E43-884F-583E88A5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of autocorrelation and partial autocorrelation shows that log operation and first order difference on price series have resulted into a non stationary series.</a:t>
            </a:r>
          </a:p>
          <a:p>
            <a:r>
              <a:rPr lang="en-US" dirty="0"/>
              <a:t>The QQ plot and histogram shows that error are normally distributed.</a:t>
            </a:r>
          </a:p>
          <a:p>
            <a:r>
              <a:rPr lang="en-US" dirty="0"/>
              <a:t>Dickey fuller test confirms us the similar information.</a:t>
            </a:r>
          </a:p>
          <a:p>
            <a:pPr lvl="1"/>
            <a:r>
              <a:rPr lang="en-US" dirty="0"/>
              <a:t>Test statistics is below 5% of critical value</a:t>
            </a:r>
          </a:p>
          <a:p>
            <a:pPr lvl="1"/>
            <a:r>
              <a:rPr lang="en-US" dirty="0"/>
              <a:t>P-value is below 5% moving average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242</Words>
  <Application>Microsoft Macintosh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Understanding  &amp; Data Preparation</vt:lpstr>
      <vt:lpstr>Some stats about our dataset</vt:lpstr>
      <vt:lpstr>Data considered for analyses</vt:lpstr>
      <vt:lpstr>Top &amp;Worst 5 valuable coins close price trend  Evaluated on the basis of Market cap value </vt:lpstr>
      <vt:lpstr>Coins in which people prefer to use Based on the number of transactions per day  </vt:lpstr>
      <vt:lpstr>Volatility of top 5 coins</vt:lpstr>
      <vt:lpstr>PowerPoint Presentation</vt:lpstr>
      <vt:lpstr>PowerPoint Presentation</vt:lpstr>
      <vt:lpstr>Observation of Transformed series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Taneja</dc:creator>
  <cp:lastModifiedBy>Jatin Taneja</cp:lastModifiedBy>
  <cp:revision>20</cp:revision>
  <dcterms:created xsi:type="dcterms:W3CDTF">2018-04-05T18:58:50Z</dcterms:created>
  <dcterms:modified xsi:type="dcterms:W3CDTF">2018-04-06T04:17:07Z</dcterms:modified>
</cp:coreProperties>
</file>