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E99C16-1D40-4B38-A183-C0E052CA4234}">
          <p14:sldIdLst>
            <p14:sldId id="256"/>
            <p14:sldId id="257"/>
          </p14:sldIdLst>
        </p14:section>
        <p14:section name="Untitled Section" id="{A44E9D15-980C-4D72-A6D9-BCC477AD40D9}">
          <p14:sldIdLst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EBE10-3124-4209-AD2B-2B73C4D9C7E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7DE2-5E18-4451-BA60-E3E0975E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A7DE2-5E18-4451-BA60-E3E0975EBB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A7DE2-5E18-4451-BA60-E3E0975EB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E8AE-9089-4B78-97A6-2321DA75D851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67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3C9B-D529-46E9-AC8D-5A20AE96FD10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82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071F-5EE8-4724-A297-86ACB294DA63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8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A18C-B947-4643-9151-194466A57BA0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60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509E9D-B345-4733-BD4A-A3486D463DFB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11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5EFE-FD18-417D-A2B7-60AAE69CEEA3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2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C563-9304-4A4F-AEE9-329EC84C77BF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79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06B8-D68D-42A0-B278-DB801DDDCBE5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89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ACE0-8D12-4B57-9AF2-58AD7E40BF2E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696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46E3-0BAA-4B5C-942F-F72344C7ABF7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819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6C0B-2977-4D63-A15D-ECF59A06B12C}" type="datetime1">
              <a:rPr lang="en-US" smtClean="0"/>
              <a:t>1/9/2025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15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23D2ED-98F0-4CDD-80D6-0A4F5B0FB649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SABBIR AHMED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D0156AE-261A-4B67-821D-08834AE1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6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Rabindranath Thakur and </a:t>
            </a:r>
            <a:r>
              <a:rPr lang="en-US" sz="4000" dirty="0" err="1" smtClean="0"/>
              <a:t>Kazi</a:t>
            </a:r>
            <a:r>
              <a:rPr lang="en-US" sz="4000" dirty="0" smtClean="0"/>
              <a:t> </a:t>
            </a:r>
            <a:r>
              <a:rPr lang="en-US" sz="4000" dirty="0" err="1" smtClean="0"/>
              <a:t>Nazrul</a:t>
            </a:r>
            <a:r>
              <a:rPr lang="en-US" sz="4000" dirty="0" smtClean="0"/>
              <a:t> Islam: A Comparative Analysis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SABBIR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3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Nazrul’s</a:t>
            </a:r>
            <a:r>
              <a:rPr lang="en-US" dirty="0" smtClean="0"/>
              <a:t> Musical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</a:t>
            </a:r>
            <a:r>
              <a:rPr lang="en-US" dirty="0" err="1" smtClean="0"/>
              <a:t>Nazrul</a:t>
            </a:r>
            <a:r>
              <a:rPr lang="en-US" dirty="0" smtClean="0"/>
              <a:t> </a:t>
            </a:r>
            <a:r>
              <a:rPr lang="en-US" dirty="0" err="1" smtClean="0"/>
              <a:t>Geeti</a:t>
            </a:r>
            <a:endParaRPr lang="en-US" dirty="0" smtClean="0"/>
          </a:p>
          <a:p>
            <a:r>
              <a:rPr lang="en-US" dirty="0" smtClean="0"/>
              <a:t>Themes of rebellion and love in his songs </a:t>
            </a:r>
          </a:p>
          <a:p>
            <a:r>
              <a:rPr lang="en-US" dirty="0" smtClean="0"/>
              <a:t>Blend of classical and folk elements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23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Rabindranath’s 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 to global literature and culture</a:t>
            </a:r>
          </a:p>
          <a:p>
            <a:r>
              <a:rPr lang="en-US" dirty="0" smtClean="0"/>
              <a:t>First non-European Nobel Laureate</a:t>
            </a:r>
          </a:p>
          <a:p>
            <a:r>
              <a:rPr lang="en-US" dirty="0" smtClean="0"/>
              <a:t>Inspiration for subsequent generations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17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Nazrul</a:t>
            </a:r>
            <a:r>
              <a:rPr lang="en-US" dirty="0" err="1" smtClean="0"/>
              <a:t>’s</a:t>
            </a:r>
            <a:r>
              <a:rPr lang="en-US" dirty="0" smtClean="0"/>
              <a:t> 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the National Poet of Bangladesh</a:t>
            </a:r>
          </a:p>
          <a:p>
            <a:r>
              <a:rPr lang="en-US" dirty="0" smtClean="0"/>
              <a:t>Symbol of rebellion and justice</a:t>
            </a:r>
          </a:p>
          <a:p>
            <a:r>
              <a:rPr lang="en-US" dirty="0" smtClean="0"/>
              <a:t>Influence on modern Bengali music and literature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53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literary styles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738505"/>
              </p:ext>
            </p:extLst>
          </p:nvPr>
        </p:nvGraphicFramePr>
        <p:xfrm>
          <a:off x="1069848" y="2277654"/>
          <a:ext cx="10058400" cy="292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3352800"/>
                <a:gridCol w="3352800"/>
              </a:tblGrid>
              <a:tr h="67455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Aspect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Rabindranath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Nazrul</a:t>
                      </a:r>
                      <a:endParaRPr lang="en-US" b="1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Themes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Spirituality, Love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Revolution,</a:t>
                      </a:r>
                      <a:r>
                        <a:rPr lang="en-US" b="0" baseline="0" dirty="0" smtClean="0"/>
                        <a:t> Justice</a:t>
                      </a:r>
                      <a:endParaRPr lang="en-US" b="0" dirty="0"/>
                    </a:p>
                  </a:txBody>
                  <a:tcPr/>
                </a:tc>
              </a:tr>
              <a:tr h="8360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Serene, Reflective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Fiery, Provocative</a:t>
                      </a:r>
                      <a:endParaRPr lang="en-US" b="0" dirty="0"/>
                    </a:p>
                  </a:txBody>
                  <a:tcPr/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Poetry, Novels,</a:t>
                      </a:r>
                      <a:r>
                        <a:rPr lang="en-US" b="0" baseline="0" dirty="0" smtClean="0"/>
                        <a:t> Drama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Poetry, Music, Essays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84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their contributions</a:t>
            </a:r>
          </a:p>
          <a:p>
            <a:r>
              <a:rPr lang="en-US" dirty="0" smtClean="0"/>
              <a:t>Their contrasting yet complementary </a:t>
            </a:r>
            <a:r>
              <a:rPr lang="en-US" dirty="0" err="1" smtClean="0"/>
              <a:t>ideologis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Enduring legacy in literature and society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94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1288" y="3044951"/>
            <a:ext cx="10058400" cy="1879745"/>
          </a:xfrm>
        </p:spPr>
        <p:txBody>
          <a:bodyPr/>
          <a:lstStyle/>
          <a:p>
            <a:r>
              <a:rPr lang="en-US" dirty="0" smtClean="0"/>
              <a:t>				Thank you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09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</a:t>
            </a:r>
            <a:r>
              <a:rPr lang="en-US" dirty="0" err="1" smtClean="0"/>
              <a:t>Rabindranth</a:t>
            </a:r>
            <a:r>
              <a:rPr lang="en-US" dirty="0" smtClean="0"/>
              <a:t> Thakur and </a:t>
            </a:r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Nazrul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Their prominence in Bengali literature</a:t>
            </a:r>
          </a:p>
          <a:p>
            <a:r>
              <a:rPr lang="en-US" dirty="0" smtClean="0"/>
              <a:t>The significance of comparing their contributions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Rabindranath </a:t>
            </a:r>
            <a:r>
              <a:rPr lang="en-US" dirty="0" err="1" smtClean="0"/>
              <a:t>thakur</a:t>
            </a:r>
            <a:r>
              <a:rPr lang="en-US" dirty="0" smtClean="0"/>
              <a:t>: Early life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Birth: 7 May 1861, </a:t>
            </a:r>
            <a:r>
              <a:rPr lang="en-US" dirty="0" err="1" smtClean="0"/>
              <a:t>Jorasanko</a:t>
            </a:r>
            <a:r>
              <a:rPr lang="en-US" dirty="0" smtClean="0"/>
              <a:t> </a:t>
            </a:r>
            <a:r>
              <a:rPr lang="en-US" dirty="0" err="1" smtClean="0"/>
              <a:t>Thakurbari</a:t>
            </a:r>
            <a:r>
              <a:rPr lang="en-US" dirty="0" smtClean="0"/>
              <a:t>, Kolkata</a:t>
            </a:r>
          </a:p>
          <a:p>
            <a:r>
              <a:rPr lang="en-US" dirty="0" smtClean="0"/>
              <a:t>Education and influence of family</a:t>
            </a:r>
          </a:p>
          <a:p>
            <a:r>
              <a:rPr lang="en-US" dirty="0" smtClean="0"/>
              <a:t>Early literary works</a:t>
            </a:r>
            <a:endParaRPr lang="en-US" dirty="0"/>
          </a:p>
        </p:txBody>
      </p:sp>
      <p:pic>
        <p:nvPicPr>
          <p:cNvPr id="1026" name="Picture 2" descr="File:Rabindranath Tagore.jpg - Wikiped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38" y="2193925"/>
            <a:ext cx="2857862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nazrul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: Early life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Birth: 24 May 1899, </a:t>
            </a:r>
            <a:r>
              <a:rPr lang="en-US" dirty="0" err="1" smtClean="0"/>
              <a:t>Churulia</a:t>
            </a:r>
            <a:r>
              <a:rPr lang="en-US" dirty="0" smtClean="0"/>
              <a:t>, </a:t>
            </a:r>
            <a:r>
              <a:rPr lang="en-US" dirty="0" err="1" smtClean="0"/>
              <a:t>Burdawan</a:t>
            </a:r>
            <a:r>
              <a:rPr lang="en-US" dirty="0" smtClean="0"/>
              <a:t>, West Bengal.</a:t>
            </a:r>
          </a:p>
          <a:p>
            <a:r>
              <a:rPr lang="en-US" dirty="0" smtClean="0"/>
              <a:t>Struggles during childhood.</a:t>
            </a:r>
          </a:p>
          <a:p>
            <a:r>
              <a:rPr lang="en-US" dirty="0" smtClean="0"/>
              <a:t>Early exposure to literature and music</a:t>
            </a:r>
          </a:p>
        </p:txBody>
      </p:sp>
      <p:pic>
        <p:nvPicPr>
          <p:cNvPr id="2050" name="Picture 2" descr="Kazi Nazrul Islam - Photos - IMD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79" y="2193925"/>
            <a:ext cx="284198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90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Rabindranath </a:t>
            </a:r>
            <a:r>
              <a:rPr lang="en-US" dirty="0" err="1" smtClean="0"/>
              <a:t>thakur</a:t>
            </a:r>
            <a:r>
              <a:rPr lang="en-US" dirty="0" smtClean="0"/>
              <a:t>: Literary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works: </a:t>
            </a:r>
            <a:r>
              <a:rPr lang="en-US" dirty="0" err="1" smtClean="0"/>
              <a:t>Gitanjali</a:t>
            </a:r>
            <a:r>
              <a:rPr lang="en-US" dirty="0" smtClean="0"/>
              <a:t>, Gora, </a:t>
            </a:r>
            <a:r>
              <a:rPr lang="en-US" dirty="0" err="1" smtClean="0"/>
              <a:t>Chokher</a:t>
            </a:r>
            <a:r>
              <a:rPr lang="en-US" dirty="0" smtClean="0"/>
              <a:t> Bali, </a:t>
            </a:r>
            <a:r>
              <a:rPr lang="en-US" dirty="0" err="1" smtClean="0"/>
              <a:t>Ghare</a:t>
            </a:r>
            <a:r>
              <a:rPr lang="en-US" dirty="0" smtClean="0"/>
              <a:t> </a:t>
            </a:r>
            <a:r>
              <a:rPr lang="en-US" dirty="0" err="1" smtClean="0"/>
              <a:t>Baire</a:t>
            </a:r>
            <a:endParaRPr lang="en-US" dirty="0" smtClean="0"/>
          </a:p>
          <a:p>
            <a:r>
              <a:rPr lang="en-US" dirty="0" smtClean="0"/>
              <a:t>Contribution to poetry, novels, and drama</a:t>
            </a:r>
          </a:p>
          <a:p>
            <a:r>
              <a:rPr lang="en-US" dirty="0" smtClean="0"/>
              <a:t>Nobel prize for Literature(1913)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19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nazrul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: Literary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works: </a:t>
            </a:r>
            <a:r>
              <a:rPr lang="en-US" dirty="0" err="1" smtClean="0"/>
              <a:t>Bidrohi</a:t>
            </a:r>
            <a:r>
              <a:rPr lang="en-US" dirty="0" smtClean="0"/>
              <a:t>, </a:t>
            </a:r>
            <a:r>
              <a:rPr lang="en-US" dirty="0" err="1" smtClean="0"/>
              <a:t>Agnibina</a:t>
            </a:r>
            <a:r>
              <a:rPr lang="en-US" dirty="0" smtClean="0"/>
              <a:t>, </a:t>
            </a:r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 smtClean="0"/>
              <a:t>Banshi</a:t>
            </a:r>
            <a:endParaRPr lang="en-US" dirty="0" smtClean="0"/>
          </a:p>
          <a:p>
            <a:r>
              <a:rPr lang="en-US" dirty="0" smtClean="0"/>
              <a:t>Themes of revolution and </a:t>
            </a:r>
            <a:r>
              <a:rPr lang="en-US" dirty="0" err="1" smtClean="0"/>
              <a:t>resistnce</a:t>
            </a:r>
            <a:endParaRPr lang="en-US" dirty="0" smtClean="0"/>
          </a:p>
          <a:p>
            <a:r>
              <a:rPr lang="en-US" dirty="0" smtClean="0"/>
              <a:t>Influence of his time in the </a:t>
            </a:r>
            <a:r>
              <a:rPr lang="en-US" dirty="0" err="1" smtClean="0"/>
              <a:t>india</a:t>
            </a:r>
            <a:r>
              <a:rPr lang="en-US" dirty="0" err="1" smtClean="0"/>
              <a:t>n</a:t>
            </a:r>
            <a:r>
              <a:rPr lang="en-US" dirty="0" smtClean="0"/>
              <a:t> army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26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Rabindranath’s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humanism, spirituality, and nature</a:t>
            </a:r>
          </a:p>
          <a:p>
            <a:r>
              <a:rPr lang="en-US" dirty="0" smtClean="0"/>
              <a:t>Universal love and harmony</a:t>
            </a:r>
          </a:p>
          <a:p>
            <a:r>
              <a:rPr lang="en-US" dirty="0" smtClean="0"/>
              <a:t>Critique of societal norms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19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Nazrul’s</a:t>
            </a:r>
            <a:r>
              <a:rPr lang="en-US" dirty="0" smtClean="0"/>
              <a:t>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Revolution and equality</a:t>
            </a:r>
          </a:p>
          <a:p>
            <a:r>
              <a:rPr lang="en-US" dirty="0" smtClean="0"/>
              <a:t>Anti-colonialism and anti-communication</a:t>
            </a:r>
          </a:p>
          <a:p>
            <a:r>
              <a:rPr lang="en-US" dirty="0" smtClean="0"/>
              <a:t>Advocacy for the oppressed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2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Rabindranath’s musical contribution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Rabindra</a:t>
            </a:r>
            <a:r>
              <a:rPr lang="en-US" dirty="0" smtClean="0"/>
              <a:t> </a:t>
            </a:r>
            <a:r>
              <a:rPr lang="en-US" dirty="0" err="1" smtClean="0"/>
              <a:t>Songeet</a:t>
            </a:r>
            <a:endParaRPr lang="en-US" dirty="0" smtClean="0"/>
          </a:p>
          <a:p>
            <a:r>
              <a:rPr lang="en-US" dirty="0" smtClean="0"/>
              <a:t>Fusion of classical Indian and Western music styles</a:t>
            </a:r>
          </a:p>
          <a:p>
            <a:r>
              <a:rPr lang="en-US" dirty="0" smtClean="0"/>
              <a:t>Over 2000 songs written and composed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SABBIR AHMED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56AE-261A-4B67-821D-08834AE18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128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</TotalTime>
  <Words>343</Words>
  <Application>Microsoft Office PowerPoint</Application>
  <PresentationFormat>Widescreen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Wingdings</vt:lpstr>
      <vt:lpstr>Wood Type</vt:lpstr>
      <vt:lpstr>Rabindranath Thakur and Kazi Nazrul Islam: A Comparative Analysis</vt:lpstr>
      <vt:lpstr>introduction</vt:lpstr>
      <vt:lpstr>Rabindranath thakur: Early life</vt:lpstr>
      <vt:lpstr>Kazi nazrul islam: Early life</vt:lpstr>
      <vt:lpstr>Rabindranath thakur: Literary journey</vt:lpstr>
      <vt:lpstr>Kazi nazrul islam: Literary journey</vt:lpstr>
      <vt:lpstr>Rabindranath’s theme</vt:lpstr>
      <vt:lpstr>Nazrul’s Theme</vt:lpstr>
      <vt:lpstr>Rabindranath’s musical contribution </vt:lpstr>
      <vt:lpstr>Nazrul’s Musical contribution</vt:lpstr>
      <vt:lpstr>Rabindranath’s legacy</vt:lpstr>
      <vt:lpstr>Nazrul’s legacy</vt:lpstr>
      <vt:lpstr>Comparison of literary styles</vt:lpstr>
      <vt:lpstr>Conclusion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Rabindranath Thakur and Kazi Nazrul Islam: A Comperative Analysis</dc:title>
  <dc:creator>Microsoft account</dc:creator>
  <cp:lastModifiedBy>Microsoft account</cp:lastModifiedBy>
  <cp:revision>7</cp:revision>
  <dcterms:created xsi:type="dcterms:W3CDTF">2025-01-08T17:31:08Z</dcterms:created>
  <dcterms:modified xsi:type="dcterms:W3CDTF">2025-01-08T18:31:52Z</dcterms:modified>
</cp:coreProperties>
</file>