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2EC"/>
    <a:srgbClr val="0D0D0D"/>
    <a:srgbClr val="262626"/>
    <a:srgbClr val="B5D2EC"/>
    <a:srgbClr val="FFFFFF"/>
    <a:srgbClr val="98C0E4"/>
    <a:srgbClr val="C39BE1"/>
    <a:srgbClr val="E6D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7F4D-E1AA-7426-6CC8-59A564652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F1644-838A-C6FA-9606-1C9535656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E2B71-5F81-EE39-2578-4EA83D05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86C5-F196-44B4-B229-D2542ADBD95A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6E95E-929B-D7B8-0ECC-7417B6C6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36DE3-A90B-E567-C4F5-5D290D85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97F7-CEEA-4099-9728-220B93E8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2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F548-FE05-0D3A-B3A0-0F9840CF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36257-1FC7-0816-A620-57BDA5E6B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E7933-8D11-D161-D8B7-F08C5817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86C5-F196-44B4-B229-D2542ADBD95A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CDBB1-0F9A-B7A4-5849-B9D7277A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6DF6E-E6C2-F751-16AE-C632A94B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97F7-CEEA-4099-9728-220B93E8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FBB8F9-B853-FCD9-54DD-F5C335B08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F53B6-90C5-37A6-B84F-F8459532F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27284-EB95-2131-C772-590F1823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86C5-F196-44B4-B229-D2542ADBD95A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29367-CD8E-F14E-3F53-DBD4A593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D2DDE-FF18-7CC3-AABD-3682AB76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97F7-CEEA-4099-9728-220B93E8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4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B756-B79A-C9ED-7B7E-0B41335E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755C-5A54-B6DD-B103-A56A23756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D560C-FDC4-6181-EFA9-44BFC613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86C5-F196-44B4-B229-D2542ADBD95A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51274-72C8-5EB0-546A-85AB8C7C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3D0E3-E115-5D50-1662-3EE963AE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97F7-CEEA-4099-9728-220B93E8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6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4B29-564F-3F58-A3E0-82ADB308C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4CC7B-2109-4841-E055-B3C37D856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7DF5E-1E0A-9713-2FE4-233BD23E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86C5-F196-44B4-B229-D2542ADBD95A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49D54-E602-07C6-4AD8-FB8F29B6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A2F65-9363-2CB0-EDAD-988DD113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97F7-CEEA-4099-9728-220B93E8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5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3B6D-8884-3CAD-DCC4-01FEFBBE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997BE-30BE-807F-A77A-93E8D0ABB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B0A98-0298-730B-2E76-D959F5AA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46B04-AE01-FA55-172D-A8C6EA96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86C5-F196-44B4-B229-D2542ADBD95A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9081E-A2AC-68D5-858E-38864026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93307-D360-F14A-128A-63C9B1CC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97F7-CEEA-4099-9728-220B93E8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0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E1D5-128B-303D-1128-DBB092A7F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FF94D-B8E4-32EB-58B6-B7BDE4078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07D7C-DFD7-C28D-5BCE-03BBACD8A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E741C-87B9-BAF7-FBA7-DE14C9FE6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E3B421-0239-B899-BEAF-D558CE51A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041F3-0497-E8A6-3AC5-151F1B97A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86C5-F196-44B4-B229-D2542ADBD95A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3FCB5-7013-70B3-4373-2EE79AFB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7972D2-3F74-E661-E2C1-9B18F05F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97F7-CEEA-4099-9728-220B93E8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E29A-FDD6-831D-20F3-5EC12C7F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CB681-F71B-39B6-66EE-5BBD094C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86C5-F196-44B4-B229-D2542ADBD95A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09283-96F6-9340-403C-DA3FE83D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0BD87-F6D5-3B74-52B6-5E3EA9DB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97F7-CEEA-4099-9728-220B93E8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21ABB-14D7-F9BF-0A04-88ACCCD9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86C5-F196-44B4-B229-D2542ADBD95A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9C254-DCCD-03C7-91BE-2D717F63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C685A-6F72-DBB2-F001-56A957FD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97F7-CEEA-4099-9728-220B93E8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3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6946-2780-68C6-ACBF-FC9F9278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B1BC-124E-2F29-EBDF-F77B0B23F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E9B20-22E0-04D8-6877-179F46630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6C39B-0360-0F1E-91DC-30477659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86C5-F196-44B4-B229-D2542ADBD95A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15BEC-EE58-2D6B-E3D6-6EDB5CFF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D8D50-DD60-655C-C959-7C9B79F1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97F7-CEEA-4099-9728-220B93E8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8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4C08-944A-5AC2-4785-FD45ED06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B9529-ABC4-C079-1A79-79BF999B4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68076-34CA-80EA-2744-6CAB396E8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0ADDE-C515-AB09-2C82-87BF7EE8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86C5-F196-44B4-B229-D2542ADBD95A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869FB-EAAD-81F4-C783-EC729B03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ACB54-C7F9-4409-8EA2-9FA49682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97F7-CEEA-4099-9728-220B93E8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8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4CA59-15B1-1179-E1A6-22CC0B579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B99E1-62B9-E01C-2132-70435667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175A3-65F5-CFE3-679D-E78AB34B7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B186C5-F196-44B4-B229-D2542ADBD95A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93A64-868E-B3C7-0D04-0D1C9DCD1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1748F-E38B-8670-1293-DA74750EC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E797F7-CEEA-4099-9728-220B93E8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7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D6F2"/>
            </a:gs>
            <a:gs pos="22000">
              <a:schemeClr val="accent6">
                <a:lumMod val="40000"/>
                <a:lumOff val="60000"/>
              </a:schemeClr>
            </a:gs>
            <a:gs pos="45000">
              <a:srgbClr val="B5D2EC"/>
            </a:gs>
            <a:gs pos="100000">
              <a:srgbClr val="C39BE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FE7BC5-396B-E12D-78B5-D51AEF13E081}"/>
              </a:ext>
            </a:extLst>
          </p:cNvPr>
          <p:cNvSpPr/>
          <p:nvPr/>
        </p:nvSpPr>
        <p:spPr>
          <a:xfrm>
            <a:off x="1738858" y="688423"/>
            <a:ext cx="10320828" cy="6080760"/>
          </a:xfrm>
          <a:prstGeom prst="roundRect">
            <a:avLst>
              <a:gd name="adj" fmla="val 2616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168CA3-D460-4BB6-B166-7A68065FB971}"/>
              </a:ext>
            </a:extLst>
          </p:cNvPr>
          <p:cNvSpPr/>
          <p:nvPr/>
        </p:nvSpPr>
        <p:spPr>
          <a:xfrm>
            <a:off x="1843790" y="4729547"/>
            <a:ext cx="3214443" cy="1960040"/>
          </a:xfrm>
          <a:prstGeom prst="roundRect">
            <a:avLst>
              <a:gd name="adj" fmla="val 104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0D0B68-973A-A7A1-0CF8-396A01EEF4D7}"/>
              </a:ext>
            </a:extLst>
          </p:cNvPr>
          <p:cNvSpPr/>
          <p:nvPr/>
        </p:nvSpPr>
        <p:spPr>
          <a:xfrm>
            <a:off x="5163166" y="2708874"/>
            <a:ext cx="3486158" cy="1926086"/>
          </a:xfrm>
          <a:prstGeom prst="roundRect">
            <a:avLst>
              <a:gd name="adj" fmla="val 678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349D0B-1AE9-167D-A893-07325268515F}"/>
              </a:ext>
            </a:extLst>
          </p:cNvPr>
          <p:cNvSpPr/>
          <p:nvPr/>
        </p:nvSpPr>
        <p:spPr>
          <a:xfrm>
            <a:off x="8769768" y="1908848"/>
            <a:ext cx="3214443" cy="4780740"/>
          </a:xfrm>
          <a:prstGeom prst="roundRect">
            <a:avLst>
              <a:gd name="adj" fmla="val 478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9C0AFC38-43FA-BB2B-496D-DB21C0D9185F}"/>
              </a:ext>
            </a:extLst>
          </p:cNvPr>
          <p:cNvSpPr/>
          <p:nvPr/>
        </p:nvSpPr>
        <p:spPr>
          <a:xfrm>
            <a:off x="7330190" y="642178"/>
            <a:ext cx="4623518" cy="1156641"/>
          </a:xfrm>
          <a:prstGeom prst="round2DiagRect">
            <a:avLst>
              <a:gd name="adj1" fmla="val 37476"/>
              <a:gd name="adj2" fmla="val 0"/>
            </a:avLst>
          </a:prstGeom>
          <a:solidFill>
            <a:srgbClr val="B6D2EC"/>
          </a:solidFill>
          <a:ln>
            <a:noFill/>
          </a:ln>
          <a:effectLst>
            <a:outerShdw blurRad="50800" dist="38100" dir="16200000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29A55D-8420-CA84-640B-583A9C4EDB88}"/>
              </a:ext>
            </a:extLst>
          </p:cNvPr>
          <p:cNvSpPr/>
          <p:nvPr/>
        </p:nvSpPr>
        <p:spPr>
          <a:xfrm>
            <a:off x="1829062" y="823333"/>
            <a:ext cx="10140421" cy="974361"/>
          </a:xfrm>
          <a:prstGeom prst="roundRect">
            <a:avLst>
              <a:gd name="adj" fmla="val 977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82E093-58FD-6B52-ED3E-7397CD5CC09B}"/>
              </a:ext>
            </a:extLst>
          </p:cNvPr>
          <p:cNvSpPr/>
          <p:nvPr/>
        </p:nvSpPr>
        <p:spPr>
          <a:xfrm>
            <a:off x="5178678" y="4729548"/>
            <a:ext cx="3470646" cy="1960040"/>
          </a:xfrm>
          <a:prstGeom prst="roundRect">
            <a:avLst>
              <a:gd name="adj" fmla="val 678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61A18E-33D9-0883-63D1-1EB7404A8382}"/>
              </a:ext>
            </a:extLst>
          </p:cNvPr>
          <p:cNvSpPr/>
          <p:nvPr/>
        </p:nvSpPr>
        <p:spPr>
          <a:xfrm>
            <a:off x="1843790" y="1893858"/>
            <a:ext cx="3214443" cy="2741102"/>
          </a:xfrm>
          <a:prstGeom prst="roundRect">
            <a:avLst>
              <a:gd name="adj" fmla="val 678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8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D6F2"/>
            </a:gs>
            <a:gs pos="22000">
              <a:schemeClr val="accent6">
                <a:lumMod val="40000"/>
                <a:lumOff val="60000"/>
              </a:schemeClr>
            </a:gs>
            <a:gs pos="45000">
              <a:srgbClr val="B5D2EC"/>
            </a:gs>
            <a:gs pos="100000">
              <a:srgbClr val="C39BE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D04E00-BCFE-5EBC-A634-8FB448E9DF46}"/>
              </a:ext>
            </a:extLst>
          </p:cNvPr>
          <p:cNvSpPr/>
          <p:nvPr/>
        </p:nvSpPr>
        <p:spPr>
          <a:xfrm>
            <a:off x="1738858" y="704538"/>
            <a:ext cx="10320828" cy="6064645"/>
          </a:xfrm>
          <a:prstGeom prst="roundRect">
            <a:avLst>
              <a:gd name="adj" fmla="val 2616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E0C456-27F4-00D1-6BAB-0F1673858A41}"/>
              </a:ext>
            </a:extLst>
          </p:cNvPr>
          <p:cNvSpPr/>
          <p:nvPr/>
        </p:nvSpPr>
        <p:spPr>
          <a:xfrm>
            <a:off x="1843789" y="2038663"/>
            <a:ext cx="3087451" cy="4650925"/>
          </a:xfrm>
          <a:prstGeom prst="roundRect">
            <a:avLst>
              <a:gd name="adj" fmla="val 533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09344A-3E8F-EAD4-6BD4-333FA087CE17}"/>
              </a:ext>
            </a:extLst>
          </p:cNvPr>
          <p:cNvSpPr/>
          <p:nvPr/>
        </p:nvSpPr>
        <p:spPr>
          <a:xfrm>
            <a:off x="8769768" y="2038664"/>
            <a:ext cx="3214443" cy="4650924"/>
          </a:xfrm>
          <a:prstGeom prst="roundRect">
            <a:avLst>
              <a:gd name="adj" fmla="val 338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C8672C-6781-A979-6B43-CA5A8504883D}"/>
              </a:ext>
            </a:extLst>
          </p:cNvPr>
          <p:cNvSpPr/>
          <p:nvPr/>
        </p:nvSpPr>
        <p:spPr>
          <a:xfrm>
            <a:off x="1829062" y="988223"/>
            <a:ext cx="10140421" cy="974361"/>
          </a:xfrm>
          <a:prstGeom prst="roundRect">
            <a:avLst>
              <a:gd name="adj" fmla="val 977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D819E4-26AE-FCD2-1179-6E94FF0DA8F2}"/>
              </a:ext>
            </a:extLst>
          </p:cNvPr>
          <p:cNvSpPr/>
          <p:nvPr/>
        </p:nvSpPr>
        <p:spPr>
          <a:xfrm>
            <a:off x="5051685" y="2038663"/>
            <a:ext cx="3597639" cy="4650925"/>
          </a:xfrm>
          <a:prstGeom prst="roundRect">
            <a:avLst>
              <a:gd name="adj" fmla="val 462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2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D6F2"/>
            </a:gs>
            <a:gs pos="22000">
              <a:schemeClr val="accent6">
                <a:lumMod val="40000"/>
                <a:lumOff val="60000"/>
              </a:schemeClr>
            </a:gs>
            <a:gs pos="45000">
              <a:srgbClr val="B5D2EC"/>
            </a:gs>
            <a:gs pos="100000">
              <a:srgbClr val="C39BE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63CC99F6-2237-1EFB-63BD-F10D6820DDFC}"/>
              </a:ext>
            </a:extLst>
          </p:cNvPr>
          <p:cNvSpPr/>
          <p:nvPr/>
        </p:nvSpPr>
        <p:spPr>
          <a:xfrm>
            <a:off x="7330190" y="537248"/>
            <a:ext cx="4623518" cy="1156641"/>
          </a:xfrm>
          <a:prstGeom prst="round2DiagRect">
            <a:avLst>
              <a:gd name="adj1" fmla="val 37476"/>
              <a:gd name="adj2" fmla="val 0"/>
            </a:avLst>
          </a:prstGeom>
          <a:solidFill>
            <a:srgbClr val="B6D2EC"/>
          </a:solidFill>
          <a:ln>
            <a:noFill/>
          </a:ln>
          <a:effectLst>
            <a:outerShdw blurRad="50800" dist="38100" dir="16200000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73B8E7-E684-9627-488A-1811F376ABCE}"/>
              </a:ext>
            </a:extLst>
          </p:cNvPr>
          <p:cNvSpPr/>
          <p:nvPr/>
        </p:nvSpPr>
        <p:spPr>
          <a:xfrm>
            <a:off x="2548328" y="688423"/>
            <a:ext cx="9511357" cy="6080760"/>
          </a:xfrm>
          <a:prstGeom prst="roundRect">
            <a:avLst>
              <a:gd name="adj" fmla="val 2616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8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D6F2"/>
            </a:gs>
            <a:gs pos="22000">
              <a:schemeClr val="accent6">
                <a:lumMod val="40000"/>
                <a:lumOff val="60000"/>
              </a:schemeClr>
            </a:gs>
            <a:gs pos="45000">
              <a:srgbClr val="B5D2EC"/>
            </a:gs>
            <a:gs pos="100000">
              <a:srgbClr val="C39BE1"/>
            </a:gs>
          </a:gsLst>
          <a:lin ang="42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2EBBD0-EA2F-2A28-1951-B6DE651D7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2C5CC218-4690-2E7A-4054-C9476638047B}"/>
              </a:ext>
            </a:extLst>
          </p:cNvPr>
          <p:cNvSpPr/>
          <p:nvPr/>
        </p:nvSpPr>
        <p:spPr>
          <a:xfrm>
            <a:off x="7420130" y="537248"/>
            <a:ext cx="4623518" cy="1156641"/>
          </a:xfrm>
          <a:prstGeom prst="round2DiagRect">
            <a:avLst>
              <a:gd name="adj1" fmla="val 37476"/>
              <a:gd name="adj2" fmla="val 0"/>
            </a:avLst>
          </a:prstGeom>
          <a:solidFill>
            <a:srgbClr val="B6D2EC"/>
          </a:solidFill>
          <a:ln>
            <a:noFill/>
          </a:ln>
          <a:effectLst>
            <a:outerShdw blurRad="50800" dist="38100" dir="16200000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E4737C-84FD-250B-D11C-DDB9EE1DD6DA}"/>
              </a:ext>
            </a:extLst>
          </p:cNvPr>
          <p:cNvSpPr/>
          <p:nvPr/>
        </p:nvSpPr>
        <p:spPr>
          <a:xfrm>
            <a:off x="1738858" y="704538"/>
            <a:ext cx="10320828" cy="6064645"/>
          </a:xfrm>
          <a:prstGeom prst="roundRect">
            <a:avLst>
              <a:gd name="adj" fmla="val 261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1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Afsier Bin Sabbir</dc:creator>
  <cp:lastModifiedBy>Afsier Bin Sabbir</cp:lastModifiedBy>
  <cp:revision>10</cp:revision>
  <dcterms:created xsi:type="dcterms:W3CDTF">2025-04-15T11:54:42Z</dcterms:created>
  <dcterms:modified xsi:type="dcterms:W3CDTF">2025-05-30T15:39:36Z</dcterms:modified>
</cp:coreProperties>
</file>