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CA5-D341-58DB-C703-D6BB95F6D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1DCD4-9120-B5CE-462C-31621137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00DB-1B0E-E339-9D8E-3EF760E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8F46-C67D-9B01-F82D-6CB0AF21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79BF-D8FC-EFD5-EF52-0D8D93EE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3564-009B-1E9E-E6E7-C33EF896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4CC2C-7631-5FBF-7222-0E21F0A4E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86A0-CB75-5D2F-BB6C-5A75EE76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E7B0-AF12-27FC-2EE8-92B77F71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A2F5-092F-883E-5A68-095671F0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6DFF5-AA3B-C970-EBCB-6C98DF0DC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75FA-2688-9237-398C-0921514F4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35D4-B152-ED51-5308-2F7835C4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A85A-D1D0-7912-60A7-EA945BC1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20CA-EF8A-2515-5C65-AA6CB22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2AFF-98A8-ED4D-38C2-296B89F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702E-48A9-4D76-0E40-5A9E03AD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7CC7-23B6-E05B-8DE6-EA61301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DCA6-DCE2-908D-0D64-10C94438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F1A0-EFBE-5E34-37D4-77A82AF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041D-8564-9D33-CB1C-91EBD44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A3B0-DED9-BBC1-F5D0-030D2F4D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CED-2045-C13D-8379-FB3AF23D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EB0A-D4E6-F5DA-7FE6-A25E9DA5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B203-DA87-7EBA-FD4F-B9F4257A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2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E676-4E94-4704-2CFE-2D3DA267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0273-3569-68BA-2D1C-2FFE9A4D5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EA24-521A-3467-62F9-8F524E6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11C0-5D12-63FB-AB35-58831E70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3F98B-1B29-65EB-07BF-B2100532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14D6-6472-FAA0-8A4E-3E9C6D08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D383-33FC-CDBB-AFBD-08FC12A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5E05-FECA-2784-155A-B05F5D7F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207C2-55BD-F2FB-EB0F-7F3BC910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7B21D-1CA8-BA30-D235-A8F72AD0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02055-88AC-0F31-65D4-03D9D88C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227F0-4667-6F8F-AFBB-CC597013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53658-C524-075F-D842-9E9A947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D9C7-F8D8-856C-FAB7-07A4C1AB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18A1-4345-F88A-29B0-9A69C11C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7799-35CD-5322-3134-8FF10D9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EE18-A95B-DC7F-4DCD-B7C86B9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8181E-1B4C-74F5-2FF7-7E08CAA1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05B80-6449-0EC4-82EB-8CACE128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F2E19-E921-043D-26AA-A1D2B85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5678-FA61-446E-D403-A31705C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8344-6B8D-E3FD-5C3F-2CC46FE3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0F79-EF7F-26EE-0F94-CE39CBA5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92BF-C917-1468-5D99-645B25C4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A69D-F302-3D13-BC38-DC05A0F5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F97E-7239-17DF-17CB-9F636E8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99DA-204C-2D8C-B313-8AC6B61E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2126-C6D1-40F5-4DD2-74FC0743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8968-1BEE-B738-1A85-CAC4214F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5E28-D82A-B861-BCBF-A64B7941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E3D40-D171-40A6-0959-C02BAFC8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222A1-6BD8-E47E-618D-B966784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02A0-5026-6A87-6E19-AE3F77F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0FD7E-EB8C-E047-A830-33DABAF5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7851-9F5D-1CC1-2949-42A49E72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F55E-0387-1F60-B1AA-18991435B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78AD-F230-2E2A-0F67-A98DA627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FFCB-0DEF-1E8B-E08D-6539C033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7DC146-7812-B746-8484-88E2B07E6596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A433642-AE6E-7D5D-7A8D-E034E06DFAE1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2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D61C1AB-F427-C661-993B-2C9888CF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0FCB933-5194-03C3-D828-0447F303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6C68-011E-49DF-785E-EA1231DC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5DEF63-1FD2-95A0-9AD0-503BC152053A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88DDA4D-3C73-059D-F8FD-C54D4DAD330C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2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- 4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47C9BED2-EE71-CB4C-3914-6F40053A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5C6405F-8493-EFB9-8118-4593FE8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7" y="1698840"/>
            <a:ext cx="7896227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Consolidated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Patient Details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Key Takeaways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36177D3-1B5F-5273-9647-F606AE46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802C54-2204-9072-FBA0-00D37A34782E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218A077B-BD7E-8695-BE35-CC6D7C65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BD3EB5B-E3F6-663E-837B-67E8ECD8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506527" y="105866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>
                <a:solidFill>
                  <a:schemeClr val="bg1"/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0EF21E-C2D0-72A0-E424-BBFB3E9DC65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2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09F0420-A352-B3DF-5FEA-6994CA0F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383997"/>
            <a:ext cx="11371595" cy="39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Page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bg1"/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84C4D02-117A-D16A-1EB4-20E1A1D2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668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C9A7CC-21F5-D9C9-CE9C-84782575E2D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8863025-42A1-7A91-82FA-208CE8AA5CE3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A725CB47-6917-5342-8D5C-E43BD23D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4AD4C6F-E381-10FE-2B3A-2BC9194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Page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bg1"/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99A61D9-CC1B-E22A-533F-9FE34F3A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52FF49-FD73-7EAF-E15E-53532554C5DC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419DAC6-B8BB-42D9-E433-3E4ECD744041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2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3E3FA96B-A10C-B293-D774-1E1A39A2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88059"/>
            <a:ext cx="11371595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Page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bg1"/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Admission Status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3558950-4420-A74C-5766-67081A9D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FAC9-01E8-A4AB-B18D-B5AF86594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FC3C47-DBE8-CEC2-D3D0-3FCDE6728DB7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444434C7-1642-D2DA-7B17-97AE66FD81D8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solidFill>
            <a:schemeClr val="bg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B95226E-5C81-0A7E-D446-523941AD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A1114A72-0E9C-5D9F-FDF4-937D1C79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725838"/>
            <a:ext cx="11371595" cy="195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Page 4: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bg1"/>
                </a:solidFill>
              </a:rPr>
              <a:t>Summarize the findings from all dashboards to provide clear and actionable insights for stakeholders.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Descriptive analysis of each metric and visualization, including patterns, anomalies, and actionable recommendations to optimize emergency room operations and patient care.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9890613-932A-6F7C-A36A-696DDC7C8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01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515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Sobuj Hossain</cp:lastModifiedBy>
  <cp:revision>9</cp:revision>
  <dcterms:created xsi:type="dcterms:W3CDTF">2024-11-24T05:55:51Z</dcterms:created>
  <dcterms:modified xsi:type="dcterms:W3CDTF">2025-05-25T10:04:08Z</dcterms:modified>
</cp:coreProperties>
</file>