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2EC"/>
    <a:srgbClr val="0D0D0D"/>
    <a:srgbClr val="262626"/>
    <a:srgbClr val="B5D2EC"/>
    <a:srgbClr val="FFFFFF"/>
    <a:srgbClr val="98C0E4"/>
    <a:srgbClr val="C39BE1"/>
    <a:srgbClr val="E6D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7F4D-E1AA-7426-6CC8-59A564652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F1644-838A-C6FA-9606-1C9535656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2B71-5F81-EE39-2578-4EA83D05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86C5-F196-44B4-B229-D2542ADBD95A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6E95E-929B-D7B8-0ECC-7417B6C6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36DE3-A90B-E567-C4F5-5D290D85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97F7-CEEA-4099-9728-220B93E8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2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F548-FE05-0D3A-B3A0-0F9840CF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36257-1FC7-0816-A620-57BDA5E6B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E7933-8D11-D161-D8B7-F08C5817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86C5-F196-44B4-B229-D2542ADBD95A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DBB1-0F9A-B7A4-5849-B9D7277A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6DF6E-E6C2-F751-16AE-C632A94B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97F7-CEEA-4099-9728-220B93E8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BB8F9-B853-FCD9-54DD-F5C335B08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F53B6-90C5-37A6-B84F-F8459532F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27284-EB95-2131-C772-590F1823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86C5-F196-44B4-B229-D2542ADBD95A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29367-CD8E-F14E-3F53-DBD4A593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D2DDE-FF18-7CC3-AABD-3682AB76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97F7-CEEA-4099-9728-220B93E8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B756-B79A-C9ED-7B7E-0B41335E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755C-5A54-B6DD-B103-A56A23756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D560C-FDC4-6181-EFA9-44BFC613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86C5-F196-44B4-B229-D2542ADBD95A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51274-72C8-5EB0-546A-85AB8C7C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3D0E3-E115-5D50-1662-3EE963AE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97F7-CEEA-4099-9728-220B93E8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6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4B29-564F-3F58-A3E0-82ADB308C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4CC7B-2109-4841-E055-B3C37D856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7DF5E-1E0A-9713-2FE4-233BD23E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86C5-F196-44B4-B229-D2542ADBD95A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49D54-E602-07C6-4AD8-FB8F29B6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2F65-9363-2CB0-EDAD-988DD113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97F7-CEEA-4099-9728-220B93E8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5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3B6D-8884-3CAD-DCC4-01FEFBBE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97BE-30BE-807F-A77A-93E8D0ABB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B0A98-0298-730B-2E76-D959F5AA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46B04-AE01-FA55-172D-A8C6EA96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86C5-F196-44B4-B229-D2542ADBD95A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9081E-A2AC-68D5-858E-38864026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93307-D360-F14A-128A-63C9B1CC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97F7-CEEA-4099-9728-220B93E8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0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E1D5-128B-303D-1128-DBB092A7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FF94D-B8E4-32EB-58B6-B7BDE4078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07D7C-DFD7-C28D-5BCE-03BBACD8A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E741C-87B9-BAF7-FBA7-DE14C9FE6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3B421-0239-B899-BEAF-D558CE51A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041F3-0497-E8A6-3AC5-151F1B97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86C5-F196-44B4-B229-D2542ADBD95A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3FCB5-7013-70B3-4373-2EE79AFB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7972D2-3F74-E661-E2C1-9B18F05F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97F7-CEEA-4099-9728-220B93E8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E29A-FDD6-831D-20F3-5EC12C7F1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CB681-F71B-39B6-66EE-5BBD094C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86C5-F196-44B4-B229-D2542ADBD95A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09283-96F6-9340-403C-DA3FE83D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0BD87-F6D5-3B74-52B6-5E3EA9DB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97F7-CEEA-4099-9728-220B93E8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21ABB-14D7-F9BF-0A04-88ACCCD9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86C5-F196-44B4-B229-D2542ADBD95A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9C254-DCCD-03C7-91BE-2D717F63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C685A-6F72-DBB2-F001-56A957FD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97F7-CEEA-4099-9728-220B93E8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3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6946-2780-68C6-ACBF-FC9F9278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B1BC-124E-2F29-EBDF-F77B0B23F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E9B20-22E0-04D8-6877-179F46630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6C39B-0360-0F1E-91DC-30477659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86C5-F196-44B4-B229-D2542ADBD95A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15BEC-EE58-2D6B-E3D6-6EDB5CFF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D8D50-DD60-655C-C959-7C9B79F1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97F7-CEEA-4099-9728-220B93E8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8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4C08-944A-5AC2-4785-FD45ED06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B9529-ABC4-C079-1A79-79BF999B4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68076-34CA-80EA-2744-6CAB396E8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0ADDE-C515-AB09-2C82-87BF7EE8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86C5-F196-44B4-B229-D2542ADBD95A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869FB-EAAD-81F4-C783-EC729B03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ACB54-C7F9-4409-8EA2-9FA49682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97F7-CEEA-4099-9728-220B93E8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8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4CA59-15B1-1179-E1A6-22CC0B579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B99E1-62B9-E01C-2132-70435667C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175A3-65F5-CFE3-679D-E78AB34B7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186C5-F196-44B4-B229-D2542ADBD95A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93A64-868E-B3C7-0D04-0D1C9DCD1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1748F-E38B-8670-1293-DA74750EC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E797F7-CEEA-4099-9728-220B93E8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7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D6F2"/>
            </a:gs>
            <a:gs pos="22000">
              <a:srgbClr val="B5D2EC"/>
            </a:gs>
            <a:gs pos="45000">
              <a:srgbClr val="B5D2EC"/>
            </a:gs>
            <a:gs pos="100000">
              <a:srgbClr val="C39BE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FE7BC5-396B-E12D-78B5-D51AEF13E081}"/>
              </a:ext>
            </a:extLst>
          </p:cNvPr>
          <p:cNvSpPr/>
          <p:nvPr/>
        </p:nvSpPr>
        <p:spPr>
          <a:xfrm>
            <a:off x="207264" y="688423"/>
            <a:ext cx="11777472" cy="6080760"/>
          </a:xfrm>
          <a:prstGeom prst="roundRect">
            <a:avLst>
              <a:gd name="adj" fmla="val 2616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168CA3-D460-4BB6-B166-7A68065FB971}"/>
              </a:ext>
            </a:extLst>
          </p:cNvPr>
          <p:cNvSpPr/>
          <p:nvPr/>
        </p:nvSpPr>
        <p:spPr>
          <a:xfrm>
            <a:off x="313242" y="2226190"/>
            <a:ext cx="3749092" cy="4429444"/>
          </a:xfrm>
          <a:prstGeom prst="roundRect">
            <a:avLst>
              <a:gd name="adj" fmla="val 281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0D0B68-973A-A7A1-0CF8-396A01EEF4D7}"/>
              </a:ext>
            </a:extLst>
          </p:cNvPr>
          <p:cNvSpPr/>
          <p:nvPr/>
        </p:nvSpPr>
        <p:spPr>
          <a:xfrm>
            <a:off x="4149677" y="2226190"/>
            <a:ext cx="3961000" cy="1926086"/>
          </a:xfrm>
          <a:prstGeom prst="roundRect">
            <a:avLst>
              <a:gd name="adj" fmla="val 678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457289-634D-572E-51FD-6EDFF1D6AEE2}"/>
              </a:ext>
            </a:extLst>
          </p:cNvPr>
          <p:cNvSpPr/>
          <p:nvPr/>
        </p:nvSpPr>
        <p:spPr>
          <a:xfrm>
            <a:off x="4149676" y="4243491"/>
            <a:ext cx="3961001" cy="2412143"/>
          </a:xfrm>
          <a:prstGeom prst="roundRect">
            <a:avLst>
              <a:gd name="adj" fmla="val 678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349D0B-1AE9-167D-A893-07325268515F}"/>
              </a:ext>
            </a:extLst>
          </p:cNvPr>
          <p:cNvSpPr/>
          <p:nvPr/>
        </p:nvSpPr>
        <p:spPr>
          <a:xfrm>
            <a:off x="8220655" y="2226189"/>
            <a:ext cx="3673093" cy="4429445"/>
          </a:xfrm>
          <a:prstGeom prst="roundRect">
            <a:avLst>
              <a:gd name="adj" fmla="val 478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9C0AFC38-43FA-BB2B-496D-DB21C0D9185F}"/>
              </a:ext>
            </a:extLst>
          </p:cNvPr>
          <p:cNvSpPr/>
          <p:nvPr/>
        </p:nvSpPr>
        <p:spPr>
          <a:xfrm>
            <a:off x="7270230" y="612198"/>
            <a:ext cx="4623518" cy="1515432"/>
          </a:xfrm>
          <a:prstGeom prst="round2DiagRect">
            <a:avLst>
              <a:gd name="adj1" fmla="val 37476"/>
              <a:gd name="adj2" fmla="val 0"/>
            </a:avLst>
          </a:prstGeom>
          <a:solidFill>
            <a:srgbClr val="B6D2EC"/>
          </a:solidFill>
          <a:ln>
            <a:noFill/>
          </a:ln>
          <a:effectLst>
            <a:outerShdw blurRad="50800" dist="38100" dir="16200000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29A55D-8420-CA84-640B-583A9C4EDB88}"/>
              </a:ext>
            </a:extLst>
          </p:cNvPr>
          <p:cNvSpPr/>
          <p:nvPr/>
        </p:nvSpPr>
        <p:spPr>
          <a:xfrm>
            <a:off x="313242" y="794478"/>
            <a:ext cx="11580506" cy="1345217"/>
          </a:xfrm>
          <a:prstGeom prst="roundRect">
            <a:avLst>
              <a:gd name="adj" fmla="val 516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FA6E5EA-BB91-2854-9ECC-49388CA1D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989" y="12243"/>
            <a:ext cx="572900" cy="57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8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2626"/>
            </a:gs>
            <a:gs pos="22000">
              <a:srgbClr val="0D0D0D"/>
            </a:gs>
            <a:gs pos="45000">
              <a:srgbClr val="0D0D0D"/>
            </a:gs>
            <a:gs pos="100000">
              <a:srgbClr val="262626"/>
            </a:gs>
          </a:gsLst>
          <a:lin ang="4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0CE455-9B6A-68F9-8E55-83C743109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F70CB5-C30A-4310-C5EE-7CF9121A967F}"/>
              </a:ext>
            </a:extLst>
          </p:cNvPr>
          <p:cNvSpPr/>
          <p:nvPr/>
        </p:nvSpPr>
        <p:spPr>
          <a:xfrm>
            <a:off x="207264" y="688423"/>
            <a:ext cx="11777472" cy="6080760"/>
          </a:xfrm>
          <a:prstGeom prst="roundRect">
            <a:avLst>
              <a:gd name="adj" fmla="val 261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7163A1-0EF5-CAC0-B2E4-8D2CA52F6DF1}"/>
              </a:ext>
            </a:extLst>
          </p:cNvPr>
          <p:cNvSpPr/>
          <p:nvPr/>
        </p:nvSpPr>
        <p:spPr>
          <a:xfrm>
            <a:off x="313242" y="2226190"/>
            <a:ext cx="3749092" cy="4429444"/>
          </a:xfrm>
          <a:prstGeom prst="roundRect">
            <a:avLst>
              <a:gd name="adj" fmla="val 281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5338E0-7693-9BEC-8133-42289FECDFB4}"/>
              </a:ext>
            </a:extLst>
          </p:cNvPr>
          <p:cNvSpPr/>
          <p:nvPr/>
        </p:nvSpPr>
        <p:spPr>
          <a:xfrm>
            <a:off x="4149677" y="2226190"/>
            <a:ext cx="3961000" cy="1926086"/>
          </a:xfrm>
          <a:prstGeom prst="roundRect">
            <a:avLst>
              <a:gd name="adj" fmla="val 678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0CBC9B-7AB6-DF0E-F19E-B7FA02111859}"/>
              </a:ext>
            </a:extLst>
          </p:cNvPr>
          <p:cNvSpPr/>
          <p:nvPr/>
        </p:nvSpPr>
        <p:spPr>
          <a:xfrm>
            <a:off x="4149676" y="4243491"/>
            <a:ext cx="3961001" cy="2412143"/>
          </a:xfrm>
          <a:prstGeom prst="roundRect">
            <a:avLst>
              <a:gd name="adj" fmla="val 678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3A4CBF-C954-3516-3533-8B12681517D7}"/>
              </a:ext>
            </a:extLst>
          </p:cNvPr>
          <p:cNvSpPr/>
          <p:nvPr/>
        </p:nvSpPr>
        <p:spPr>
          <a:xfrm>
            <a:off x="8220655" y="2226189"/>
            <a:ext cx="3673093" cy="4429445"/>
          </a:xfrm>
          <a:prstGeom prst="roundRect">
            <a:avLst>
              <a:gd name="adj" fmla="val 478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F723CD20-D9FB-7BF5-56E6-0C0CB775305E}"/>
              </a:ext>
            </a:extLst>
          </p:cNvPr>
          <p:cNvSpPr/>
          <p:nvPr/>
        </p:nvSpPr>
        <p:spPr>
          <a:xfrm>
            <a:off x="7270230" y="612198"/>
            <a:ext cx="4623518" cy="1515432"/>
          </a:xfrm>
          <a:prstGeom prst="round2DiagRect">
            <a:avLst>
              <a:gd name="adj1" fmla="val 37476"/>
              <a:gd name="adj2" fmla="val 0"/>
            </a:avLst>
          </a:prstGeom>
          <a:solidFill>
            <a:srgbClr val="B6D2EC"/>
          </a:solidFill>
          <a:ln>
            <a:noFill/>
          </a:ln>
          <a:effectLst>
            <a:outerShdw blurRad="50800" dist="38100" dir="16200000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9EC02B-8705-F770-004D-B20DB97C13A8}"/>
              </a:ext>
            </a:extLst>
          </p:cNvPr>
          <p:cNvSpPr/>
          <p:nvPr/>
        </p:nvSpPr>
        <p:spPr>
          <a:xfrm>
            <a:off x="313242" y="794478"/>
            <a:ext cx="11580506" cy="1345217"/>
          </a:xfrm>
          <a:prstGeom prst="roundRect">
            <a:avLst>
              <a:gd name="adj" fmla="val 51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yellow sun with rays&#10;&#10;AI-generated content may be incorrect.">
            <a:extLst>
              <a:ext uri="{FF2B5EF4-FFF2-40B4-BE49-F238E27FC236}">
                <a16:creationId xmlns:a16="http://schemas.microsoft.com/office/drawing/2014/main" id="{D5D10C63-BCE7-685E-A5CC-931B57FDF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725" y="15326"/>
            <a:ext cx="616860" cy="61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FDA1429-F196-E9AD-A5B3-3697726D3CA6}"/>
              </a:ext>
            </a:extLst>
          </p:cNvPr>
          <p:cNvGrpSpPr/>
          <p:nvPr/>
        </p:nvGrpSpPr>
        <p:grpSpPr>
          <a:xfrm>
            <a:off x="861410" y="965075"/>
            <a:ext cx="3622624" cy="4927850"/>
            <a:chOff x="2473376" y="1135672"/>
            <a:chExt cx="3622624" cy="49278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039983D-462F-0461-C376-3128CD9E312B}"/>
                </a:ext>
              </a:extLst>
            </p:cNvPr>
            <p:cNvSpPr/>
            <p:nvPr/>
          </p:nvSpPr>
          <p:spPr>
            <a:xfrm>
              <a:off x="2473377" y="1139252"/>
              <a:ext cx="3622623" cy="4924270"/>
            </a:xfrm>
            <a:prstGeom prst="roundRect">
              <a:avLst>
                <a:gd name="adj" fmla="val 5908"/>
              </a:avLst>
            </a:prstGeom>
            <a:solidFill>
              <a:srgbClr val="B6D2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AFC8814A-1DF2-054B-CAC3-A5FFF1D918C5}"/>
                </a:ext>
              </a:extLst>
            </p:cNvPr>
            <p:cNvSpPr/>
            <p:nvPr/>
          </p:nvSpPr>
          <p:spPr>
            <a:xfrm>
              <a:off x="2473376" y="1135672"/>
              <a:ext cx="3622623" cy="490248"/>
            </a:xfrm>
            <a:prstGeom prst="round2SameRect">
              <a:avLst>
                <a:gd name="adj1" fmla="val 42714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02E5F500-CAB5-C09E-02A5-7EBC573FFBA5}"/>
                </a:ext>
              </a:extLst>
            </p:cNvPr>
            <p:cNvSpPr/>
            <p:nvPr/>
          </p:nvSpPr>
          <p:spPr>
            <a:xfrm rot="10800000">
              <a:off x="2476110" y="5569693"/>
              <a:ext cx="3619890" cy="490248"/>
            </a:xfrm>
            <a:prstGeom prst="round2SameRect">
              <a:avLst>
                <a:gd name="adj1" fmla="val 42714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84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Afsier Bin Sabbir</dc:creator>
  <cp:lastModifiedBy>Afsier Bin Sabbir</cp:lastModifiedBy>
  <cp:revision>7</cp:revision>
  <dcterms:created xsi:type="dcterms:W3CDTF">2025-04-15T11:54:42Z</dcterms:created>
  <dcterms:modified xsi:type="dcterms:W3CDTF">2025-04-20T19:58:54Z</dcterms:modified>
</cp:coreProperties>
</file>