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embeddedFontLst>
    <p:embeddedFont>
      <p:font typeface="Roboto" panose="020B0604020202020204" charset="0"/>
      <p:regular r:id="rId17"/>
      <p:bold r:id="rId18"/>
      <p:italic r:id="rId19"/>
      <p:boldItalic r:id="rId20"/>
    </p:embeddedFont>
    <p:embeddedFont>
      <p:font typeface="Homemade Apple" panose="020B0604020202020204" charset="0"/>
      <p:regular r:id="rId21"/>
    </p:embeddedFont>
    <p:embeddedFont>
      <p:font typeface="Calibri" panose="020F0502020204030204" pitchFamily="34" charset="0"/>
      <p:regular r:id="rId22"/>
      <p:bold r:id="rId23"/>
      <p:italic r:id="rId24"/>
      <p:boldItalic r:id="rId25"/>
    </p:embeddedFont>
    <p:embeddedFont>
      <p:font typeface="Roboto Light" panose="020B0604020202020204" charset="0"/>
      <p:regular r:id="rId26"/>
      <p:bold r:id="rId27"/>
      <p:italic r:id="rId28"/>
      <p:boldItalic r:id="rId29"/>
    </p:embeddedFont>
    <p:embeddedFont>
      <p:font typeface="Abril Fatface" panose="020B0604020202020204" charset="0"/>
      <p:regular r:id="rId30"/>
    </p:embeddedFont>
    <p:embeddedFont>
      <p:font typeface="Poppins" panose="020B0604020202020204" charset="0"/>
      <p:regular r:id="rId31"/>
      <p:bold r:id="rId32"/>
      <p:italic r:id="rId33"/>
      <p:boldItalic r:id="rId34"/>
    </p:embeddedFont>
    <p:embeddedFont>
      <p:font typeface="Griffy" panose="020B0604020202020204" charset="0"/>
      <p:regular r:id="rId35"/>
    </p:embeddedFont>
    <p:embeddedFont>
      <p:font typeface="Roboto Medium" panose="020B0604020202020204" charset="0"/>
      <p:regular r:id="rId36"/>
      <p:bold r:id="rId37"/>
      <p:italic r:id="rId38"/>
      <p:boldItalic r:id="rId39"/>
    </p:embeddedFont>
    <p:embeddedFont>
      <p:font typeface="Roboto Black" panose="020B0604020202020204" charset="0"/>
      <p:bold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339012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a073618e60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f428de8fa9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f428de8fa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f428de8fa9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f428de8fa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f428de8fa9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f428de8fa9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111c3728c19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a073618e60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a073618e60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a073618e60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f428de8fa9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f428de8fa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a073618e60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a073618e60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a073618e60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f428de8fa9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f428de8fa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6.png"/><Relationship Id="rId5" Type="http://schemas.openxmlformats.org/officeDocument/2006/relationships/hyperlink" Target="https://twitter.com/SlidesManiaSM/"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s://www.instagram.com/slidesmania/"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 name="Google Shape;12;p2"/>
          <p:cNvSpPr/>
          <p:nvPr/>
        </p:nvSpPr>
        <p:spPr>
          <a:xfrm>
            <a:off x="725509" y="648979"/>
            <a:ext cx="10740900" cy="55599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 name="Google Shape;13;p2"/>
          <p:cNvSpPr/>
          <p:nvPr/>
        </p:nvSpPr>
        <p:spPr>
          <a:xfrm rot="10800000" flipH="1">
            <a:off x="725621" y="648933"/>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 name="Google Shape;14;p2"/>
          <p:cNvSpPr txBox="1">
            <a:spLocks noGrp="1"/>
          </p:cNvSpPr>
          <p:nvPr>
            <p:ph type="title"/>
          </p:nvPr>
        </p:nvSpPr>
        <p:spPr>
          <a:xfrm>
            <a:off x="2682300" y="2520775"/>
            <a:ext cx="7153800" cy="12306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5400"/>
              <a:buNone/>
              <a:defRPr sz="5400"/>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endParaRPr/>
          </a:p>
        </p:txBody>
      </p:sp>
      <p:sp>
        <p:nvSpPr>
          <p:cNvPr id="15" name="Google Shape;15;p2"/>
          <p:cNvSpPr txBox="1">
            <a:spLocks noGrp="1"/>
          </p:cNvSpPr>
          <p:nvPr>
            <p:ph type="subTitle" idx="1"/>
          </p:nvPr>
        </p:nvSpPr>
        <p:spPr>
          <a:xfrm>
            <a:off x="2682300" y="3976125"/>
            <a:ext cx="7153800" cy="524100"/>
          </a:xfrm>
          <a:prstGeom prst="rect">
            <a:avLst/>
          </a:prstGeom>
          <a:solidFill>
            <a:schemeClr val="accent2"/>
          </a:solidFill>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sz="1800">
                <a:latin typeface="Roboto Medium"/>
                <a:ea typeface="Roboto Medium"/>
                <a:cs typeface="Roboto Medium"/>
                <a:sym typeface="Roboto Medium"/>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pic>
        <p:nvPicPr>
          <p:cNvPr id="16" name="Google Shape;16;p2"/>
          <p:cNvPicPr preferRelativeResize="0"/>
          <p:nvPr/>
        </p:nvPicPr>
        <p:blipFill rotWithShape="1">
          <a:blip r:embed="rId2">
            <a:alphaModFix/>
          </a:blip>
          <a:srcRect/>
          <a:stretch/>
        </p:blipFill>
        <p:spPr>
          <a:xfrm rot="-5400000">
            <a:off x="-396950" y="2842437"/>
            <a:ext cx="1878419" cy="970517"/>
          </a:xfrm>
          <a:prstGeom prst="rect">
            <a:avLst/>
          </a:prstGeom>
          <a:noFill/>
          <a:ln>
            <a:noFill/>
          </a:ln>
          <a:effectLst>
            <a:outerShdw blurRad="50800" dist="38100" dir="10800000" algn="r" rotWithShape="0">
              <a:srgbClr val="000000">
                <a:alpha val="40000"/>
              </a:srgbClr>
            </a:outerShdw>
          </a:effectLst>
        </p:spPr>
      </p:pic>
      <p:pic>
        <p:nvPicPr>
          <p:cNvPr id="17" name="Google Shape;17;p2"/>
          <p:cNvPicPr preferRelativeResize="0"/>
          <p:nvPr/>
        </p:nvPicPr>
        <p:blipFill rotWithShape="1">
          <a:blip r:embed="rId2">
            <a:alphaModFix/>
          </a:blip>
          <a:srcRect/>
          <a:stretch/>
        </p:blipFill>
        <p:spPr>
          <a:xfrm rot="5400000">
            <a:off x="10703737" y="2842437"/>
            <a:ext cx="1878418" cy="970517"/>
          </a:xfrm>
          <a:prstGeom prst="rect">
            <a:avLst/>
          </a:prstGeom>
          <a:noFill/>
          <a:ln>
            <a:noFill/>
          </a:ln>
          <a:effectLst>
            <a:outerShdw blurRad="50800" dist="38100" algn="l" rotWithShape="0">
              <a:srgbClr val="000000">
                <a:alpha val="40000"/>
              </a:srgbClr>
            </a:outerShdw>
          </a:effectLst>
        </p:spPr>
      </p:pic>
      <p:sp>
        <p:nvSpPr>
          <p:cNvPr id="18" name="Google Shape;18;p2"/>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 name="Google Shape;19;p2"/>
          <p:cNvSpPr/>
          <p:nvPr/>
        </p:nvSpPr>
        <p:spPr>
          <a:xfrm>
            <a:off x="9207908" y="513145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 name="Google Shape;20;p2"/>
          <p:cNvSpPr/>
          <p:nvPr/>
        </p:nvSpPr>
        <p:spPr>
          <a:xfrm>
            <a:off x="10282575" y="102058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 name="Google Shape;21;p2"/>
          <p:cNvSpPr/>
          <p:nvPr/>
        </p:nvSpPr>
        <p:spPr>
          <a:xfrm rot="-2064314">
            <a:off x="1793165" y="181785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 name="Google Shape;22;p2"/>
          <p:cNvGrpSpPr/>
          <p:nvPr/>
        </p:nvGrpSpPr>
        <p:grpSpPr>
          <a:xfrm rot="8833535">
            <a:off x="6551678" y="4600242"/>
            <a:ext cx="2273755" cy="966829"/>
            <a:chOff x="4590347" y="1490179"/>
            <a:chExt cx="1314037" cy="558745"/>
          </a:xfrm>
        </p:grpSpPr>
        <p:sp>
          <p:nvSpPr>
            <p:cNvPr id="23" name="Google Shape;23;p2"/>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 name="Google Shape;25;p2"/>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rot="10800000" flipH="1">
            <a:off x="1954317" y="5779764"/>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 name="Google Shape;27;p2"/>
          <p:cNvGrpSpPr/>
          <p:nvPr/>
        </p:nvGrpSpPr>
        <p:grpSpPr>
          <a:xfrm>
            <a:off x="1606070" y="4461084"/>
            <a:ext cx="687238" cy="651187"/>
            <a:chOff x="1759452" y="6189595"/>
            <a:chExt cx="687238" cy="651187"/>
          </a:xfrm>
        </p:grpSpPr>
        <p:sp>
          <p:nvSpPr>
            <p:cNvPr id="28" name="Google Shape;28;p2"/>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2"/>
          <p:cNvGrpSpPr/>
          <p:nvPr/>
        </p:nvGrpSpPr>
        <p:grpSpPr>
          <a:xfrm>
            <a:off x="10400088" y="1068016"/>
            <a:ext cx="537539" cy="527370"/>
            <a:chOff x="3769213" y="6330241"/>
            <a:chExt cx="537539" cy="527370"/>
          </a:xfrm>
        </p:grpSpPr>
        <p:sp>
          <p:nvSpPr>
            <p:cNvPr id="35" name="Google Shape;35;p2"/>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 name="Google Shape;45;p2"/>
          <p:cNvSpPr/>
          <p:nvPr/>
        </p:nvSpPr>
        <p:spPr>
          <a:xfrm rot="9520326">
            <a:off x="7479928" y="1218698"/>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 name="Google Shape;46;p2"/>
          <p:cNvGrpSpPr/>
          <p:nvPr/>
        </p:nvGrpSpPr>
        <p:grpSpPr>
          <a:xfrm rot="-2474745">
            <a:off x="4462572" y="4406490"/>
            <a:ext cx="449403" cy="1428141"/>
            <a:chOff x="2748074" y="4303871"/>
            <a:chExt cx="449396" cy="1428120"/>
          </a:xfrm>
        </p:grpSpPr>
        <p:sp>
          <p:nvSpPr>
            <p:cNvPr id="47" name="Google Shape;47;p2"/>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 name="Google Shape;50;p2"/>
          <p:cNvSpPr/>
          <p:nvPr/>
        </p:nvSpPr>
        <p:spPr>
          <a:xfrm>
            <a:off x="1438875" y="28136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 name="Google Shape;51;p2"/>
          <p:cNvGrpSpPr/>
          <p:nvPr/>
        </p:nvGrpSpPr>
        <p:grpSpPr>
          <a:xfrm>
            <a:off x="5147599" y="890737"/>
            <a:ext cx="714761" cy="797669"/>
            <a:chOff x="5932213" y="4153080"/>
            <a:chExt cx="714761" cy="797669"/>
          </a:xfrm>
        </p:grpSpPr>
        <p:sp>
          <p:nvSpPr>
            <p:cNvPr id="52" name="Google Shape;52;p2"/>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 name="Google Shape;67;p2"/>
          <p:cNvGrpSpPr/>
          <p:nvPr/>
        </p:nvGrpSpPr>
        <p:grpSpPr>
          <a:xfrm>
            <a:off x="9333494" y="5206218"/>
            <a:ext cx="718538" cy="497904"/>
            <a:chOff x="9711053" y="4291818"/>
            <a:chExt cx="718538" cy="497904"/>
          </a:xfrm>
        </p:grpSpPr>
        <p:sp>
          <p:nvSpPr>
            <p:cNvPr id="68" name="Google Shape;68;p2"/>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2"/>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2"/>
          <p:cNvGrpSpPr/>
          <p:nvPr/>
        </p:nvGrpSpPr>
        <p:grpSpPr>
          <a:xfrm>
            <a:off x="10412711" y="4663833"/>
            <a:ext cx="757664" cy="739072"/>
            <a:chOff x="2714053" y="3696339"/>
            <a:chExt cx="757664" cy="739072"/>
          </a:xfrm>
        </p:grpSpPr>
        <p:sp>
          <p:nvSpPr>
            <p:cNvPr id="74" name="Google Shape;74;p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2"/>
          <p:cNvGrpSpPr/>
          <p:nvPr/>
        </p:nvGrpSpPr>
        <p:grpSpPr>
          <a:xfrm>
            <a:off x="9377004" y="837727"/>
            <a:ext cx="679947" cy="652506"/>
            <a:chOff x="3896486" y="3679569"/>
            <a:chExt cx="792294" cy="760319"/>
          </a:xfrm>
        </p:grpSpPr>
        <p:sp>
          <p:nvSpPr>
            <p:cNvPr id="82" name="Google Shape;82;p2"/>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2"/>
          <p:cNvGrpSpPr/>
          <p:nvPr/>
        </p:nvGrpSpPr>
        <p:grpSpPr>
          <a:xfrm rot="742108">
            <a:off x="3384135" y="987825"/>
            <a:ext cx="741052" cy="743051"/>
            <a:chOff x="7970244" y="-543333"/>
            <a:chExt cx="741045" cy="743044"/>
          </a:xfrm>
        </p:grpSpPr>
        <p:sp>
          <p:nvSpPr>
            <p:cNvPr id="87" name="Google Shape;87;p2"/>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2"/>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2"/>
          <p:cNvSpPr/>
          <p:nvPr/>
        </p:nvSpPr>
        <p:spPr>
          <a:xfrm rot="-459229">
            <a:off x="5457546" y="52824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92" name="Google Shape;92;p2"/>
          <p:cNvGrpSpPr/>
          <p:nvPr/>
        </p:nvGrpSpPr>
        <p:grpSpPr>
          <a:xfrm rot="-1479810">
            <a:off x="5604310" y="5220668"/>
            <a:ext cx="735272" cy="651165"/>
            <a:chOff x="3116097" y="-1477902"/>
            <a:chExt cx="735251" cy="651147"/>
          </a:xfrm>
        </p:grpSpPr>
        <p:sp>
          <p:nvSpPr>
            <p:cNvPr id="93" name="Google Shape;93;p2"/>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91"/>
        <p:cNvGrpSpPr/>
        <p:nvPr/>
      </p:nvGrpSpPr>
      <p:grpSpPr>
        <a:xfrm>
          <a:off x="0" y="0"/>
          <a:ext cx="0" cy="0"/>
          <a:chOff x="0" y="0"/>
          <a:chExt cx="0" cy="0"/>
        </a:xfrm>
      </p:grpSpPr>
      <p:sp>
        <p:nvSpPr>
          <p:cNvPr id="392" name="Google Shape;392;p11"/>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3" name="Google Shape;393;p11"/>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94" name="Google Shape;394;p11"/>
          <p:cNvPicPr preferRelativeResize="0"/>
          <p:nvPr/>
        </p:nvPicPr>
        <p:blipFill rotWithShape="1">
          <a:blip r:embed="rId2">
            <a:alphaModFix/>
          </a:blip>
          <a:srcRect/>
          <a:stretch/>
        </p:blipFill>
        <p:spPr>
          <a:xfrm>
            <a:off x="5156791" y="-76188"/>
            <a:ext cx="1878418" cy="970517"/>
          </a:xfrm>
          <a:prstGeom prst="rect">
            <a:avLst/>
          </a:prstGeom>
          <a:noFill/>
          <a:ln>
            <a:noFill/>
          </a:ln>
          <a:effectLst>
            <a:outerShdw blurRad="50800" dist="38100" dir="10800000" algn="r" rotWithShape="0">
              <a:srgbClr val="000000">
                <a:alpha val="40000"/>
              </a:srgbClr>
            </a:outerShdw>
          </a:effectLst>
        </p:spPr>
      </p:pic>
      <p:sp>
        <p:nvSpPr>
          <p:cNvPr id="395" name="Google Shape;395;p11"/>
          <p:cNvSpPr txBox="1">
            <a:spLocks noGrp="1"/>
          </p:cNvSpPr>
          <p:nvPr>
            <p:ph type="subTitle" idx="1"/>
          </p:nvPr>
        </p:nvSpPr>
        <p:spPr>
          <a:xfrm>
            <a:off x="1217550" y="18989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6" name="Google Shape;396;p11"/>
          <p:cNvSpPr txBox="1">
            <a:spLocks noGrp="1"/>
          </p:cNvSpPr>
          <p:nvPr>
            <p:ph type="subTitle" idx="2"/>
          </p:nvPr>
        </p:nvSpPr>
        <p:spPr>
          <a:xfrm>
            <a:off x="1217550" y="3250751"/>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7" name="Google Shape;397;p11"/>
          <p:cNvSpPr txBox="1">
            <a:spLocks noGrp="1"/>
          </p:cNvSpPr>
          <p:nvPr>
            <p:ph type="subTitle" idx="3"/>
          </p:nvPr>
        </p:nvSpPr>
        <p:spPr>
          <a:xfrm>
            <a:off x="1217550" y="45264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8" name="Google Shape;398;p11"/>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99" name="Google Shape;399;p11"/>
          <p:cNvSpPr txBox="1">
            <a:spLocks noGrp="1"/>
          </p:cNvSpPr>
          <p:nvPr>
            <p:ph type="body" idx="4"/>
          </p:nvPr>
        </p:nvSpPr>
        <p:spPr>
          <a:xfrm>
            <a:off x="1217550" y="2309394"/>
            <a:ext cx="9755100" cy="8673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0" name="Google Shape;400;p11"/>
          <p:cNvSpPr txBox="1">
            <a:spLocks noGrp="1"/>
          </p:cNvSpPr>
          <p:nvPr>
            <p:ph type="body" idx="5"/>
          </p:nvPr>
        </p:nvSpPr>
        <p:spPr>
          <a:xfrm>
            <a:off x="1217550" y="3650530"/>
            <a:ext cx="97551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1" name="Google Shape;401;p11"/>
          <p:cNvSpPr txBox="1">
            <a:spLocks noGrp="1"/>
          </p:cNvSpPr>
          <p:nvPr>
            <p:ph type="body" idx="6"/>
          </p:nvPr>
        </p:nvSpPr>
        <p:spPr>
          <a:xfrm>
            <a:off x="1217550" y="4913779"/>
            <a:ext cx="97569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402" name="Google Shape;402;p11"/>
          <p:cNvGrpSpPr/>
          <p:nvPr/>
        </p:nvGrpSpPr>
        <p:grpSpPr>
          <a:xfrm rot="-5192582">
            <a:off x="10617963" y="5310219"/>
            <a:ext cx="377945" cy="1362233"/>
            <a:chOff x="2748074" y="4303871"/>
            <a:chExt cx="377938" cy="1362206"/>
          </a:xfrm>
        </p:grpSpPr>
        <p:sp>
          <p:nvSpPr>
            <p:cNvPr id="403" name="Google Shape;403;p11"/>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1"/>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5" name="Google Shape;405;p11"/>
          <p:cNvGrpSpPr/>
          <p:nvPr/>
        </p:nvGrpSpPr>
        <p:grpSpPr>
          <a:xfrm rot="-10057892">
            <a:off x="10756260" y="700450"/>
            <a:ext cx="741052" cy="743051"/>
            <a:chOff x="7970244" y="-543333"/>
            <a:chExt cx="741045" cy="743044"/>
          </a:xfrm>
        </p:grpSpPr>
        <p:sp>
          <p:nvSpPr>
            <p:cNvPr id="406" name="Google Shape;406;p11"/>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1"/>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1"/>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1"/>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0" name="Google Shape;410;p1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423"/>
        <p:cNvGrpSpPr/>
        <p:nvPr/>
      </p:nvGrpSpPr>
      <p:grpSpPr>
        <a:xfrm>
          <a:off x="0" y="0"/>
          <a:ext cx="0" cy="0"/>
          <a:chOff x="0" y="0"/>
          <a:chExt cx="0" cy="0"/>
        </a:xfrm>
      </p:grpSpPr>
      <p:sp>
        <p:nvSpPr>
          <p:cNvPr id="424" name="Google Shape;424;p13"/>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5" name="Google Shape;425;p13"/>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26" name="Google Shape;426;p13"/>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27" name="Google Shape;427;p13"/>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28" name="Google Shape;428;p13"/>
          <p:cNvSpPr txBox="1">
            <a:spLocks noGrp="1"/>
          </p:cNvSpPr>
          <p:nvPr>
            <p:ph type="title"/>
          </p:nvPr>
        </p:nvSpPr>
        <p:spPr>
          <a:xfrm>
            <a:off x="8684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429" name="Google Shape;429;p13"/>
          <p:cNvSpPr txBox="1">
            <a:spLocks noGrp="1"/>
          </p:cNvSpPr>
          <p:nvPr>
            <p:ph type="subTitle" idx="1"/>
          </p:nvPr>
        </p:nvSpPr>
        <p:spPr>
          <a:xfrm>
            <a:off x="8684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
        <p:nvSpPr>
          <p:cNvPr id="430" name="Google Shape;430;p13"/>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431"/>
        <p:cNvGrpSpPr/>
        <p:nvPr/>
      </p:nvGrpSpPr>
      <p:grpSpPr>
        <a:xfrm>
          <a:off x="0" y="0"/>
          <a:ext cx="0" cy="0"/>
          <a:chOff x="0" y="0"/>
          <a:chExt cx="0" cy="0"/>
        </a:xfrm>
      </p:grpSpPr>
      <p:sp>
        <p:nvSpPr>
          <p:cNvPr id="432" name="Google Shape;432;p14"/>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3" name="Google Shape;433;p14"/>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34" name="Google Shape;434;p14"/>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35" name="Google Shape;435;p14"/>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36" name="Google Shape;436;p14"/>
          <p:cNvSpPr txBox="1">
            <a:spLocks noGrp="1"/>
          </p:cNvSpPr>
          <p:nvPr>
            <p:ph type="title" hasCustomPrompt="1"/>
          </p:nvPr>
        </p:nvSpPr>
        <p:spPr>
          <a:xfrm>
            <a:off x="715025"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37" name="Google Shape;437;p14"/>
          <p:cNvSpPr txBox="1">
            <a:spLocks noGrp="1"/>
          </p:cNvSpPr>
          <p:nvPr>
            <p:ph type="title" idx="2"/>
          </p:nvPr>
        </p:nvSpPr>
        <p:spPr>
          <a:xfrm>
            <a:off x="715025" y="8981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438" name="Google Shape;438;p14"/>
          <p:cNvSpPr txBox="1">
            <a:spLocks noGrp="1"/>
          </p:cNvSpPr>
          <p:nvPr>
            <p:ph type="title" idx="3" hasCustomPrompt="1"/>
          </p:nvPr>
        </p:nvSpPr>
        <p:spPr>
          <a:xfrm>
            <a:off x="4516336"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39" name="Google Shape;439;p14"/>
          <p:cNvSpPr txBox="1">
            <a:spLocks noGrp="1"/>
          </p:cNvSpPr>
          <p:nvPr>
            <p:ph type="title" idx="4" hasCustomPrompt="1"/>
          </p:nvPr>
        </p:nvSpPr>
        <p:spPr>
          <a:xfrm>
            <a:off x="8481454"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40" name="Google Shape;440;p14"/>
          <p:cNvSpPr txBox="1">
            <a:spLocks noGrp="1"/>
          </p:cNvSpPr>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441" name="Google Shape;441;p14"/>
          <p:cNvSpPr txBox="1">
            <a:spLocks noGrp="1"/>
          </p:cNvSpPr>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442" name="Google Shape;442;p14"/>
          <p:cNvSpPr txBox="1">
            <a:spLocks noGrp="1"/>
          </p:cNvSpPr>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443" name="Google Shape;443;p14"/>
          <p:cNvSpPr/>
          <p:nvPr/>
        </p:nvSpPr>
        <p:spPr>
          <a:xfrm>
            <a:off x="10152800" y="5247875"/>
            <a:ext cx="5907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444" name="Google Shape;444;p14"/>
          <p:cNvGrpSpPr/>
          <p:nvPr/>
        </p:nvGrpSpPr>
        <p:grpSpPr>
          <a:xfrm>
            <a:off x="732895" y="5475284"/>
            <a:ext cx="687238" cy="651187"/>
            <a:chOff x="1759452" y="6189595"/>
            <a:chExt cx="687238" cy="651187"/>
          </a:xfrm>
        </p:grpSpPr>
        <p:sp>
          <p:nvSpPr>
            <p:cNvPr id="445" name="Google Shape;445;p14"/>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4"/>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4"/>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4"/>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4"/>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4"/>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1" name="Google Shape;451;p14"/>
          <p:cNvGrpSpPr/>
          <p:nvPr/>
        </p:nvGrpSpPr>
        <p:grpSpPr>
          <a:xfrm rot="5400000" flipH="1">
            <a:off x="10690036" y="5431345"/>
            <a:ext cx="757664" cy="739072"/>
            <a:chOff x="2714053" y="3696339"/>
            <a:chExt cx="757664" cy="739072"/>
          </a:xfrm>
        </p:grpSpPr>
        <p:sp>
          <p:nvSpPr>
            <p:cNvPr id="452" name="Google Shape;452;p14"/>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4"/>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4"/>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4"/>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4"/>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4"/>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4"/>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9" name="Google Shape;459;p14"/>
          <p:cNvSpPr/>
          <p:nvPr/>
        </p:nvSpPr>
        <p:spPr>
          <a:xfrm rot="-5030020">
            <a:off x="1455329" y="5206797"/>
            <a:ext cx="715706" cy="713370"/>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0" name="Google Shape;460;p14"/>
          <p:cNvGrpSpPr/>
          <p:nvPr/>
        </p:nvGrpSpPr>
        <p:grpSpPr>
          <a:xfrm>
            <a:off x="10108179" y="5169377"/>
            <a:ext cx="679947" cy="652506"/>
            <a:chOff x="3896486" y="3679569"/>
            <a:chExt cx="792294" cy="760319"/>
          </a:xfrm>
        </p:grpSpPr>
        <p:sp>
          <p:nvSpPr>
            <p:cNvPr id="461" name="Google Shape;461;p14"/>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4"/>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4"/>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4"/>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465"/>
        <p:cNvGrpSpPr/>
        <p:nvPr/>
      </p:nvGrpSpPr>
      <p:grpSpPr>
        <a:xfrm>
          <a:off x="0" y="0"/>
          <a:ext cx="0" cy="0"/>
          <a:chOff x="0" y="0"/>
          <a:chExt cx="0" cy="0"/>
        </a:xfrm>
      </p:grpSpPr>
      <p:sp>
        <p:nvSpPr>
          <p:cNvPr id="466" name="Google Shape;466;p15"/>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7" name="Google Shape;467;p15"/>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68" name="Google Shape;468;p15"/>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69" name="Google Shape;469;p15"/>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70" name="Google Shape;470;p15"/>
          <p:cNvSpPr txBox="1">
            <a:spLocks noGrp="1"/>
          </p:cNvSpPr>
          <p:nvPr>
            <p:ph type="subTitle" idx="1"/>
          </p:nvPr>
        </p:nvSpPr>
        <p:spPr>
          <a:xfrm>
            <a:off x="1014275" y="2364825"/>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1" name="Google Shape;471;p15"/>
          <p:cNvSpPr txBox="1">
            <a:spLocks noGrp="1"/>
          </p:cNvSpPr>
          <p:nvPr>
            <p:ph type="subTitle" idx="2"/>
          </p:nvPr>
        </p:nvSpPr>
        <p:spPr>
          <a:xfrm>
            <a:off x="1014275" y="4216652"/>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2" name="Google Shape;472;p15"/>
          <p:cNvSpPr txBox="1">
            <a:spLocks noGrp="1"/>
          </p:cNvSpPr>
          <p:nvPr>
            <p:ph type="subTitle" idx="3"/>
          </p:nvPr>
        </p:nvSpPr>
        <p:spPr>
          <a:xfrm>
            <a:off x="8150124" y="2373026"/>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3" name="Google Shape;473;p15"/>
          <p:cNvSpPr txBox="1">
            <a:spLocks noGrp="1"/>
          </p:cNvSpPr>
          <p:nvPr>
            <p:ph type="subTitle" idx="4"/>
          </p:nvPr>
        </p:nvSpPr>
        <p:spPr>
          <a:xfrm>
            <a:off x="4601473" y="2379993"/>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4" name="Google Shape;474;p15"/>
          <p:cNvSpPr txBox="1">
            <a:spLocks noGrp="1"/>
          </p:cNvSpPr>
          <p:nvPr>
            <p:ph type="subTitle" idx="5"/>
          </p:nvPr>
        </p:nvSpPr>
        <p:spPr>
          <a:xfrm>
            <a:off x="4601473" y="4216652"/>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5" name="Google Shape;475;p15"/>
          <p:cNvSpPr txBox="1">
            <a:spLocks noGrp="1"/>
          </p:cNvSpPr>
          <p:nvPr>
            <p:ph type="subTitle" idx="6"/>
          </p:nvPr>
        </p:nvSpPr>
        <p:spPr>
          <a:xfrm>
            <a:off x="8150124" y="4200440"/>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6" name="Google Shape;476;p15"/>
          <p:cNvSpPr txBox="1">
            <a:spLocks noGrp="1"/>
          </p:cNvSpPr>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77" name="Google Shape;477;p15"/>
          <p:cNvSpPr txBox="1">
            <a:spLocks noGrp="1"/>
          </p:cNvSpPr>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78" name="Google Shape;478;p15"/>
          <p:cNvSpPr txBox="1">
            <a:spLocks noGrp="1"/>
          </p:cNvSpPr>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79" name="Google Shape;479;p15"/>
          <p:cNvSpPr txBox="1">
            <a:spLocks noGrp="1"/>
          </p:cNvSpPr>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0" name="Google Shape;480;p15"/>
          <p:cNvSpPr txBox="1">
            <a:spLocks noGrp="1"/>
          </p:cNvSpPr>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1" name="Google Shape;481;p15"/>
          <p:cNvSpPr txBox="1">
            <a:spLocks noGrp="1"/>
          </p:cNvSpPr>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2" name="Google Shape;482;p15"/>
          <p:cNvSpPr txBox="1">
            <a:spLocks noGrp="1"/>
          </p:cNvSpPr>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3" name="Google Shape;483;p15"/>
          <p:cNvSpPr/>
          <p:nvPr/>
        </p:nvSpPr>
        <p:spPr>
          <a:xfrm flipH="1">
            <a:off x="10878110" y="5394575"/>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84" name="Google Shape;484;p15"/>
          <p:cNvSpPr/>
          <p:nvPr/>
        </p:nvSpPr>
        <p:spPr>
          <a:xfrm rot="-2064314">
            <a:off x="603340" y="546075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5" name="Google Shape;485;p15"/>
          <p:cNvGrpSpPr/>
          <p:nvPr/>
        </p:nvGrpSpPr>
        <p:grpSpPr>
          <a:xfrm flipH="1">
            <a:off x="10832626" y="5359112"/>
            <a:ext cx="714761" cy="797669"/>
            <a:chOff x="5932213" y="4153080"/>
            <a:chExt cx="714761" cy="797669"/>
          </a:xfrm>
        </p:grpSpPr>
        <p:sp>
          <p:nvSpPr>
            <p:cNvPr id="486" name="Google Shape;486;p15"/>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15"/>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1" name="Google Shape;501;p15"/>
          <p:cNvGrpSpPr/>
          <p:nvPr/>
        </p:nvGrpSpPr>
        <p:grpSpPr>
          <a:xfrm>
            <a:off x="10816529" y="963315"/>
            <a:ext cx="679947" cy="652506"/>
            <a:chOff x="3896486" y="3679569"/>
            <a:chExt cx="792294" cy="760319"/>
          </a:xfrm>
        </p:grpSpPr>
        <p:sp>
          <p:nvSpPr>
            <p:cNvPr id="502" name="Google Shape;502;p15"/>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6" name="Google Shape;506;p1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507"/>
        <p:cNvGrpSpPr/>
        <p:nvPr/>
      </p:nvGrpSpPr>
      <p:grpSpPr>
        <a:xfrm>
          <a:off x="0" y="0"/>
          <a:ext cx="0" cy="0"/>
          <a:chOff x="0" y="0"/>
          <a:chExt cx="0" cy="0"/>
        </a:xfrm>
      </p:grpSpPr>
      <p:sp>
        <p:nvSpPr>
          <p:cNvPr id="508" name="Google Shape;508;p16"/>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9" name="Google Shape;509;p16"/>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10" name="Google Shape;510;p16"/>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11" name="Google Shape;511;p16"/>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12" name="Google Shape;512;p16"/>
          <p:cNvSpPr txBox="1">
            <a:spLocks noGrp="1"/>
          </p:cNvSpPr>
          <p:nvPr>
            <p:ph type="subTitle" idx="1"/>
          </p:nvPr>
        </p:nvSpPr>
        <p:spPr>
          <a:xfrm>
            <a:off x="8378500" y="2110975"/>
            <a:ext cx="2873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13" name="Google Shape;513;p16"/>
          <p:cNvSpPr txBox="1">
            <a:spLocks noGrp="1"/>
          </p:cNvSpPr>
          <p:nvPr>
            <p:ph type="subTitle" idx="2"/>
          </p:nvPr>
        </p:nvSpPr>
        <p:spPr>
          <a:xfrm>
            <a:off x="8378500" y="3797957"/>
            <a:ext cx="2873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14" name="Google Shape;514;p16"/>
          <p:cNvSpPr txBox="1">
            <a:spLocks noGrp="1"/>
          </p:cNvSpPr>
          <p:nvPr>
            <p:ph type="title"/>
          </p:nvPr>
        </p:nvSpPr>
        <p:spPr>
          <a:xfrm>
            <a:off x="1221450" y="821975"/>
            <a:ext cx="9749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15" name="Google Shape;515;p16"/>
          <p:cNvSpPr txBox="1">
            <a:spLocks noGrp="1"/>
          </p:cNvSpPr>
          <p:nvPr>
            <p:ph type="body" idx="3"/>
          </p:nvPr>
        </p:nvSpPr>
        <p:spPr>
          <a:xfrm>
            <a:off x="8378500" y="2546975"/>
            <a:ext cx="2873400" cy="11106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516" name="Google Shape;516;p16"/>
          <p:cNvSpPr txBox="1">
            <a:spLocks noGrp="1"/>
          </p:cNvSpPr>
          <p:nvPr>
            <p:ph type="body" idx="4"/>
          </p:nvPr>
        </p:nvSpPr>
        <p:spPr>
          <a:xfrm>
            <a:off x="8378500" y="4201900"/>
            <a:ext cx="2873400" cy="11106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grpSp>
        <p:nvGrpSpPr>
          <p:cNvPr id="517" name="Google Shape;517;p16"/>
          <p:cNvGrpSpPr/>
          <p:nvPr/>
        </p:nvGrpSpPr>
        <p:grpSpPr>
          <a:xfrm>
            <a:off x="10824011" y="5368933"/>
            <a:ext cx="757664" cy="739072"/>
            <a:chOff x="2714053" y="3696339"/>
            <a:chExt cx="757664" cy="739072"/>
          </a:xfrm>
        </p:grpSpPr>
        <p:sp>
          <p:nvSpPr>
            <p:cNvPr id="518" name="Google Shape;518;p16"/>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16"/>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16"/>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16"/>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525"/>
        <p:cNvGrpSpPr/>
        <p:nvPr/>
      </p:nvGrpSpPr>
      <p:grpSpPr>
        <a:xfrm>
          <a:off x="0" y="0"/>
          <a:ext cx="0" cy="0"/>
          <a:chOff x="0" y="0"/>
          <a:chExt cx="0" cy="0"/>
        </a:xfrm>
      </p:grpSpPr>
      <p:sp>
        <p:nvSpPr>
          <p:cNvPr id="526" name="Google Shape;526;p17"/>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27" name="Google Shape;527;p17"/>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28" name="Google Shape;528;p17"/>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29" name="Google Shape;529;p17"/>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30" name="Google Shape;530;p17"/>
          <p:cNvSpPr txBox="1">
            <a:spLocks noGrp="1"/>
          </p:cNvSpPr>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1" name="Google Shape;531;p17"/>
          <p:cNvSpPr txBox="1">
            <a:spLocks noGrp="1"/>
          </p:cNvSpPr>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2" name="Google Shape;532;p17"/>
          <p:cNvSpPr txBox="1">
            <a:spLocks noGrp="1"/>
          </p:cNvSpPr>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3" name="Google Shape;533;p17"/>
          <p:cNvSpPr txBox="1">
            <a:spLocks noGrp="1"/>
          </p:cNvSpPr>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4" name="Google Shape;534;p17"/>
          <p:cNvSpPr txBox="1">
            <a:spLocks noGrp="1"/>
          </p:cNvSpPr>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5" name="Google Shape;535;p17"/>
          <p:cNvSpPr txBox="1">
            <a:spLocks noGrp="1"/>
          </p:cNvSpPr>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36" name="Google Shape;536;p17"/>
          <p:cNvSpPr txBox="1">
            <a:spLocks noGrp="1"/>
          </p:cNvSpPr>
          <p:nvPr>
            <p:ph type="body" idx="6"/>
          </p:nvPr>
        </p:nvSpPr>
        <p:spPr>
          <a:xfrm>
            <a:off x="807888" y="3177102"/>
            <a:ext cx="1847400" cy="2330100"/>
          </a:xfrm>
          <a:prstGeom prst="rect">
            <a:avLst/>
          </a:prstGeom>
        </p:spPr>
        <p:txBody>
          <a:bodyPr spcFirstLastPara="1" wrap="square" lIns="121900" tIns="121900" rIns="121900" bIns="121900" anchor="t" anchorCtr="0">
            <a:noAutofit/>
          </a:bodyPr>
          <a:lstStyle>
            <a:lvl1pPr marL="457200" lvl="0" indent="-330200" algn="ctr">
              <a:spcBef>
                <a:spcPts val="0"/>
              </a:spcBef>
              <a:spcAft>
                <a:spcPts val="0"/>
              </a:spcAft>
              <a:buSzPts val="1600"/>
              <a:buChar char="●"/>
              <a:defRPr sz="18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537" name="Google Shape;537;p17"/>
          <p:cNvSpPr txBox="1">
            <a:spLocks noGrp="1"/>
          </p:cNvSpPr>
          <p:nvPr>
            <p:ph type="body" idx="7"/>
          </p:nvPr>
        </p:nvSpPr>
        <p:spPr>
          <a:xfrm>
            <a:off x="2990091"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38" name="Google Shape;538;p17"/>
          <p:cNvSpPr txBox="1">
            <a:spLocks noGrp="1"/>
          </p:cNvSpPr>
          <p:nvPr>
            <p:ph type="body" idx="8"/>
          </p:nvPr>
        </p:nvSpPr>
        <p:spPr>
          <a:xfrm>
            <a:off x="5172295"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39" name="Google Shape;539;p17"/>
          <p:cNvSpPr txBox="1">
            <a:spLocks noGrp="1"/>
          </p:cNvSpPr>
          <p:nvPr>
            <p:ph type="body" idx="9"/>
          </p:nvPr>
        </p:nvSpPr>
        <p:spPr>
          <a:xfrm>
            <a:off x="7354499"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40" name="Google Shape;540;p17"/>
          <p:cNvSpPr txBox="1">
            <a:spLocks noGrp="1"/>
          </p:cNvSpPr>
          <p:nvPr>
            <p:ph type="body" idx="13"/>
          </p:nvPr>
        </p:nvSpPr>
        <p:spPr>
          <a:xfrm>
            <a:off x="9536702"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grpSp>
        <p:nvGrpSpPr>
          <p:cNvPr id="541" name="Google Shape;541;p17"/>
          <p:cNvGrpSpPr/>
          <p:nvPr/>
        </p:nvGrpSpPr>
        <p:grpSpPr>
          <a:xfrm>
            <a:off x="10824011" y="5368933"/>
            <a:ext cx="757664" cy="739072"/>
            <a:chOff x="2714053" y="3696339"/>
            <a:chExt cx="757664" cy="739072"/>
          </a:xfrm>
        </p:grpSpPr>
        <p:sp>
          <p:nvSpPr>
            <p:cNvPr id="542" name="Google Shape;542;p17"/>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7"/>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7"/>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7"/>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7"/>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7"/>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7"/>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9" name="Google Shape;549;p17"/>
          <p:cNvSpPr/>
          <p:nvPr/>
        </p:nvSpPr>
        <p:spPr>
          <a:xfrm>
            <a:off x="10850275" y="695326"/>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50" name="Google Shape;550;p17"/>
          <p:cNvGrpSpPr/>
          <p:nvPr/>
        </p:nvGrpSpPr>
        <p:grpSpPr>
          <a:xfrm>
            <a:off x="10876004" y="684690"/>
            <a:ext cx="679947" cy="652506"/>
            <a:chOff x="3896486" y="3679569"/>
            <a:chExt cx="792294" cy="760319"/>
          </a:xfrm>
        </p:grpSpPr>
        <p:sp>
          <p:nvSpPr>
            <p:cNvPr id="551" name="Google Shape;551;p17"/>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17"/>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7"/>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7"/>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5" name="Google Shape;555;p17"/>
          <p:cNvSpPr/>
          <p:nvPr/>
        </p:nvSpPr>
        <p:spPr>
          <a:xfrm rot="1751628">
            <a:off x="602950" y="782309"/>
            <a:ext cx="614979" cy="824788"/>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557"/>
        <p:cNvGrpSpPr/>
        <p:nvPr/>
      </p:nvGrpSpPr>
      <p:grpSpPr>
        <a:xfrm>
          <a:off x="0" y="0"/>
          <a:ext cx="0" cy="0"/>
          <a:chOff x="0" y="0"/>
          <a:chExt cx="0" cy="0"/>
        </a:xfrm>
      </p:grpSpPr>
      <p:sp>
        <p:nvSpPr>
          <p:cNvPr id="558" name="Google Shape;558;p18"/>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59" name="Google Shape;559;p18"/>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60" name="Google Shape;560;p18"/>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61" name="Google Shape;561;p18"/>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62" name="Google Shape;562;p18"/>
          <p:cNvSpPr txBox="1">
            <a:spLocks noGrp="1"/>
          </p:cNvSpPr>
          <p:nvPr>
            <p:ph type="title"/>
          </p:nvPr>
        </p:nvSpPr>
        <p:spPr>
          <a:xfrm>
            <a:off x="644200" y="9743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63" name="Google Shape;563;p18"/>
          <p:cNvSpPr txBox="1">
            <a:spLocks noGrp="1"/>
          </p:cNvSpPr>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564" name="Google Shape;564;p18"/>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565"/>
        <p:cNvGrpSpPr/>
        <p:nvPr/>
      </p:nvGrpSpPr>
      <p:grpSpPr>
        <a:xfrm>
          <a:off x="0" y="0"/>
          <a:ext cx="0" cy="0"/>
          <a:chOff x="0" y="0"/>
          <a:chExt cx="0" cy="0"/>
        </a:xfrm>
      </p:grpSpPr>
      <p:sp>
        <p:nvSpPr>
          <p:cNvPr id="566" name="Google Shape;566;p19"/>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7" name="Google Shape;567;p19"/>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68" name="Google Shape;568;p19"/>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69" name="Google Shape;569;p19"/>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70" name="Google Shape;570;p19"/>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71" name="Google Shape;571;p19"/>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572"/>
        <p:cNvGrpSpPr/>
        <p:nvPr/>
      </p:nvGrpSpPr>
      <p:grpSpPr>
        <a:xfrm>
          <a:off x="0" y="0"/>
          <a:ext cx="0" cy="0"/>
          <a:chOff x="0" y="0"/>
          <a:chExt cx="0" cy="0"/>
        </a:xfrm>
      </p:grpSpPr>
      <p:sp>
        <p:nvSpPr>
          <p:cNvPr id="573" name="Google Shape;573;p20"/>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4" name="Google Shape;574;p2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75" name="Google Shape;575;p20"/>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76" name="Google Shape;576;p20"/>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77" name="Google Shape;577;p20"/>
          <p:cNvSpPr txBox="1">
            <a:spLocks noGrp="1"/>
          </p:cNvSpPr>
          <p:nvPr>
            <p:ph type="subTitle" idx="1"/>
          </p:nvPr>
        </p:nvSpPr>
        <p:spPr>
          <a:xfrm>
            <a:off x="3305250" y="3120925"/>
            <a:ext cx="5581500" cy="5220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dk1"/>
                </a:solidFill>
                <a:highlight>
                  <a:schemeClr val="accent2"/>
                </a:highlight>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578" name="Google Shape;578;p20"/>
          <p:cNvSpPr txBox="1">
            <a:spLocks noGrp="1"/>
          </p:cNvSpPr>
          <p:nvPr>
            <p:ph type="title"/>
          </p:nvPr>
        </p:nvSpPr>
        <p:spPr>
          <a:xfrm>
            <a:off x="3159300" y="1883275"/>
            <a:ext cx="5873400" cy="1341600"/>
          </a:xfrm>
          <a:prstGeom prst="rect">
            <a:avLst/>
          </a:prstGeom>
        </p:spPr>
        <p:txBody>
          <a:bodyPr spcFirstLastPara="1" wrap="square" lIns="121900" tIns="121900" rIns="121900" bIns="121900" anchor="b"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579" name="Google Shape;579;p20"/>
          <p:cNvSpPr txBox="1">
            <a:spLocks noGrp="1"/>
          </p:cNvSpPr>
          <p:nvPr>
            <p:ph type="body" idx="2"/>
          </p:nvPr>
        </p:nvSpPr>
        <p:spPr>
          <a:xfrm>
            <a:off x="3305250" y="3528525"/>
            <a:ext cx="5581500" cy="1341600"/>
          </a:xfrm>
          <a:prstGeom prst="rect">
            <a:avLst/>
          </a:prstGeom>
        </p:spPr>
        <p:txBody>
          <a:bodyPr spcFirstLastPara="1" wrap="square" lIns="121900" tIns="121900" rIns="121900" bIns="121900" anchor="t" anchorCtr="0">
            <a:noAutofit/>
          </a:bodyPr>
          <a:lstStyle>
            <a:lvl1pPr marL="457200" lvl="0" indent="-349250" algn="ctr">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580" name="Google Shape;580;p20"/>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2" name="Google Shape;582;p20"/>
          <p:cNvSpPr/>
          <p:nvPr/>
        </p:nvSpPr>
        <p:spPr>
          <a:xfrm>
            <a:off x="7974033" y="558680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3" name="Google Shape;583;p20"/>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0"/>
          <p:cNvSpPr/>
          <p:nvPr/>
        </p:nvSpPr>
        <p:spPr>
          <a:xfrm rot="10800000" flipH="1">
            <a:off x="2585942" y="59706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5" name="Google Shape;585;p20"/>
          <p:cNvGrpSpPr/>
          <p:nvPr/>
        </p:nvGrpSpPr>
        <p:grpSpPr>
          <a:xfrm>
            <a:off x="5147599" y="890737"/>
            <a:ext cx="714761" cy="797669"/>
            <a:chOff x="5932213" y="4153080"/>
            <a:chExt cx="714761" cy="797669"/>
          </a:xfrm>
        </p:grpSpPr>
        <p:sp>
          <p:nvSpPr>
            <p:cNvPr id="586" name="Google Shape;586;p2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2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2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1" name="Google Shape;601;p20"/>
          <p:cNvGrpSpPr/>
          <p:nvPr/>
        </p:nvGrpSpPr>
        <p:grpSpPr>
          <a:xfrm>
            <a:off x="8099619" y="5661568"/>
            <a:ext cx="718538" cy="497904"/>
            <a:chOff x="9711053" y="4291818"/>
            <a:chExt cx="718538" cy="497904"/>
          </a:xfrm>
        </p:grpSpPr>
        <p:sp>
          <p:nvSpPr>
            <p:cNvPr id="602" name="Google Shape;602;p20"/>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0"/>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0"/>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0"/>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0"/>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7" name="Google Shape;607;p20"/>
          <p:cNvGrpSpPr/>
          <p:nvPr/>
        </p:nvGrpSpPr>
        <p:grpSpPr>
          <a:xfrm>
            <a:off x="10412711" y="4663833"/>
            <a:ext cx="757664" cy="739072"/>
            <a:chOff x="2714053" y="3696339"/>
            <a:chExt cx="757664" cy="739072"/>
          </a:xfrm>
        </p:grpSpPr>
        <p:sp>
          <p:nvSpPr>
            <p:cNvPr id="608" name="Google Shape;608;p20"/>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0"/>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0"/>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0"/>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20"/>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0"/>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0"/>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5" name="Google Shape;615;p20"/>
          <p:cNvGrpSpPr/>
          <p:nvPr/>
        </p:nvGrpSpPr>
        <p:grpSpPr>
          <a:xfrm>
            <a:off x="9377004" y="837727"/>
            <a:ext cx="679947" cy="652506"/>
            <a:chOff x="3896486" y="3679569"/>
            <a:chExt cx="792294" cy="760319"/>
          </a:xfrm>
        </p:grpSpPr>
        <p:sp>
          <p:nvSpPr>
            <p:cNvPr id="616" name="Google Shape;616;p2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2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2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0" name="Google Shape;620;p20"/>
          <p:cNvGrpSpPr/>
          <p:nvPr/>
        </p:nvGrpSpPr>
        <p:grpSpPr>
          <a:xfrm rot="742108">
            <a:off x="1083385" y="1069488"/>
            <a:ext cx="741052" cy="743051"/>
            <a:chOff x="7970244" y="-543333"/>
            <a:chExt cx="741045" cy="743044"/>
          </a:xfrm>
        </p:grpSpPr>
        <p:sp>
          <p:nvSpPr>
            <p:cNvPr id="621" name="Google Shape;621;p2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0"/>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0"/>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625"/>
        <p:cNvGrpSpPr/>
        <p:nvPr/>
      </p:nvGrpSpPr>
      <p:grpSpPr>
        <a:xfrm>
          <a:off x="0" y="0"/>
          <a:ext cx="0" cy="0"/>
          <a:chOff x="0" y="0"/>
          <a:chExt cx="0" cy="0"/>
        </a:xfrm>
      </p:grpSpPr>
      <p:grpSp>
        <p:nvGrpSpPr>
          <p:cNvPr id="626" name="Google Shape;626;p21"/>
          <p:cNvGrpSpPr/>
          <p:nvPr/>
        </p:nvGrpSpPr>
        <p:grpSpPr>
          <a:xfrm>
            <a:off x="0" y="0"/>
            <a:ext cx="12192000" cy="6858000"/>
            <a:chOff x="0" y="0"/>
            <a:chExt cx="12192000" cy="6858000"/>
          </a:xfrm>
        </p:grpSpPr>
        <p:sp>
          <p:nvSpPr>
            <p:cNvPr id="627" name="Google Shape;627;p21"/>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600" b="1">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lang="en" sz="3600" b="1">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lang="en" sz="3600" b="1">
                  <a:solidFill>
                    <a:srgbClr val="3F3F3F"/>
                  </a:solidFill>
                  <a:latin typeface="Poppins"/>
                  <a:ea typeface="Poppins"/>
                  <a:cs typeface="Poppins"/>
                  <a:sym typeface="Poppins"/>
                </a:rPr>
                <a:t>PowerPoint</a:t>
              </a: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r>
                <a:rPr lang="en" sz="3000" b="1">
                  <a:solidFill>
                    <a:srgbClr val="FFCB25"/>
                  </a:solidFill>
                  <a:latin typeface="Poppins"/>
                  <a:ea typeface="Poppins"/>
                  <a:cs typeface="Poppins"/>
                  <a:sym typeface="Poppins"/>
                </a:rPr>
                <a:t>NOT to be sold as is or modified!</a:t>
              </a:r>
              <a:endParaRPr sz="3000" b="1">
                <a:solidFill>
                  <a:srgbClr val="FFCB25"/>
                </a:solidFill>
                <a:latin typeface="Poppins"/>
                <a:ea typeface="Poppins"/>
                <a:cs typeface="Poppins"/>
                <a:sym typeface="Poppins"/>
              </a:endParaRPr>
            </a:p>
            <a:p>
              <a:pPr marL="0" lvl="0" indent="0" algn="l" rtl="0">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FAQ</a:t>
              </a:r>
              <a:r>
                <a:rPr lang="en" sz="4400" b="1">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marL="0" lvl="0" indent="0" algn="l" rtl="0">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629" name="Google Shape;629;p21"/>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630" name="Google Shape;630;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631" name="Google Shape;631;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632" name="Google Shape;632;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633" name="Google Shape;633;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634" name="Google Shape;634;p21"/>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solidFill>
                    <a:srgbClr val="252525"/>
                  </a:solidFill>
                  <a:latin typeface="Homemade Apple"/>
                  <a:ea typeface="Homemade Apple"/>
                  <a:cs typeface="Homemade Apple"/>
                  <a:sym typeface="Homemade Apple"/>
                </a:rPr>
                <a:t>Sharing is caring!</a:t>
              </a:r>
              <a:endParaRPr sz="2400" b="1">
                <a:solidFill>
                  <a:srgbClr val="252525"/>
                </a:solidFill>
                <a:latin typeface="Homemade Apple"/>
                <a:ea typeface="Homemade Apple"/>
                <a:cs typeface="Homemade Apple"/>
                <a:sym typeface="Homemade Apple"/>
              </a:endParaRPr>
            </a:p>
          </p:txBody>
        </p:sp>
      </p:grpSp>
      <p:pic>
        <p:nvPicPr>
          <p:cNvPr id="635" name="Google Shape;635;p21"/>
          <p:cNvPicPr preferRelativeResize="0"/>
          <p:nvPr/>
        </p:nvPicPr>
        <p:blipFill rotWithShape="1">
          <a:blip r:embed="rId11">
            <a:alphaModFix/>
          </a:blip>
          <a:srcRect t="16256" b="20906"/>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bg>
      <p:bgPr>
        <a:solidFill>
          <a:schemeClr val="lt1"/>
        </a:solidFill>
        <a:effectLst/>
      </p:bgPr>
    </p:bg>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103"/>
        <p:cNvGrpSpPr/>
        <p:nvPr/>
      </p:nvGrpSpPr>
      <p:grpSpPr>
        <a:xfrm>
          <a:off x="0" y="0"/>
          <a:ext cx="0" cy="0"/>
          <a:chOff x="0" y="0"/>
          <a:chExt cx="0" cy="0"/>
        </a:xfrm>
      </p:grpSpPr>
      <p:sp>
        <p:nvSpPr>
          <p:cNvPr id="104" name="Google Shape;104;p4"/>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5" name="Google Shape;105;p4"/>
          <p:cNvSpPr/>
          <p:nvPr/>
        </p:nvSpPr>
        <p:spPr>
          <a:xfrm>
            <a:off x="462403" y="589064"/>
            <a:ext cx="11267204" cy="5832335"/>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6" name="Google Shape;106;p4"/>
          <p:cNvSpPr txBox="1">
            <a:spLocks noGrp="1"/>
          </p:cNvSpPr>
          <p:nvPr>
            <p:ph type="title"/>
          </p:nvPr>
        </p:nvSpPr>
        <p:spPr>
          <a:xfrm>
            <a:off x="1107800" y="2014550"/>
            <a:ext cx="5322600" cy="8838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5000"/>
              <a:buFont typeface="Aldrich"/>
              <a:buNone/>
              <a:defRPr sz="5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107" name="Google Shape;107;p4"/>
          <p:cNvSpPr txBox="1">
            <a:spLocks noGrp="1"/>
          </p:cNvSpPr>
          <p:nvPr>
            <p:ph type="body" idx="1"/>
          </p:nvPr>
        </p:nvSpPr>
        <p:spPr>
          <a:xfrm>
            <a:off x="1107775" y="2885450"/>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pic>
        <p:nvPicPr>
          <p:cNvPr id="108" name="Google Shape;108;p4"/>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109" name="Google Shape;109;p4"/>
          <p:cNvSpPr/>
          <p:nvPr/>
        </p:nvSpPr>
        <p:spPr>
          <a:xfrm>
            <a:off x="10523938" y="1061050"/>
            <a:ext cx="600300" cy="7299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0" name="Google Shape;110;p4"/>
          <p:cNvGrpSpPr/>
          <p:nvPr/>
        </p:nvGrpSpPr>
        <p:grpSpPr>
          <a:xfrm>
            <a:off x="10815985" y="3031813"/>
            <a:ext cx="788140" cy="2965544"/>
            <a:chOff x="8686327" y="1939200"/>
            <a:chExt cx="788140" cy="2965544"/>
          </a:xfrm>
        </p:grpSpPr>
        <p:sp>
          <p:nvSpPr>
            <p:cNvPr id="111" name="Google Shape;111;p4"/>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4"/>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4"/>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4"/>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4"/>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 name="Google Shape;116;p4"/>
          <p:cNvGrpSpPr/>
          <p:nvPr/>
        </p:nvGrpSpPr>
        <p:grpSpPr>
          <a:xfrm rot="742108">
            <a:off x="828210" y="943750"/>
            <a:ext cx="741052" cy="743051"/>
            <a:chOff x="7970244" y="-543333"/>
            <a:chExt cx="741045" cy="743044"/>
          </a:xfrm>
        </p:grpSpPr>
        <p:sp>
          <p:nvSpPr>
            <p:cNvPr id="117" name="Google Shape;117;p4"/>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4"/>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4"/>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4"/>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 name="Google Shape;121;p4"/>
          <p:cNvGrpSpPr/>
          <p:nvPr/>
        </p:nvGrpSpPr>
        <p:grpSpPr>
          <a:xfrm>
            <a:off x="6351594" y="5440918"/>
            <a:ext cx="718538" cy="497904"/>
            <a:chOff x="9711053" y="4291818"/>
            <a:chExt cx="718538" cy="497904"/>
          </a:xfrm>
        </p:grpSpPr>
        <p:sp>
          <p:nvSpPr>
            <p:cNvPr id="122" name="Google Shape;122;p4"/>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4"/>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4"/>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4"/>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4"/>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7" name="Google Shape;127;p4"/>
          <p:cNvSpPr/>
          <p:nvPr/>
        </p:nvSpPr>
        <p:spPr>
          <a:xfrm rot="9520326">
            <a:off x="6364803" y="100132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8" name="Google Shape;128;p4"/>
          <p:cNvGrpSpPr/>
          <p:nvPr/>
        </p:nvGrpSpPr>
        <p:grpSpPr>
          <a:xfrm rot="8833535">
            <a:off x="1821778" y="4894042"/>
            <a:ext cx="2273755" cy="966829"/>
            <a:chOff x="4590347" y="1490179"/>
            <a:chExt cx="1314037" cy="558745"/>
          </a:xfrm>
        </p:grpSpPr>
        <p:sp>
          <p:nvSpPr>
            <p:cNvPr id="129" name="Google Shape;129;p4"/>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4"/>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 name="Google Shape;131;p4"/>
          <p:cNvGrpSpPr/>
          <p:nvPr/>
        </p:nvGrpSpPr>
        <p:grpSpPr>
          <a:xfrm rot="869819">
            <a:off x="10404787" y="847333"/>
            <a:ext cx="838597" cy="935870"/>
            <a:chOff x="5932213" y="4153080"/>
            <a:chExt cx="714761" cy="797669"/>
          </a:xfrm>
        </p:grpSpPr>
        <p:sp>
          <p:nvSpPr>
            <p:cNvPr id="132" name="Google Shape;132;p4"/>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4"/>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4"/>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4"/>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4"/>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4"/>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4"/>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4"/>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4"/>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4"/>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4"/>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4"/>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4"/>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4"/>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4"/>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147"/>
        <p:cNvGrpSpPr/>
        <p:nvPr/>
      </p:nvGrpSpPr>
      <p:grpSpPr>
        <a:xfrm>
          <a:off x="0" y="0"/>
          <a:ext cx="0" cy="0"/>
          <a:chOff x="0" y="0"/>
          <a:chExt cx="0" cy="0"/>
        </a:xfrm>
      </p:grpSpPr>
      <p:sp>
        <p:nvSpPr>
          <p:cNvPr id="148" name="Google Shape;148;p5"/>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9" name="Google Shape;149;p5"/>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50" name="Google Shape;150;p5"/>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151" name="Google Shape;151;p5"/>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2" name="Google Shape;152;p5"/>
          <p:cNvSpPr txBox="1">
            <a:spLocks noGrp="1"/>
          </p:cNvSpPr>
          <p:nvPr>
            <p:ph type="body" idx="1"/>
          </p:nvPr>
        </p:nvSpPr>
        <p:spPr>
          <a:xfrm>
            <a:off x="837275"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3" name="Google Shape;153;p5"/>
          <p:cNvSpPr txBox="1">
            <a:spLocks noGrp="1"/>
          </p:cNvSpPr>
          <p:nvPr>
            <p:ph type="body" idx="2"/>
          </p:nvPr>
        </p:nvSpPr>
        <p:spPr>
          <a:xfrm>
            <a:off x="4555664"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4" name="Google Shape;154;p5"/>
          <p:cNvSpPr txBox="1">
            <a:spLocks noGrp="1"/>
          </p:cNvSpPr>
          <p:nvPr>
            <p:ph type="body" idx="3"/>
          </p:nvPr>
        </p:nvSpPr>
        <p:spPr>
          <a:xfrm>
            <a:off x="837275"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5" name="Google Shape;155;p5"/>
          <p:cNvSpPr txBox="1">
            <a:spLocks noGrp="1"/>
          </p:cNvSpPr>
          <p:nvPr>
            <p:ph type="body" idx="4"/>
          </p:nvPr>
        </p:nvSpPr>
        <p:spPr>
          <a:xfrm>
            <a:off x="4555664"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6" name="Google Shape;156;p5"/>
          <p:cNvSpPr txBox="1">
            <a:spLocks noGrp="1"/>
          </p:cNvSpPr>
          <p:nvPr>
            <p:ph type="title" idx="5"/>
          </p:nvPr>
        </p:nvSpPr>
        <p:spPr>
          <a:xfrm>
            <a:off x="837275"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7" name="Google Shape;157;p5"/>
          <p:cNvSpPr txBox="1">
            <a:spLocks noGrp="1"/>
          </p:cNvSpPr>
          <p:nvPr>
            <p:ph type="title" idx="6"/>
          </p:nvPr>
        </p:nvSpPr>
        <p:spPr>
          <a:xfrm>
            <a:off x="4555664"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8" name="Google Shape;158;p5"/>
          <p:cNvSpPr txBox="1">
            <a:spLocks noGrp="1"/>
          </p:cNvSpPr>
          <p:nvPr>
            <p:ph type="title" idx="7"/>
          </p:nvPr>
        </p:nvSpPr>
        <p:spPr>
          <a:xfrm>
            <a:off x="837275"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9" name="Google Shape;159;p5"/>
          <p:cNvSpPr txBox="1">
            <a:spLocks noGrp="1"/>
          </p:cNvSpPr>
          <p:nvPr>
            <p:ph type="title" idx="8"/>
          </p:nvPr>
        </p:nvSpPr>
        <p:spPr>
          <a:xfrm>
            <a:off x="4555664"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0" name="Google Shape;160;p5"/>
          <p:cNvSpPr txBox="1">
            <a:spLocks noGrp="1"/>
          </p:cNvSpPr>
          <p:nvPr>
            <p:ph type="body" idx="9"/>
          </p:nvPr>
        </p:nvSpPr>
        <p:spPr>
          <a:xfrm>
            <a:off x="8274053"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1" name="Google Shape;161;p5"/>
          <p:cNvSpPr txBox="1">
            <a:spLocks noGrp="1"/>
          </p:cNvSpPr>
          <p:nvPr>
            <p:ph type="body" idx="13"/>
          </p:nvPr>
        </p:nvSpPr>
        <p:spPr>
          <a:xfrm>
            <a:off x="8274053"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2" name="Google Shape;162;p5"/>
          <p:cNvSpPr txBox="1">
            <a:spLocks noGrp="1"/>
          </p:cNvSpPr>
          <p:nvPr>
            <p:ph type="title" idx="14"/>
          </p:nvPr>
        </p:nvSpPr>
        <p:spPr>
          <a:xfrm>
            <a:off x="8274053"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3" name="Google Shape;163;p5"/>
          <p:cNvSpPr txBox="1">
            <a:spLocks noGrp="1"/>
          </p:cNvSpPr>
          <p:nvPr>
            <p:ph type="title" idx="15"/>
          </p:nvPr>
        </p:nvSpPr>
        <p:spPr>
          <a:xfrm>
            <a:off x="8274053"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4" name="Google Shape;164;p5"/>
          <p:cNvSpPr/>
          <p:nvPr/>
        </p:nvSpPr>
        <p:spPr>
          <a:xfrm flipH="1">
            <a:off x="10602025" y="7052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5"/>
          <p:cNvSpPr/>
          <p:nvPr/>
        </p:nvSpPr>
        <p:spPr>
          <a:xfrm rot="-459229">
            <a:off x="727621" y="99652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66" name="Google Shape;166;p5"/>
          <p:cNvGrpSpPr/>
          <p:nvPr/>
        </p:nvGrpSpPr>
        <p:grpSpPr>
          <a:xfrm rot="-1479810">
            <a:off x="874385" y="934718"/>
            <a:ext cx="735272" cy="651165"/>
            <a:chOff x="3116097" y="-1477902"/>
            <a:chExt cx="735251" cy="651147"/>
          </a:xfrm>
        </p:grpSpPr>
        <p:sp>
          <p:nvSpPr>
            <p:cNvPr id="167" name="Google Shape;167;p5"/>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5"/>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5"/>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5"/>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5"/>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5"/>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5"/>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5"/>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 name="Google Shape;175;p5"/>
          <p:cNvGrpSpPr/>
          <p:nvPr/>
        </p:nvGrpSpPr>
        <p:grpSpPr>
          <a:xfrm>
            <a:off x="9844361" y="639008"/>
            <a:ext cx="757664" cy="739072"/>
            <a:chOff x="2714053" y="3696339"/>
            <a:chExt cx="757664" cy="739072"/>
          </a:xfrm>
        </p:grpSpPr>
        <p:sp>
          <p:nvSpPr>
            <p:cNvPr id="176" name="Google Shape;176;p5"/>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5"/>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5"/>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5"/>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5"/>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5"/>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5"/>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3" name="Google Shape;183;p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4 Section Title">
  <p:cSld name="CUSTOM_3">
    <p:bg>
      <p:bgPr>
        <a:solidFill>
          <a:schemeClr val="lt1"/>
        </a:solidFill>
        <a:effectLst/>
      </p:bgPr>
    </p:bg>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2451438" y="2012900"/>
            <a:ext cx="7389300" cy="20661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86" name="Google Shape;186;p6"/>
          <p:cNvSpPr txBox="1">
            <a:spLocks noGrp="1"/>
          </p:cNvSpPr>
          <p:nvPr>
            <p:ph type="body" idx="1"/>
          </p:nvPr>
        </p:nvSpPr>
        <p:spPr>
          <a:xfrm>
            <a:off x="2451438" y="4096550"/>
            <a:ext cx="7389300"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87" name="Google Shape;187;p6"/>
          <p:cNvSpPr/>
          <p:nvPr/>
        </p:nvSpPr>
        <p:spPr>
          <a:xfrm>
            <a:off x="6134513" y="243975"/>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8" name="Google Shape;188;p6"/>
          <p:cNvSpPr/>
          <p:nvPr/>
        </p:nvSpPr>
        <p:spPr>
          <a:xfrm>
            <a:off x="10143496" y="5301879"/>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9" name="Google Shape;189;p6"/>
          <p:cNvSpPr/>
          <p:nvPr/>
        </p:nvSpPr>
        <p:spPr>
          <a:xfrm>
            <a:off x="10492238" y="100503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0" name="Google Shape;190;p6"/>
          <p:cNvSpPr/>
          <p:nvPr/>
        </p:nvSpPr>
        <p:spPr>
          <a:xfrm rot="-2064314">
            <a:off x="1150852" y="735842"/>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1" name="Google Shape;191;p6"/>
          <p:cNvGrpSpPr/>
          <p:nvPr/>
        </p:nvGrpSpPr>
        <p:grpSpPr>
          <a:xfrm rot="9627747">
            <a:off x="7191034" y="5535176"/>
            <a:ext cx="2295466" cy="966819"/>
            <a:chOff x="4590347" y="1490179"/>
            <a:chExt cx="1314037" cy="558745"/>
          </a:xfrm>
        </p:grpSpPr>
        <p:sp>
          <p:nvSpPr>
            <p:cNvPr id="192" name="Google Shape;192;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4" name="Google Shape;194;p6"/>
          <p:cNvSpPr/>
          <p:nvPr/>
        </p:nvSpPr>
        <p:spPr>
          <a:xfrm rot="2085787">
            <a:off x="1783165" y="5387897"/>
            <a:ext cx="513724" cy="677202"/>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 name="Google Shape;195;p6"/>
          <p:cNvGrpSpPr/>
          <p:nvPr/>
        </p:nvGrpSpPr>
        <p:grpSpPr>
          <a:xfrm>
            <a:off x="792107" y="4395297"/>
            <a:ext cx="687238" cy="651187"/>
            <a:chOff x="1759452" y="6189595"/>
            <a:chExt cx="687238" cy="651187"/>
          </a:xfrm>
        </p:grpSpPr>
        <p:sp>
          <p:nvSpPr>
            <p:cNvPr id="196" name="Google Shape;196;p6"/>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6"/>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6"/>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6"/>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6"/>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6"/>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 name="Google Shape;202;p6"/>
          <p:cNvGrpSpPr/>
          <p:nvPr/>
        </p:nvGrpSpPr>
        <p:grpSpPr>
          <a:xfrm>
            <a:off x="10609751" y="1052466"/>
            <a:ext cx="537539" cy="527370"/>
            <a:chOff x="3769213" y="6330241"/>
            <a:chExt cx="537539" cy="527370"/>
          </a:xfrm>
        </p:grpSpPr>
        <p:sp>
          <p:nvSpPr>
            <p:cNvPr id="203" name="Google Shape;203;p6"/>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6"/>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6"/>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6"/>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6"/>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6"/>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6"/>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6"/>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6"/>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6"/>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3" name="Google Shape;213;p6"/>
          <p:cNvSpPr/>
          <p:nvPr/>
        </p:nvSpPr>
        <p:spPr>
          <a:xfrm rot="9520326">
            <a:off x="7924615" y="40812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 name="Google Shape;214;p6"/>
          <p:cNvGrpSpPr/>
          <p:nvPr/>
        </p:nvGrpSpPr>
        <p:grpSpPr>
          <a:xfrm rot="-4452001">
            <a:off x="3795180" y="5250259"/>
            <a:ext cx="372275" cy="1536667"/>
            <a:chOff x="2748074" y="4303871"/>
            <a:chExt cx="377938" cy="1362206"/>
          </a:xfrm>
        </p:grpSpPr>
        <p:sp>
          <p:nvSpPr>
            <p:cNvPr id="215" name="Google Shape;215;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 name="Google Shape;217;p6"/>
          <p:cNvGrpSpPr/>
          <p:nvPr/>
        </p:nvGrpSpPr>
        <p:grpSpPr>
          <a:xfrm>
            <a:off x="6204737" y="208512"/>
            <a:ext cx="714761" cy="797669"/>
            <a:chOff x="5932213" y="4153080"/>
            <a:chExt cx="714761" cy="797669"/>
          </a:xfrm>
        </p:grpSpPr>
        <p:sp>
          <p:nvSpPr>
            <p:cNvPr id="218" name="Google Shape;218;p6"/>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6"/>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6"/>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6"/>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6"/>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6"/>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6"/>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6"/>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6"/>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6"/>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6"/>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6"/>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6"/>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6"/>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6"/>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3" name="Google Shape;233;p6"/>
          <p:cNvGrpSpPr/>
          <p:nvPr/>
        </p:nvGrpSpPr>
        <p:grpSpPr>
          <a:xfrm>
            <a:off x="10269082" y="5376643"/>
            <a:ext cx="718538" cy="497904"/>
            <a:chOff x="9711053" y="4291818"/>
            <a:chExt cx="718538" cy="497904"/>
          </a:xfrm>
        </p:grpSpPr>
        <p:sp>
          <p:nvSpPr>
            <p:cNvPr id="234" name="Google Shape;234;p6"/>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6"/>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6"/>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6"/>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6"/>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 name="Google Shape;239;p6"/>
          <p:cNvGrpSpPr/>
          <p:nvPr/>
        </p:nvGrpSpPr>
        <p:grpSpPr>
          <a:xfrm>
            <a:off x="9320367" y="634202"/>
            <a:ext cx="679947" cy="652506"/>
            <a:chOff x="3896486" y="3679569"/>
            <a:chExt cx="792294" cy="760319"/>
          </a:xfrm>
        </p:grpSpPr>
        <p:sp>
          <p:nvSpPr>
            <p:cNvPr id="240" name="Google Shape;240;p6"/>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6"/>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6"/>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6"/>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4" name="Google Shape;244;p6"/>
          <p:cNvSpPr/>
          <p:nvPr/>
        </p:nvSpPr>
        <p:spPr>
          <a:xfrm rot="-9375345">
            <a:off x="10849480" y="4062267"/>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5" name="Google Shape;245;p6"/>
          <p:cNvGrpSpPr/>
          <p:nvPr/>
        </p:nvGrpSpPr>
        <p:grpSpPr>
          <a:xfrm rot="742108">
            <a:off x="2515098" y="469450"/>
            <a:ext cx="741052" cy="743051"/>
            <a:chOff x="7970244" y="-543333"/>
            <a:chExt cx="741045" cy="743044"/>
          </a:xfrm>
        </p:grpSpPr>
        <p:sp>
          <p:nvSpPr>
            <p:cNvPr id="246" name="Google Shape;246;p6"/>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6"/>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6"/>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6"/>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0" name="Google Shape;250;p6"/>
          <p:cNvSpPr/>
          <p:nvPr/>
        </p:nvSpPr>
        <p:spPr>
          <a:xfrm rot="-459229">
            <a:off x="5457646" y="5822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51" name="Google Shape;251;p6"/>
          <p:cNvGrpSpPr/>
          <p:nvPr/>
        </p:nvGrpSpPr>
        <p:grpSpPr>
          <a:xfrm rot="-1479810">
            <a:off x="5604410" y="5760243"/>
            <a:ext cx="735272" cy="651165"/>
            <a:chOff x="3116097" y="-1477902"/>
            <a:chExt cx="735251" cy="651147"/>
          </a:xfrm>
        </p:grpSpPr>
        <p:sp>
          <p:nvSpPr>
            <p:cNvPr id="252" name="Google Shape;252;p6"/>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6"/>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6"/>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6"/>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6"/>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6"/>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6"/>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6"/>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 name="Google Shape;260;p6"/>
          <p:cNvGrpSpPr/>
          <p:nvPr/>
        </p:nvGrpSpPr>
        <p:grpSpPr>
          <a:xfrm rot="5029432">
            <a:off x="4334584" y="-214391"/>
            <a:ext cx="361479" cy="1726500"/>
            <a:chOff x="2748074" y="4303871"/>
            <a:chExt cx="377938" cy="1362206"/>
          </a:xfrm>
        </p:grpSpPr>
        <p:sp>
          <p:nvSpPr>
            <p:cNvPr id="261" name="Google Shape;261;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3" name="Google Shape;263;p6"/>
          <p:cNvGrpSpPr/>
          <p:nvPr/>
        </p:nvGrpSpPr>
        <p:grpSpPr>
          <a:xfrm rot="10252777">
            <a:off x="11194058" y="2151723"/>
            <a:ext cx="377916" cy="1362127"/>
            <a:chOff x="2748074" y="4303871"/>
            <a:chExt cx="377938" cy="1362206"/>
          </a:xfrm>
        </p:grpSpPr>
        <p:sp>
          <p:nvSpPr>
            <p:cNvPr id="264" name="Google Shape;264;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6" name="Google Shape;266;p6"/>
          <p:cNvGrpSpPr/>
          <p:nvPr/>
        </p:nvGrpSpPr>
        <p:grpSpPr>
          <a:xfrm rot="-4227851" flipH="1">
            <a:off x="-46310" y="2627722"/>
            <a:ext cx="1905455" cy="802537"/>
            <a:chOff x="4590347" y="1490179"/>
            <a:chExt cx="1314037" cy="558745"/>
          </a:xfrm>
        </p:grpSpPr>
        <p:sp>
          <p:nvSpPr>
            <p:cNvPr id="267" name="Google Shape;267;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269"/>
        <p:cNvGrpSpPr/>
        <p:nvPr/>
      </p:nvGrpSpPr>
      <p:grpSpPr>
        <a:xfrm>
          <a:off x="0" y="0"/>
          <a:ext cx="0" cy="0"/>
          <a:chOff x="0" y="0"/>
          <a:chExt cx="0" cy="0"/>
        </a:xfrm>
      </p:grpSpPr>
      <p:sp>
        <p:nvSpPr>
          <p:cNvPr id="270" name="Google Shape;270;p7"/>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1" name="Google Shape;271;p7"/>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72" name="Google Shape;272;p7"/>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sp>
        <p:nvSpPr>
          <p:cNvPr id="273" name="Google Shape;273;p7"/>
          <p:cNvSpPr txBox="1">
            <a:spLocks noGrp="1"/>
          </p:cNvSpPr>
          <p:nvPr>
            <p:ph type="subTitle" idx="1"/>
          </p:nvPr>
        </p:nvSpPr>
        <p:spPr>
          <a:xfrm>
            <a:off x="873350" y="1813775"/>
            <a:ext cx="49611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solidFill>
                  <a:schemeClr val="dk1"/>
                </a:solidFill>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4" name="Google Shape;274;p7"/>
          <p:cNvSpPr txBox="1">
            <a:spLocks noGrp="1"/>
          </p:cNvSpPr>
          <p:nvPr>
            <p:ph type="subTitle" idx="2"/>
          </p:nvPr>
        </p:nvSpPr>
        <p:spPr>
          <a:xfrm>
            <a:off x="6464148" y="1813775"/>
            <a:ext cx="49608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5" name="Google Shape;275;p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76" name="Google Shape;276;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77" name="Google Shape;277;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pic>
        <p:nvPicPr>
          <p:cNvPr id="278" name="Google Shape;278;p7"/>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grpSp>
        <p:nvGrpSpPr>
          <p:cNvPr id="279" name="Google Shape;279;p7"/>
          <p:cNvGrpSpPr/>
          <p:nvPr/>
        </p:nvGrpSpPr>
        <p:grpSpPr>
          <a:xfrm rot="-5192582">
            <a:off x="10617286" y="5243584"/>
            <a:ext cx="449405" cy="1428148"/>
            <a:chOff x="2748074" y="4303871"/>
            <a:chExt cx="449396" cy="1428120"/>
          </a:xfrm>
        </p:grpSpPr>
        <p:sp>
          <p:nvSpPr>
            <p:cNvPr id="280" name="Google Shape;280;p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7"/>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 name="Google Shape;283;p7"/>
          <p:cNvGrpSpPr/>
          <p:nvPr/>
        </p:nvGrpSpPr>
        <p:grpSpPr>
          <a:xfrm rot="742108">
            <a:off x="872285" y="5386300"/>
            <a:ext cx="741052" cy="743051"/>
            <a:chOff x="7970244" y="-543333"/>
            <a:chExt cx="741045" cy="743044"/>
          </a:xfrm>
        </p:grpSpPr>
        <p:sp>
          <p:nvSpPr>
            <p:cNvPr id="284" name="Google Shape;284;p7"/>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7"/>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7"/>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7"/>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 name="Google Shape;288;p7"/>
          <p:cNvSpPr/>
          <p:nvPr/>
        </p:nvSpPr>
        <p:spPr>
          <a:xfrm>
            <a:off x="9061002" y="5568900"/>
            <a:ext cx="7185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89" name="Google Shape;289;p7"/>
          <p:cNvGrpSpPr/>
          <p:nvPr/>
        </p:nvGrpSpPr>
        <p:grpSpPr>
          <a:xfrm>
            <a:off x="9186594" y="5643668"/>
            <a:ext cx="718538" cy="497904"/>
            <a:chOff x="9711053" y="4291818"/>
            <a:chExt cx="718538" cy="497904"/>
          </a:xfrm>
        </p:grpSpPr>
        <p:sp>
          <p:nvSpPr>
            <p:cNvPr id="290" name="Google Shape;290;p7"/>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7"/>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7"/>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7"/>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7"/>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5" name="Google Shape;295;p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96"/>
        <p:cNvGrpSpPr/>
        <p:nvPr/>
      </p:nvGrpSpPr>
      <p:grpSpPr>
        <a:xfrm>
          <a:off x="0" y="0"/>
          <a:ext cx="0" cy="0"/>
          <a:chOff x="0" y="0"/>
          <a:chExt cx="0" cy="0"/>
        </a:xfrm>
      </p:grpSpPr>
      <p:sp>
        <p:nvSpPr>
          <p:cNvPr id="297" name="Google Shape;297;p8"/>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8" name="Google Shape;298;p8"/>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99" name="Google Shape;299;p8"/>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00" name="Google Shape;300;p8"/>
          <p:cNvSpPr txBox="1">
            <a:spLocks noGrp="1"/>
          </p:cNvSpPr>
          <p:nvPr>
            <p:ph type="subTitle" idx="1"/>
          </p:nvPr>
        </p:nvSpPr>
        <p:spPr>
          <a:xfrm>
            <a:off x="2199000" y="2247825"/>
            <a:ext cx="77940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01" name="Google Shape;301;p8"/>
          <p:cNvSpPr txBox="1">
            <a:spLocks noGrp="1"/>
          </p:cNvSpPr>
          <p:nvPr>
            <p:ph type="title"/>
          </p:nvPr>
        </p:nvSpPr>
        <p:spPr>
          <a:xfrm>
            <a:off x="2199000" y="1198025"/>
            <a:ext cx="77940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02" name="Google Shape;302;p8"/>
          <p:cNvSpPr txBox="1">
            <a:spLocks noGrp="1"/>
          </p:cNvSpPr>
          <p:nvPr>
            <p:ph type="body" idx="2"/>
          </p:nvPr>
        </p:nvSpPr>
        <p:spPr>
          <a:xfrm>
            <a:off x="2199000" y="2908000"/>
            <a:ext cx="7794000" cy="21744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303" name="Google Shape;303;p8"/>
          <p:cNvGrpSpPr/>
          <p:nvPr/>
        </p:nvGrpSpPr>
        <p:grpSpPr>
          <a:xfrm>
            <a:off x="10824011" y="5368933"/>
            <a:ext cx="757664" cy="739072"/>
            <a:chOff x="2714053" y="3696339"/>
            <a:chExt cx="757664" cy="739072"/>
          </a:xfrm>
        </p:grpSpPr>
        <p:sp>
          <p:nvSpPr>
            <p:cNvPr id="304" name="Google Shape;304;p8"/>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8"/>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8"/>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8"/>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8"/>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8"/>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8"/>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1" name="Google Shape;311;p8"/>
          <p:cNvSpPr/>
          <p:nvPr/>
        </p:nvSpPr>
        <p:spPr>
          <a:xfrm>
            <a:off x="10850275" y="695326"/>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12" name="Google Shape;312;p8"/>
          <p:cNvGrpSpPr/>
          <p:nvPr/>
        </p:nvGrpSpPr>
        <p:grpSpPr>
          <a:xfrm>
            <a:off x="10876004" y="684690"/>
            <a:ext cx="679947" cy="652506"/>
            <a:chOff x="3896486" y="3679569"/>
            <a:chExt cx="792294" cy="760319"/>
          </a:xfrm>
        </p:grpSpPr>
        <p:sp>
          <p:nvSpPr>
            <p:cNvPr id="313" name="Google Shape;313;p8"/>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8"/>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8"/>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8"/>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7" name="Google Shape;317;p8"/>
          <p:cNvGrpSpPr/>
          <p:nvPr/>
        </p:nvGrpSpPr>
        <p:grpSpPr>
          <a:xfrm rot="9627747">
            <a:off x="841321" y="5255051"/>
            <a:ext cx="2295466" cy="966819"/>
            <a:chOff x="4590347" y="1490179"/>
            <a:chExt cx="1314037" cy="558745"/>
          </a:xfrm>
        </p:grpSpPr>
        <p:sp>
          <p:nvSpPr>
            <p:cNvPr id="318" name="Google Shape;318;p8"/>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8"/>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0" name="Google Shape;320;p8"/>
          <p:cNvSpPr/>
          <p:nvPr/>
        </p:nvSpPr>
        <p:spPr>
          <a:xfrm rot="1751628">
            <a:off x="735175" y="598534"/>
            <a:ext cx="614979" cy="824788"/>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8"/>
          <p:cNvSpPr/>
          <p:nvPr/>
        </p:nvSpPr>
        <p:spPr>
          <a:xfrm rot="3827317">
            <a:off x="538555" y="3018412"/>
            <a:ext cx="1008217" cy="628304"/>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322"/>
        <p:cNvGrpSpPr/>
        <p:nvPr/>
      </p:nvGrpSpPr>
      <p:grpSpPr>
        <a:xfrm>
          <a:off x="0" y="0"/>
          <a:ext cx="0" cy="0"/>
          <a:chOff x="0" y="0"/>
          <a:chExt cx="0" cy="0"/>
        </a:xfrm>
      </p:grpSpPr>
      <p:sp>
        <p:nvSpPr>
          <p:cNvPr id="323" name="Google Shape;323;p9"/>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4" name="Google Shape;324;p9"/>
          <p:cNvSpPr/>
          <p:nvPr/>
        </p:nvSpPr>
        <p:spPr>
          <a:xfrm>
            <a:off x="725509" y="648979"/>
            <a:ext cx="10740900" cy="55599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25" name="Google Shape;325;p9"/>
          <p:cNvPicPr preferRelativeResize="0"/>
          <p:nvPr/>
        </p:nvPicPr>
        <p:blipFill rotWithShape="1">
          <a:blip r:embed="rId2">
            <a:alphaModFix/>
          </a:blip>
          <a:srcRect/>
          <a:stretch/>
        </p:blipFill>
        <p:spPr>
          <a:xfrm rot="-5400000">
            <a:off x="-396950" y="2842437"/>
            <a:ext cx="1878419" cy="970517"/>
          </a:xfrm>
          <a:prstGeom prst="rect">
            <a:avLst/>
          </a:prstGeom>
          <a:noFill/>
          <a:ln>
            <a:noFill/>
          </a:ln>
          <a:effectLst>
            <a:outerShdw blurRad="50800" dist="38100" dir="10800000" algn="r" rotWithShape="0">
              <a:srgbClr val="000000">
                <a:alpha val="40000"/>
              </a:srgbClr>
            </a:outerShdw>
          </a:effectLst>
        </p:spPr>
      </p:pic>
      <p:pic>
        <p:nvPicPr>
          <p:cNvPr id="326" name="Google Shape;326;p9"/>
          <p:cNvPicPr preferRelativeResize="0"/>
          <p:nvPr/>
        </p:nvPicPr>
        <p:blipFill rotWithShape="1">
          <a:blip r:embed="rId2">
            <a:alphaModFix/>
          </a:blip>
          <a:srcRect/>
          <a:stretch/>
        </p:blipFill>
        <p:spPr>
          <a:xfrm rot="5400000">
            <a:off x="10703737" y="2842437"/>
            <a:ext cx="1878418" cy="970517"/>
          </a:xfrm>
          <a:prstGeom prst="rect">
            <a:avLst/>
          </a:prstGeom>
          <a:noFill/>
          <a:ln>
            <a:noFill/>
          </a:ln>
          <a:effectLst>
            <a:outerShdw blurRad="50800" dist="38100" algn="l" rotWithShape="0">
              <a:srgbClr val="000000">
                <a:alpha val="40000"/>
              </a:srgbClr>
            </a:outerShdw>
          </a:effectLst>
        </p:spPr>
      </p:pic>
      <p:sp>
        <p:nvSpPr>
          <p:cNvPr id="327" name="Google Shape;327;p9"/>
          <p:cNvSpPr txBox="1">
            <a:spLocks noGrp="1"/>
          </p:cNvSpPr>
          <p:nvPr>
            <p:ph type="title"/>
          </p:nvPr>
        </p:nvSpPr>
        <p:spPr>
          <a:xfrm>
            <a:off x="1488150" y="1873525"/>
            <a:ext cx="91854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328" name="Google Shape;328;p9"/>
          <p:cNvSpPr txBox="1">
            <a:spLocks noGrp="1"/>
          </p:cNvSpPr>
          <p:nvPr>
            <p:ph type="subTitle" idx="1"/>
          </p:nvPr>
        </p:nvSpPr>
        <p:spPr>
          <a:xfrm>
            <a:off x="824750" y="5363650"/>
            <a:ext cx="105552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a:p>
        </p:txBody>
      </p:sp>
      <p:sp>
        <p:nvSpPr>
          <p:cNvPr id="329" name="Google Shape;329;p9"/>
          <p:cNvSpPr/>
          <p:nvPr/>
        </p:nvSpPr>
        <p:spPr>
          <a:xfrm rot="-9520326" flipH="1">
            <a:off x="904428" y="10135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9"/>
          <p:cNvSpPr/>
          <p:nvPr/>
        </p:nvSpPr>
        <p:spPr>
          <a:xfrm rot="-459229">
            <a:off x="931621" y="52901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31" name="Google Shape;331;p9"/>
          <p:cNvGrpSpPr/>
          <p:nvPr/>
        </p:nvGrpSpPr>
        <p:grpSpPr>
          <a:xfrm rot="-1479810">
            <a:off x="1078385" y="5228368"/>
            <a:ext cx="735272" cy="651165"/>
            <a:chOff x="3116097" y="-1477902"/>
            <a:chExt cx="735251" cy="651147"/>
          </a:xfrm>
        </p:grpSpPr>
        <p:sp>
          <p:nvSpPr>
            <p:cNvPr id="332" name="Google Shape;332;p9"/>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9"/>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9"/>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9"/>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9"/>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9"/>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9"/>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9"/>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0" name="Google Shape;340;p9"/>
          <p:cNvSpPr/>
          <p:nvPr/>
        </p:nvSpPr>
        <p:spPr>
          <a:xfrm rot="8735686">
            <a:off x="10585365" y="83670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341"/>
        <p:cNvGrpSpPr/>
        <p:nvPr/>
      </p:nvGrpSpPr>
      <p:grpSpPr>
        <a:xfrm>
          <a:off x="0" y="0"/>
          <a:ext cx="0" cy="0"/>
          <a:chOff x="0" y="0"/>
          <a:chExt cx="0" cy="0"/>
        </a:xfrm>
      </p:grpSpPr>
      <p:sp>
        <p:nvSpPr>
          <p:cNvPr id="342" name="Google Shape;342;p10"/>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3" name="Google Shape;343;p1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44" name="Google Shape;344;p10"/>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45" name="Google Shape;345;p10"/>
          <p:cNvSpPr txBox="1">
            <a:spLocks noGrp="1"/>
          </p:cNvSpPr>
          <p:nvPr>
            <p:ph type="title"/>
          </p:nvPr>
        </p:nvSpPr>
        <p:spPr>
          <a:xfrm>
            <a:off x="1567050" y="1231650"/>
            <a:ext cx="9057900" cy="444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
        <p:nvSpPr>
          <p:cNvPr id="346" name="Google Shape;346;p10"/>
          <p:cNvSpPr/>
          <p:nvPr/>
        </p:nvSpPr>
        <p:spPr>
          <a:xfrm flipH="1">
            <a:off x="10252350" y="22050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7" name="Google Shape;347;p10"/>
          <p:cNvGrpSpPr/>
          <p:nvPr/>
        </p:nvGrpSpPr>
        <p:grpSpPr>
          <a:xfrm>
            <a:off x="840270" y="4004284"/>
            <a:ext cx="687238" cy="651187"/>
            <a:chOff x="1759452" y="6189595"/>
            <a:chExt cx="687238" cy="651187"/>
          </a:xfrm>
        </p:grpSpPr>
        <p:sp>
          <p:nvSpPr>
            <p:cNvPr id="348" name="Google Shape;348;p10"/>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10"/>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0"/>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0"/>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0"/>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0"/>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4" name="Google Shape;354;p10"/>
          <p:cNvSpPr/>
          <p:nvPr/>
        </p:nvSpPr>
        <p:spPr>
          <a:xfrm rot="-459229">
            <a:off x="871446" y="1096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55" name="Google Shape;355;p10"/>
          <p:cNvGrpSpPr/>
          <p:nvPr/>
        </p:nvGrpSpPr>
        <p:grpSpPr>
          <a:xfrm rot="-1479810">
            <a:off x="1018210" y="1034243"/>
            <a:ext cx="735272" cy="651165"/>
            <a:chOff x="3116097" y="-1477902"/>
            <a:chExt cx="735251" cy="651147"/>
          </a:xfrm>
        </p:grpSpPr>
        <p:sp>
          <p:nvSpPr>
            <p:cNvPr id="356" name="Google Shape;356;p10"/>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0"/>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0"/>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0"/>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0"/>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0"/>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0"/>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0"/>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4" name="Google Shape;364;p10"/>
          <p:cNvGrpSpPr/>
          <p:nvPr/>
        </p:nvGrpSpPr>
        <p:grpSpPr>
          <a:xfrm>
            <a:off x="9377004" y="837727"/>
            <a:ext cx="679947" cy="652506"/>
            <a:chOff x="3896486" y="3679569"/>
            <a:chExt cx="792294" cy="760319"/>
          </a:xfrm>
        </p:grpSpPr>
        <p:sp>
          <p:nvSpPr>
            <p:cNvPr id="365" name="Google Shape;365;p1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10"/>
          <p:cNvSpPr/>
          <p:nvPr/>
        </p:nvSpPr>
        <p:spPr>
          <a:xfrm rot="-5657992">
            <a:off x="1640545" y="5341179"/>
            <a:ext cx="715367" cy="713032"/>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71" name="Google Shape;371;p10"/>
          <p:cNvGrpSpPr/>
          <p:nvPr/>
        </p:nvGrpSpPr>
        <p:grpSpPr>
          <a:xfrm>
            <a:off x="5147599" y="890737"/>
            <a:ext cx="714761" cy="797669"/>
            <a:chOff x="5932213" y="4153080"/>
            <a:chExt cx="714761" cy="797669"/>
          </a:xfrm>
        </p:grpSpPr>
        <p:sp>
          <p:nvSpPr>
            <p:cNvPr id="372" name="Google Shape;372;p1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7" name="Google Shape;387;p10"/>
          <p:cNvSpPr/>
          <p:nvPr/>
        </p:nvSpPr>
        <p:spPr>
          <a:xfrm rot="10114145" flipH="1">
            <a:off x="4295394" y="5483630"/>
            <a:ext cx="5455075" cy="429327"/>
          </a:xfrm>
          <a:custGeom>
            <a:avLst/>
            <a:gdLst/>
            <a:ahLst/>
            <a:cxnLst/>
            <a:rect l="l" t="t" r="r" b="b"/>
            <a:pathLst>
              <a:path w="367104" h="25643" extrusionOk="0">
                <a:moveTo>
                  <a:pt x="0" y="25643"/>
                </a:moveTo>
                <a:cubicBezTo>
                  <a:pt x="7545" y="24000"/>
                  <a:pt x="25624" y="16529"/>
                  <a:pt x="45271" y="15782"/>
                </a:cubicBezTo>
                <a:cubicBezTo>
                  <a:pt x="64919" y="15035"/>
                  <a:pt x="95548" y="22654"/>
                  <a:pt x="117885" y="21160"/>
                </a:cubicBezTo>
                <a:cubicBezTo>
                  <a:pt x="140222" y="19666"/>
                  <a:pt x="158750" y="6966"/>
                  <a:pt x="179294" y="6817"/>
                </a:cubicBezTo>
                <a:cubicBezTo>
                  <a:pt x="199838" y="6668"/>
                  <a:pt x="218066" y="21385"/>
                  <a:pt x="241150" y="20264"/>
                </a:cubicBezTo>
                <a:cubicBezTo>
                  <a:pt x="264234" y="19143"/>
                  <a:pt x="296806" y="840"/>
                  <a:pt x="317798" y="93"/>
                </a:cubicBezTo>
                <a:cubicBezTo>
                  <a:pt x="338790" y="-654"/>
                  <a:pt x="358886" y="13167"/>
                  <a:pt x="367104" y="15782"/>
                </a:cubicBezTo>
              </a:path>
            </a:pathLst>
          </a:custGeom>
          <a:noFill/>
          <a:ln w="19050" cap="flat" cmpd="sng">
            <a:solidFill>
              <a:schemeClr val="accent3"/>
            </a:solidFill>
            <a:prstDash val="dash"/>
            <a:round/>
            <a:headEnd type="none" w="med" len="med"/>
            <a:tailEnd type="none" w="med" len="med"/>
          </a:ln>
        </p:spPr>
      </p:sp>
      <p:grpSp>
        <p:nvGrpSpPr>
          <p:cNvPr id="388" name="Google Shape;388;p10"/>
          <p:cNvGrpSpPr/>
          <p:nvPr/>
        </p:nvGrpSpPr>
        <p:grpSpPr>
          <a:xfrm rot="742108">
            <a:off x="9674261" y="4568293"/>
            <a:ext cx="685711" cy="709428"/>
            <a:chOff x="8025585" y="-543333"/>
            <a:chExt cx="685704" cy="709421"/>
          </a:xfrm>
        </p:grpSpPr>
        <p:sp>
          <p:nvSpPr>
            <p:cNvPr id="389" name="Google Shape;389;p1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1pPr>
            <a:lvl2pPr marL="914400" lvl="1"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marL="1371600" lvl="2"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marL="1828800" lvl="3"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marL="2286000" lvl="4"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marL="2743200" lvl="5"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marL="3200400" lvl="6"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marL="3657600" lvl="7"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marL="4114800" lvl="8" indent="-34925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22"/>
          <p:cNvSpPr txBox="1">
            <a:spLocks noGrp="1"/>
          </p:cNvSpPr>
          <p:nvPr>
            <p:ph type="title"/>
          </p:nvPr>
        </p:nvSpPr>
        <p:spPr>
          <a:xfrm>
            <a:off x="2678238" y="2520775"/>
            <a:ext cx="7153800" cy="12306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6800"/>
              <a:t>WAP</a:t>
            </a:r>
            <a:endParaRPr sz="8200"/>
          </a:p>
        </p:txBody>
      </p:sp>
      <p:sp>
        <p:nvSpPr>
          <p:cNvPr id="641" name="Google Shape;641;p22"/>
          <p:cNvSpPr txBox="1">
            <a:spLocks noGrp="1"/>
          </p:cNvSpPr>
          <p:nvPr>
            <p:ph type="subTitle" idx="1"/>
          </p:nvPr>
        </p:nvSpPr>
        <p:spPr>
          <a:xfrm>
            <a:off x="2678238" y="3823725"/>
            <a:ext cx="5367300" cy="524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t>Wireless Application Protocol</a:t>
            </a:r>
            <a:endParaRPr/>
          </a:p>
        </p:txBody>
      </p:sp>
      <p:grpSp>
        <p:nvGrpSpPr>
          <p:cNvPr id="642" name="Google Shape;642;p22"/>
          <p:cNvGrpSpPr/>
          <p:nvPr/>
        </p:nvGrpSpPr>
        <p:grpSpPr>
          <a:xfrm>
            <a:off x="9724484" y="1785816"/>
            <a:ext cx="788140" cy="2965544"/>
            <a:chOff x="8686327" y="1939200"/>
            <a:chExt cx="788140" cy="2965544"/>
          </a:xfrm>
        </p:grpSpPr>
        <p:sp>
          <p:nvSpPr>
            <p:cNvPr id="643" name="Google Shape;643;p22"/>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2"/>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2"/>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2"/>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2"/>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32"/>
          <p:cNvSpPr txBox="1">
            <a:spLocks noGrp="1"/>
          </p:cNvSpPr>
          <p:nvPr>
            <p:ph type="title"/>
          </p:nvPr>
        </p:nvSpPr>
        <p:spPr>
          <a:xfrm>
            <a:off x="3036950" y="900675"/>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Applications of WAP Contd.</a:t>
            </a:r>
            <a:endParaRPr/>
          </a:p>
        </p:txBody>
      </p:sp>
      <p:sp>
        <p:nvSpPr>
          <p:cNvPr id="766" name="Google Shape;766;p32"/>
          <p:cNvSpPr txBox="1">
            <a:spLocks noGrp="1"/>
          </p:cNvSpPr>
          <p:nvPr>
            <p:ph type="body" idx="2"/>
          </p:nvPr>
        </p:nvSpPr>
        <p:spPr>
          <a:xfrm>
            <a:off x="1905150" y="1734550"/>
            <a:ext cx="9087900" cy="1400700"/>
          </a:xfrm>
          <a:prstGeom prst="rect">
            <a:avLst/>
          </a:prstGeom>
        </p:spPr>
        <p:txBody>
          <a:bodyPr spcFirstLastPara="1" wrap="square" lIns="121900" tIns="121900" rIns="121900" bIns="121900" anchor="t" anchorCtr="0">
            <a:noAutofit/>
          </a:bodyPr>
          <a:lstStyle/>
          <a:p>
            <a:pPr marL="342900" lvl="0" indent="0" algn="l" rtl="0">
              <a:lnSpc>
                <a:spcPct val="90000"/>
              </a:lnSpc>
              <a:spcBef>
                <a:spcPts val="0"/>
              </a:spcBef>
              <a:spcAft>
                <a:spcPts val="0"/>
              </a:spcAft>
              <a:buNone/>
            </a:pPr>
            <a:r>
              <a:rPr lang="en" sz="2300" b="1" i="1">
                <a:solidFill>
                  <a:schemeClr val="dk1"/>
                </a:solidFill>
                <a:latin typeface="Arial"/>
                <a:ea typeface="Arial"/>
                <a:cs typeface="Arial"/>
                <a:sym typeface="Arial"/>
              </a:rPr>
              <a:t>Prepaid Services:</a:t>
            </a:r>
            <a:r>
              <a:rPr lang="en" sz="2300">
                <a:solidFill>
                  <a:schemeClr val="dk1"/>
                </a:solidFill>
                <a:latin typeface="Arial"/>
                <a:ea typeface="Arial"/>
                <a:cs typeface="Arial"/>
                <a:sym typeface="Arial"/>
              </a:rPr>
              <a:t> </a:t>
            </a:r>
            <a:r>
              <a:rPr lang="en">
                <a:solidFill>
                  <a:schemeClr val="dk1"/>
                </a:solidFill>
                <a:latin typeface="Arial"/>
                <a:ea typeface="Arial"/>
                <a:cs typeface="Arial"/>
                <a:sym typeface="Arial"/>
              </a:rPr>
              <a:t>With a WAP-enabled phone, prepaid subscribers can see their current balance with the press of a button. By pressing another button, they can also recharge their account by entering a credit card or voucher number into the handset.</a:t>
            </a:r>
            <a:endParaRPr>
              <a:solidFill>
                <a:schemeClr val="dk1"/>
              </a:solidFill>
              <a:latin typeface="Arial"/>
              <a:ea typeface="Arial"/>
              <a:cs typeface="Arial"/>
              <a:sym typeface="Arial"/>
            </a:endParaRPr>
          </a:p>
          <a:p>
            <a:pPr marL="342900" lvl="0" indent="0" algn="l" rtl="0">
              <a:spcBef>
                <a:spcPts val="0"/>
              </a:spcBef>
              <a:spcAft>
                <a:spcPts val="0"/>
              </a:spcAft>
              <a:buNone/>
            </a:pPr>
            <a:endParaRPr sz="2300" b="1">
              <a:solidFill>
                <a:schemeClr val="dk1"/>
              </a:solidFill>
              <a:latin typeface="Arial"/>
              <a:ea typeface="Arial"/>
              <a:cs typeface="Arial"/>
              <a:sym typeface="Arial"/>
            </a:endParaRPr>
          </a:p>
          <a:p>
            <a:pPr marL="0" lvl="0" indent="0" algn="ctr" rtl="0">
              <a:spcBef>
                <a:spcPts val="0"/>
              </a:spcBef>
              <a:spcAft>
                <a:spcPts val="0"/>
              </a:spcAft>
              <a:buNone/>
            </a:pPr>
            <a:endParaRPr sz="2300">
              <a:solidFill>
                <a:schemeClr val="dk1"/>
              </a:solidFill>
            </a:endParaRPr>
          </a:p>
          <a:p>
            <a:pPr marL="0" lvl="0" indent="0" algn="ctr" rtl="0">
              <a:spcBef>
                <a:spcPts val="0"/>
              </a:spcBef>
              <a:spcAft>
                <a:spcPts val="0"/>
              </a:spcAft>
              <a:buNone/>
            </a:pPr>
            <a:endParaRPr sz="2300">
              <a:solidFill>
                <a:schemeClr val="dk1"/>
              </a:solidFill>
            </a:endParaRPr>
          </a:p>
          <a:p>
            <a:pPr marL="0" lvl="0" indent="0" algn="ctr" rtl="0">
              <a:spcBef>
                <a:spcPts val="0"/>
              </a:spcBef>
              <a:spcAft>
                <a:spcPts val="2100"/>
              </a:spcAft>
              <a:buNone/>
            </a:pPr>
            <a:endParaRPr sz="2300"/>
          </a:p>
        </p:txBody>
      </p:sp>
      <p:sp>
        <p:nvSpPr>
          <p:cNvPr id="767" name="Google Shape;767;p32"/>
          <p:cNvSpPr/>
          <p:nvPr/>
        </p:nvSpPr>
        <p:spPr>
          <a:xfrm>
            <a:off x="3416500" y="1121350"/>
            <a:ext cx="259154" cy="479062"/>
          </a:xfrm>
          <a:custGeom>
            <a:avLst/>
            <a:gdLst/>
            <a:ahLst/>
            <a:cxnLst/>
            <a:rect l="l" t="t" r="r" b="b"/>
            <a:pathLst>
              <a:path w="6389" h="11688" extrusionOk="0">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8" name="Google Shape;768;p32"/>
          <p:cNvSpPr txBox="1"/>
          <p:nvPr/>
        </p:nvSpPr>
        <p:spPr>
          <a:xfrm>
            <a:off x="2219025" y="3135250"/>
            <a:ext cx="9166200" cy="3170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1100"/>
              <a:buFont typeface="Arial"/>
              <a:buNone/>
            </a:pPr>
            <a:r>
              <a:rPr lang="en" sz="2300" b="1">
                <a:solidFill>
                  <a:schemeClr val="dk1"/>
                </a:solidFill>
              </a:rPr>
              <a:t>Personal Productivity</a:t>
            </a:r>
            <a:endParaRPr sz="2300" b="1">
              <a:solidFill>
                <a:schemeClr val="dk1"/>
              </a:solidFill>
            </a:endParaRPr>
          </a:p>
          <a:p>
            <a:pPr marL="342900" lvl="0" indent="0" algn="l" rtl="0">
              <a:lnSpc>
                <a:spcPct val="90000"/>
              </a:lnSpc>
              <a:spcBef>
                <a:spcPts val="0"/>
              </a:spcBef>
              <a:spcAft>
                <a:spcPts val="0"/>
              </a:spcAft>
              <a:buNone/>
            </a:pPr>
            <a:r>
              <a:rPr lang="en" sz="2300" b="1" i="1">
                <a:solidFill>
                  <a:schemeClr val="dk1"/>
                </a:solidFill>
              </a:rPr>
              <a:t>Email:</a:t>
            </a:r>
            <a:r>
              <a:rPr lang="en" sz="2800" b="1" i="1">
                <a:solidFill>
                  <a:schemeClr val="dk1"/>
                </a:solidFill>
              </a:rPr>
              <a:t> </a:t>
            </a:r>
            <a:r>
              <a:rPr lang="en" sz="1900">
                <a:solidFill>
                  <a:schemeClr val="dk1"/>
                </a:solidFill>
              </a:rPr>
              <a:t>Using WAP users can keep track of their email right from their handset.</a:t>
            </a:r>
            <a:br>
              <a:rPr lang="en" sz="1900">
                <a:solidFill>
                  <a:schemeClr val="dk1"/>
                </a:solidFill>
              </a:rPr>
            </a:br>
            <a:endParaRPr sz="1900">
              <a:solidFill>
                <a:schemeClr val="dk1"/>
              </a:solidFill>
            </a:endParaRPr>
          </a:p>
          <a:p>
            <a:pPr marL="0" lvl="0" indent="0" algn="l" rtl="0">
              <a:lnSpc>
                <a:spcPct val="90000"/>
              </a:lnSpc>
              <a:spcBef>
                <a:spcPts val="0"/>
              </a:spcBef>
              <a:spcAft>
                <a:spcPts val="0"/>
              </a:spcAft>
              <a:buNone/>
            </a:pPr>
            <a:r>
              <a:rPr lang="en" sz="2200" b="1">
                <a:solidFill>
                  <a:schemeClr val="dk1"/>
                </a:solidFill>
              </a:rPr>
              <a:t>Others include:</a:t>
            </a:r>
            <a:endParaRPr sz="2200" b="1">
              <a:solidFill>
                <a:schemeClr val="dk1"/>
              </a:solidFill>
            </a:endParaRPr>
          </a:p>
          <a:p>
            <a:pPr marL="0" lvl="0" indent="0" algn="l" rtl="0">
              <a:lnSpc>
                <a:spcPct val="90000"/>
              </a:lnSpc>
              <a:spcBef>
                <a:spcPts val="0"/>
              </a:spcBef>
              <a:spcAft>
                <a:spcPts val="0"/>
              </a:spcAft>
              <a:buNone/>
            </a:pPr>
            <a:r>
              <a:rPr lang="en" sz="2000">
                <a:solidFill>
                  <a:schemeClr val="dk1"/>
                </a:solidFill>
              </a:rPr>
              <a:t>-</a:t>
            </a:r>
            <a:r>
              <a:rPr lang="en" sz="2000" b="1">
                <a:solidFill>
                  <a:schemeClr val="dk1"/>
                </a:solidFill>
              </a:rPr>
              <a:t>Interactive Chat</a:t>
            </a:r>
            <a:endParaRPr sz="2000" b="1">
              <a:solidFill>
                <a:schemeClr val="dk1"/>
              </a:solidFill>
            </a:endParaRPr>
          </a:p>
          <a:p>
            <a:pPr marL="0" lvl="0" indent="0" algn="l" rtl="0">
              <a:lnSpc>
                <a:spcPct val="90000"/>
              </a:lnSpc>
              <a:spcBef>
                <a:spcPts val="0"/>
              </a:spcBef>
              <a:spcAft>
                <a:spcPts val="0"/>
              </a:spcAft>
              <a:buNone/>
            </a:pPr>
            <a:r>
              <a:rPr lang="en" sz="2000">
                <a:solidFill>
                  <a:schemeClr val="dk1"/>
                </a:solidFill>
              </a:rPr>
              <a:t>-</a:t>
            </a:r>
            <a:r>
              <a:rPr lang="en" sz="1800" b="1">
                <a:solidFill>
                  <a:schemeClr val="dk1"/>
                </a:solidFill>
              </a:rPr>
              <a:t>Auctions</a:t>
            </a:r>
            <a:endParaRPr sz="1800" b="1">
              <a:solidFill>
                <a:schemeClr val="dk1"/>
              </a:solidFill>
            </a:endParaRPr>
          </a:p>
          <a:p>
            <a:pPr marL="0" lvl="0" indent="0" algn="l" rtl="0">
              <a:lnSpc>
                <a:spcPct val="90000"/>
              </a:lnSpc>
              <a:spcBef>
                <a:spcPts val="0"/>
              </a:spcBef>
              <a:spcAft>
                <a:spcPts val="0"/>
              </a:spcAft>
              <a:buNone/>
            </a:pPr>
            <a:r>
              <a:rPr lang="en" sz="2000">
                <a:solidFill>
                  <a:schemeClr val="dk1"/>
                </a:solidFill>
              </a:rPr>
              <a:t>-</a:t>
            </a:r>
            <a:r>
              <a:rPr lang="en" sz="1600" b="1">
                <a:solidFill>
                  <a:schemeClr val="dk1"/>
                </a:solidFill>
              </a:rPr>
              <a:t>Games</a:t>
            </a:r>
            <a:endParaRPr sz="1600" b="1">
              <a:solidFill>
                <a:schemeClr val="dk1"/>
              </a:solidFill>
            </a:endParaRPr>
          </a:p>
          <a:p>
            <a:pPr marL="0" lvl="0" indent="0" algn="l" rtl="0">
              <a:lnSpc>
                <a:spcPct val="90000"/>
              </a:lnSpc>
              <a:spcBef>
                <a:spcPts val="0"/>
              </a:spcBef>
              <a:spcAft>
                <a:spcPts val="0"/>
              </a:spcAft>
              <a:buClr>
                <a:schemeClr val="dk1"/>
              </a:buClr>
              <a:buSzPts val="1100"/>
              <a:buFont typeface="Arial"/>
              <a:buNone/>
            </a:pPr>
            <a:endParaRPr sz="1900">
              <a:solidFill>
                <a:schemeClr val="dk1"/>
              </a:solidFill>
            </a:endParaRPr>
          </a:p>
          <a:p>
            <a:pPr marL="0" lvl="0" indent="0" algn="l" rtl="0">
              <a:spcBef>
                <a:spcPts val="0"/>
              </a:spcBef>
              <a:spcAft>
                <a:spcPts val="0"/>
              </a:spcAft>
              <a:buNone/>
            </a:pPr>
            <a:endParaRPr sz="2300"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33"/>
          <p:cNvSpPr txBox="1">
            <a:spLocks noGrp="1"/>
          </p:cNvSpPr>
          <p:nvPr>
            <p:ph type="title"/>
          </p:nvPr>
        </p:nvSpPr>
        <p:spPr>
          <a:xfrm>
            <a:off x="820050" y="9887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Advantages of WAP</a:t>
            </a:r>
            <a:endParaRPr/>
          </a:p>
        </p:txBody>
      </p:sp>
      <p:sp>
        <p:nvSpPr>
          <p:cNvPr id="774" name="Google Shape;774;p33"/>
          <p:cNvSpPr txBox="1">
            <a:spLocks noGrp="1"/>
          </p:cNvSpPr>
          <p:nvPr>
            <p:ph type="body" idx="3"/>
          </p:nvPr>
        </p:nvSpPr>
        <p:spPr>
          <a:xfrm>
            <a:off x="2330950" y="2046725"/>
            <a:ext cx="6667500" cy="3355200"/>
          </a:xfrm>
          <a:prstGeom prst="rect">
            <a:avLst/>
          </a:prstGeom>
        </p:spPr>
        <p:txBody>
          <a:bodyPr spcFirstLastPara="1" wrap="square" lIns="121900" tIns="121900" rIns="121900" bIns="121900" anchor="t" anchorCtr="0">
            <a:noAutofit/>
          </a:bodyPr>
          <a:lstStyle/>
          <a:p>
            <a:pPr marL="457200" lvl="0" indent="-349250" algn="l" rtl="0">
              <a:spcBef>
                <a:spcPts val="1700"/>
              </a:spcBef>
              <a:spcAft>
                <a:spcPts val="0"/>
              </a:spcAft>
              <a:buClr>
                <a:schemeClr val="dk1"/>
              </a:buClr>
              <a:buSzPts val="1900"/>
              <a:buChar char="➢"/>
            </a:pPr>
            <a:r>
              <a:rPr lang="en">
                <a:solidFill>
                  <a:schemeClr val="dk1"/>
                </a:solidFill>
                <a:latin typeface="Arial"/>
                <a:ea typeface="Arial"/>
                <a:cs typeface="Arial"/>
                <a:sym typeface="Arial"/>
              </a:rPr>
              <a:t>open standard, vendor independent.</a:t>
            </a:r>
            <a:endParaRPr>
              <a:solidFill>
                <a:schemeClr val="dk1"/>
              </a:solidFill>
              <a:latin typeface="Arial"/>
              <a:ea typeface="Arial"/>
              <a:cs typeface="Arial"/>
              <a:sym typeface="Arial"/>
            </a:endParaRPr>
          </a:p>
          <a:p>
            <a:pPr marL="457200" lvl="0" indent="-349250" algn="l" rtl="0">
              <a:spcBef>
                <a:spcPts val="0"/>
              </a:spcBef>
              <a:spcAft>
                <a:spcPts val="0"/>
              </a:spcAft>
              <a:buClr>
                <a:schemeClr val="dk1"/>
              </a:buClr>
              <a:buSzPts val="1900"/>
              <a:buChar char="➢"/>
            </a:pPr>
            <a:r>
              <a:rPr lang="en">
                <a:solidFill>
                  <a:schemeClr val="dk1"/>
                </a:solidFill>
                <a:latin typeface="Arial"/>
                <a:ea typeface="Arial"/>
                <a:cs typeface="Arial"/>
                <a:sym typeface="Arial"/>
              </a:rPr>
              <a:t>network-standard independent.</a:t>
            </a:r>
            <a:endParaRPr>
              <a:solidFill>
                <a:schemeClr val="dk1"/>
              </a:solidFill>
              <a:latin typeface="Arial"/>
              <a:ea typeface="Arial"/>
              <a:cs typeface="Arial"/>
              <a:sym typeface="Arial"/>
            </a:endParaRPr>
          </a:p>
          <a:p>
            <a:pPr marL="457200" lvl="0" indent="-349250" algn="l" rtl="0">
              <a:spcBef>
                <a:spcPts val="0"/>
              </a:spcBef>
              <a:spcAft>
                <a:spcPts val="0"/>
              </a:spcAft>
              <a:buClr>
                <a:schemeClr val="dk1"/>
              </a:buClr>
              <a:buSzPts val="1900"/>
              <a:buChar char="➢"/>
            </a:pPr>
            <a:r>
              <a:rPr lang="en">
                <a:solidFill>
                  <a:schemeClr val="dk1"/>
                </a:solidFill>
                <a:latin typeface="Arial"/>
                <a:ea typeface="Arial"/>
                <a:cs typeface="Arial"/>
                <a:sym typeface="Arial"/>
              </a:rPr>
              <a:t>transport mechanism–optimized for wireless data transmission.</a:t>
            </a:r>
            <a:endParaRPr>
              <a:solidFill>
                <a:schemeClr val="dk1"/>
              </a:solidFill>
              <a:latin typeface="Arial"/>
              <a:ea typeface="Arial"/>
              <a:cs typeface="Arial"/>
              <a:sym typeface="Arial"/>
            </a:endParaRPr>
          </a:p>
          <a:p>
            <a:pPr marL="457200" lvl="0" indent="-349250" algn="l" rtl="0">
              <a:spcBef>
                <a:spcPts val="0"/>
              </a:spcBef>
              <a:spcAft>
                <a:spcPts val="0"/>
              </a:spcAft>
              <a:buClr>
                <a:schemeClr val="dk1"/>
              </a:buClr>
              <a:buSzPts val="1900"/>
              <a:buChar char="➢"/>
            </a:pPr>
            <a:r>
              <a:rPr lang="en">
                <a:solidFill>
                  <a:schemeClr val="dk1"/>
                </a:solidFill>
                <a:latin typeface="Arial"/>
                <a:ea typeface="Arial"/>
                <a:cs typeface="Arial"/>
                <a:sym typeface="Arial"/>
              </a:rPr>
              <a:t>application downloaded from the server, enabling fast service creation and introduction, as opposed to embedded software.</a:t>
            </a:r>
            <a:endParaRPr>
              <a:solidFill>
                <a:schemeClr val="dk1"/>
              </a:solidFill>
            </a:endParaRPr>
          </a:p>
          <a:p>
            <a:pPr marL="0" lvl="0" indent="0" algn="l" rtl="0">
              <a:spcBef>
                <a:spcPts val="0"/>
              </a:spcBef>
              <a:spcAft>
                <a:spcPts val="2100"/>
              </a:spcAft>
              <a:buNone/>
            </a:pPr>
            <a:endParaRPr/>
          </a:p>
        </p:txBody>
      </p:sp>
      <p:grpSp>
        <p:nvGrpSpPr>
          <p:cNvPr id="775" name="Google Shape;775;p33"/>
          <p:cNvGrpSpPr/>
          <p:nvPr/>
        </p:nvGrpSpPr>
        <p:grpSpPr>
          <a:xfrm>
            <a:off x="8435502" y="1198267"/>
            <a:ext cx="473337" cy="472049"/>
            <a:chOff x="674800" y="2146225"/>
            <a:chExt cx="252500" cy="252500"/>
          </a:xfrm>
        </p:grpSpPr>
        <p:sp>
          <p:nvSpPr>
            <p:cNvPr id="776" name="Google Shape;776;p33"/>
            <p:cNvSpPr/>
            <p:nvPr/>
          </p:nvSpPr>
          <p:spPr>
            <a:xfrm>
              <a:off x="727900"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7" name="Google Shape;777;p33"/>
            <p:cNvSpPr/>
            <p:nvPr/>
          </p:nvSpPr>
          <p:spPr>
            <a:xfrm>
              <a:off x="834500" y="2232775"/>
              <a:ext cx="39725" cy="39725"/>
            </a:xfrm>
            <a:custGeom>
              <a:avLst/>
              <a:gdLst/>
              <a:ahLst/>
              <a:cxnLst/>
              <a:rect l="l" t="t" r="r" b="b"/>
              <a:pathLst>
                <a:path w="1589" h="1589" extrusionOk="0">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8" name="Google Shape;778;p33"/>
            <p:cNvSpPr/>
            <p:nvPr/>
          </p:nvSpPr>
          <p:spPr>
            <a:xfrm>
              <a:off x="734150" y="2315750"/>
              <a:ext cx="134275" cy="43275"/>
            </a:xfrm>
            <a:custGeom>
              <a:avLst/>
              <a:gdLst/>
              <a:ahLst/>
              <a:cxnLst/>
              <a:rect l="l" t="t" r="r" b="b"/>
              <a:pathLst>
                <a:path w="5371" h="1731" extrusionOk="0">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9" name="Google Shape;779;p33"/>
            <p:cNvSpPr/>
            <p:nvPr/>
          </p:nvSpPr>
          <p:spPr>
            <a:xfrm>
              <a:off x="674800" y="2146225"/>
              <a:ext cx="252500" cy="252500"/>
            </a:xfrm>
            <a:custGeom>
              <a:avLst/>
              <a:gdLst/>
              <a:ahLst/>
              <a:cxnLst/>
              <a:rect l="l" t="t" r="r" b="b"/>
              <a:pathLst>
                <a:path w="10100" h="10100" extrusionOk="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80" name="Google Shape;780;p33"/>
          <p:cNvGrpSpPr/>
          <p:nvPr/>
        </p:nvGrpSpPr>
        <p:grpSpPr>
          <a:xfrm>
            <a:off x="3303181" y="1198265"/>
            <a:ext cx="473362" cy="472049"/>
            <a:chOff x="674800" y="2146225"/>
            <a:chExt cx="252500" cy="252500"/>
          </a:xfrm>
        </p:grpSpPr>
        <p:sp>
          <p:nvSpPr>
            <p:cNvPr id="781" name="Google Shape;781;p33"/>
            <p:cNvSpPr/>
            <p:nvPr/>
          </p:nvSpPr>
          <p:spPr>
            <a:xfrm>
              <a:off x="727900"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2" name="Google Shape;782;p33"/>
            <p:cNvSpPr/>
            <p:nvPr/>
          </p:nvSpPr>
          <p:spPr>
            <a:xfrm>
              <a:off x="834500" y="2232775"/>
              <a:ext cx="39725" cy="39725"/>
            </a:xfrm>
            <a:custGeom>
              <a:avLst/>
              <a:gdLst/>
              <a:ahLst/>
              <a:cxnLst/>
              <a:rect l="l" t="t" r="r" b="b"/>
              <a:pathLst>
                <a:path w="1589" h="1589" extrusionOk="0">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3" name="Google Shape;783;p33"/>
            <p:cNvSpPr/>
            <p:nvPr/>
          </p:nvSpPr>
          <p:spPr>
            <a:xfrm>
              <a:off x="734150" y="2315750"/>
              <a:ext cx="134275" cy="43275"/>
            </a:xfrm>
            <a:custGeom>
              <a:avLst/>
              <a:gdLst/>
              <a:ahLst/>
              <a:cxnLst/>
              <a:rect l="l" t="t" r="r" b="b"/>
              <a:pathLst>
                <a:path w="5371" h="1731" extrusionOk="0">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4" name="Google Shape;784;p33"/>
            <p:cNvSpPr/>
            <p:nvPr/>
          </p:nvSpPr>
          <p:spPr>
            <a:xfrm>
              <a:off x="674800" y="2146225"/>
              <a:ext cx="252500" cy="252500"/>
            </a:xfrm>
            <a:custGeom>
              <a:avLst/>
              <a:gdLst/>
              <a:ahLst/>
              <a:cxnLst/>
              <a:rect l="l" t="t" r="r" b="b"/>
              <a:pathLst>
                <a:path w="10100" h="10100" extrusionOk="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34"/>
          <p:cNvSpPr txBox="1">
            <a:spLocks noGrp="1"/>
          </p:cNvSpPr>
          <p:nvPr>
            <p:ph type="title"/>
          </p:nvPr>
        </p:nvSpPr>
        <p:spPr>
          <a:xfrm>
            <a:off x="820050" y="9887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Disadvantages of WAP</a:t>
            </a:r>
            <a:endParaRPr/>
          </a:p>
        </p:txBody>
      </p:sp>
      <p:sp>
        <p:nvSpPr>
          <p:cNvPr id="790" name="Google Shape;790;p34"/>
          <p:cNvSpPr txBox="1">
            <a:spLocks noGrp="1"/>
          </p:cNvSpPr>
          <p:nvPr>
            <p:ph type="body" idx="3"/>
          </p:nvPr>
        </p:nvSpPr>
        <p:spPr>
          <a:xfrm>
            <a:off x="1535325" y="2046725"/>
            <a:ext cx="8774400" cy="3624300"/>
          </a:xfrm>
          <a:prstGeom prst="rect">
            <a:avLst/>
          </a:prstGeom>
        </p:spPr>
        <p:txBody>
          <a:bodyPr spcFirstLastPara="1" wrap="square" lIns="121900" tIns="121900" rIns="121900" bIns="121900" anchor="t" anchorCtr="0">
            <a:noAutofit/>
          </a:bodyPr>
          <a:lstStyle/>
          <a:p>
            <a:pPr marL="457200" lvl="0" indent="-349250" algn="l" rtl="0">
              <a:lnSpc>
                <a:spcPct val="90000"/>
              </a:lnSpc>
              <a:spcBef>
                <a:spcPts val="0"/>
              </a:spcBef>
              <a:spcAft>
                <a:spcPts val="0"/>
              </a:spcAft>
              <a:buClr>
                <a:schemeClr val="dk1"/>
              </a:buClr>
              <a:buSzPts val="1900"/>
              <a:buChar char="➢"/>
            </a:pPr>
            <a:r>
              <a:rPr lang="en" b="1" i="1">
                <a:solidFill>
                  <a:schemeClr val="dk1"/>
                </a:solidFill>
                <a:latin typeface="Arial"/>
                <a:ea typeface="Arial"/>
                <a:cs typeface="Arial"/>
                <a:sym typeface="Arial"/>
              </a:rPr>
              <a:t>Speed of access:</a:t>
            </a:r>
            <a:r>
              <a:rPr lang="en">
                <a:solidFill>
                  <a:schemeClr val="dk1"/>
                </a:solidFill>
                <a:latin typeface="Arial"/>
                <a:ea typeface="Arial"/>
                <a:cs typeface="Arial"/>
                <a:sym typeface="Arial"/>
              </a:rPr>
              <a:t> All devices have slow access.</a:t>
            </a:r>
            <a:endParaRPr>
              <a:solidFill>
                <a:schemeClr val="dk1"/>
              </a:solidFill>
              <a:latin typeface="Arial"/>
              <a:ea typeface="Arial"/>
              <a:cs typeface="Arial"/>
              <a:sym typeface="Arial"/>
            </a:endParaRPr>
          </a:p>
          <a:p>
            <a:pPr marL="457200" lvl="0" indent="-349250" algn="l" rtl="0">
              <a:lnSpc>
                <a:spcPct val="90000"/>
              </a:lnSpc>
              <a:spcBef>
                <a:spcPts val="0"/>
              </a:spcBef>
              <a:spcAft>
                <a:spcPts val="0"/>
              </a:spcAft>
              <a:buClr>
                <a:schemeClr val="dk1"/>
              </a:buClr>
              <a:buSzPts val="1900"/>
              <a:buChar char="➢"/>
            </a:pPr>
            <a:r>
              <a:rPr lang="en" b="1" i="1">
                <a:solidFill>
                  <a:schemeClr val="dk1"/>
                </a:solidFill>
                <a:latin typeface="Arial"/>
                <a:ea typeface="Arial"/>
                <a:cs typeface="Arial"/>
                <a:sym typeface="Arial"/>
              </a:rPr>
              <a:t>Limited or fragmented availability</a:t>
            </a:r>
            <a:r>
              <a:rPr lang="en" b="1">
                <a:solidFill>
                  <a:schemeClr val="dk1"/>
                </a:solidFill>
                <a:latin typeface="Arial"/>
                <a:ea typeface="Arial"/>
                <a:cs typeface="Arial"/>
                <a:sym typeface="Arial"/>
              </a:rPr>
              <a:t>:</a:t>
            </a:r>
            <a:r>
              <a:rPr lang="en">
                <a:solidFill>
                  <a:schemeClr val="dk1"/>
                </a:solidFill>
                <a:latin typeface="Arial"/>
                <a:ea typeface="Arial"/>
                <a:cs typeface="Arial"/>
                <a:sym typeface="Arial"/>
              </a:rPr>
              <a:t> Wireless web access is sporadic in many areas and entirely unavailable in other areas.</a:t>
            </a:r>
            <a:endParaRPr>
              <a:solidFill>
                <a:schemeClr val="dk1"/>
              </a:solidFill>
              <a:latin typeface="Arial"/>
              <a:ea typeface="Arial"/>
              <a:cs typeface="Arial"/>
              <a:sym typeface="Arial"/>
            </a:endParaRPr>
          </a:p>
          <a:p>
            <a:pPr marL="457200" lvl="0" indent="-349250" algn="l" rtl="0">
              <a:lnSpc>
                <a:spcPct val="90000"/>
              </a:lnSpc>
              <a:spcBef>
                <a:spcPts val="0"/>
              </a:spcBef>
              <a:spcAft>
                <a:spcPts val="0"/>
              </a:spcAft>
              <a:buClr>
                <a:schemeClr val="dk1"/>
              </a:buClr>
              <a:buSzPts val="1900"/>
              <a:buChar char="➢"/>
            </a:pPr>
            <a:r>
              <a:rPr lang="en" b="1" i="1">
                <a:solidFill>
                  <a:schemeClr val="dk1"/>
                </a:solidFill>
                <a:latin typeface="Arial"/>
                <a:ea typeface="Arial"/>
                <a:cs typeface="Arial"/>
                <a:sym typeface="Arial"/>
              </a:rPr>
              <a:t>Price:</a:t>
            </a:r>
            <a:r>
              <a:rPr lang="en">
                <a:solidFill>
                  <a:schemeClr val="dk1"/>
                </a:solidFill>
                <a:latin typeface="Arial"/>
                <a:ea typeface="Arial"/>
                <a:cs typeface="Arial"/>
                <a:sym typeface="Arial"/>
              </a:rPr>
              <a:t> Many technology limitations are being addressed by higher-end devices and services. But the entry price for a good wireless web palmtop with decent display, keyboard, and speed is easily $700 to $900, not including monthly access</a:t>
            </a:r>
            <a:r>
              <a:rPr lang="en" b="1">
                <a:solidFill>
                  <a:schemeClr val="dk1"/>
                </a:solidFill>
                <a:latin typeface="Arial"/>
                <a:ea typeface="Arial"/>
                <a:cs typeface="Arial"/>
                <a:sym typeface="Arial"/>
              </a:rPr>
              <a:t>.</a:t>
            </a:r>
            <a:endParaRPr b="1">
              <a:solidFill>
                <a:schemeClr val="dk1"/>
              </a:solidFill>
              <a:latin typeface="Arial"/>
              <a:ea typeface="Arial"/>
              <a:cs typeface="Arial"/>
              <a:sym typeface="Arial"/>
            </a:endParaRPr>
          </a:p>
          <a:p>
            <a:pPr marL="457200" lvl="0" indent="-349250" algn="l" rtl="0">
              <a:lnSpc>
                <a:spcPct val="90000"/>
              </a:lnSpc>
              <a:spcBef>
                <a:spcPts val="0"/>
              </a:spcBef>
              <a:spcAft>
                <a:spcPts val="0"/>
              </a:spcAft>
              <a:buClr>
                <a:schemeClr val="dk1"/>
              </a:buClr>
              <a:buSzPts val="1900"/>
              <a:buChar char="➢"/>
            </a:pPr>
            <a:r>
              <a:rPr lang="en" b="1" i="1">
                <a:solidFill>
                  <a:schemeClr val="dk1"/>
                </a:solidFill>
                <a:latin typeface="Arial"/>
                <a:ea typeface="Arial"/>
                <a:cs typeface="Arial"/>
                <a:sym typeface="Arial"/>
              </a:rPr>
              <a:t>Lack of user habit</a:t>
            </a:r>
            <a:r>
              <a:rPr lang="en">
                <a:solidFill>
                  <a:schemeClr val="dk1"/>
                </a:solidFill>
                <a:latin typeface="Arial"/>
                <a:ea typeface="Arial"/>
                <a:cs typeface="Arial"/>
                <a:sym typeface="Arial"/>
              </a:rPr>
              <a:t>: It takes some patience and overcoming the learning curve to get the hang of it -- connecting, putting in an address, typing. Users just aren't used to the idea and protocol yet.</a:t>
            </a:r>
            <a:endParaRPr>
              <a:solidFill>
                <a:schemeClr val="dk1"/>
              </a:solidFill>
              <a:latin typeface="Arial"/>
              <a:ea typeface="Arial"/>
              <a:cs typeface="Arial"/>
              <a:sym typeface="Arial"/>
            </a:endParaRPr>
          </a:p>
          <a:p>
            <a:pPr marL="457200" lvl="0" indent="-349250" algn="l" rtl="0">
              <a:lnSpc>
                <a:spcPct val="90000"/>
              </a:lnSpc>
              <a:spcBef>
                <a:spcPts val="0"/>
              </a:spcBef>
              <a:spcAft>
                <a:spcPts val="0"/>
              </a:spcAft>
              <a:buClr>
                <a:schemeClr val="dk1"/>
              </a:buClr>
              <a:buSzPts val="1900"/>
              <a:buChar char="➢"/>
            </a:pPr>
            <a:r>
              <a:rPr lang="en" b="1" i="1">
                <a:solidFill>
                  <a:schemeClr val="dk1"/>
                </a:solidFill>
                <a:latin typeface="Arial"/>
                <a:ea typeface="Arial"/>
                <a:cs typeface="Arial"/>
                <a:sym typeface="Arial"/>
              </a:rPr>
              <a:t>Small screens:</a:t>
            </a:r>
            <a:r>
              <a:rPr lang="en">
                <a:solidFill>
                  <a:schemeClr val="dk1"/>
                </a:solidFill>
                <a:latin typeface="Arial"/>
                <a:ea typeface="Arial"/>
                <a:cs typeface="Arial"/>
                <a:sym typeface="Arial"/>
              </a:rPr>
              <a:t> For web phones, there's an incredibly small viewing area.</a:t>
            </a:r>
            <a:endParaRPr>
              <a:solidFill>
                <a:schemeClr val="dk1"/>
              </a:solidFill>
              <a:latin typeface="Arial"/>
              <a:ea typeface="Arial"/>
              <a:cs typeface="Arial"/>
              <a:sym typeface="Arial"/>
            </a:endParaRPr>
          </a:p>
          <a:p>
            <a:pPr marL="457200" lvl="0" indent="0" algn="l" rtl="0">
              <a:spcBef>
                <a:spcPts val="1700"/>
              </a:spcBef>
              <a:spcAft>
                <a:spcPts val="0"/>
              </a:spcAft>
              <a:buNone/>
            </a:pPr>
            <a:endParaRPr>
              <a:solidFill>
                <a:schemeClr val="dk1"/>
              </a:solidFill>
              <a:latin typeface="Arial"/>
              <a:ea typeface="Arial"/>
              <a:cs typeface="Arial"/>
              <a:sym typeface="Arial"/>
            </a:endParaRPr>
          </a:p>
          <a:p>
            <a:pPr marL="0" lvl="0" indent="0" algn="l" rtl="0">
              <a:spcBef>
                <a:spcPts val="0"/>
              </a:spcBef>
              <a:spcAft>
                <a:spcPts val="2100"/>
              </a:spcAft>
              <a:buNone/>
            </a:pPr>
            <a:endParaRPr/>
          </a:p>
        </p:txBody>
      </p:sp>
      <p:grpSp>
        <p:nvGrpSpPr>
          <p:cNvPr id="791" name="Google Shape;791;p34"/>
          <p:cNvGrpSpPr/>
          <p:nvPr/>
        </p:nvGrpSpPr>
        <p:grpSpPr>
          <a:xfrm>
            <a:off x="3012125" y="1198245"/>
            <a:ext cx="428089" cy="460838"/>
            <a:chOff x="2164225" y="2146225"/>
            <a:chExt cx="252500" cy="252500"/>
          </a:xfrm>
        </p:grpSpPr>
        <p:sp>
          <p:nvSpPr>
            <p:cNvPr id="792" name="Google Shape;792;p34"/>
            <p:cNvSpPr/>
            <p:nvPr/>
          </p:nvSpPr>
          <p:spPr>
            <a:xfrm>
              <a:off x="2223100" y="2305925"/>
              <a:ext cx="134750" cy="43300"/>
            </a:xfrm>
            <a:custGeom>
              <a:avLst/>
              <a:gdLst/>
              <a:ahLst/>
              <a:cxnLst/>
              <a:rect l="l" t="t" r="r" b="b"/>
              <a:pathLst>
                <a:path w="5390" h="1732" extrusionOk="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3" name="Google Shape;793;p34"/>
            <p:cNvSpPr/>
            <p:nvPr/>
          </p:nvSpPr>
          <p:spPr>
            <a:xfrm>
              <a:off x="2323475"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4" name="Google Shape;794;p34"/>
            <p:cNvSpPr/>
            <p:nvPr/>
          </p:nvSpPr>
          <p:spPr>
            <a:xfrm>
              <a:off x="2217300" y="2232775"/>
              <a:ext cx="39725" cy="39725"/>
            </a:xfrm>
            <a:custGeom>
              <a:avLst/>
              <a:gdLst/>
              <a:ahLst/>
              <a:cxnLst/>
              <a:rect l="l" t="t" r="r" b="b"/>
              <a:pathLst>
                <a:path w="1589" h="1589" extrusionOk="0">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5" name="Google Shape;795;p34"/>
            <p:cNvSpPr/>
            <p:nvPr/>
          </p:nvSpPr>
          <p:spPr>
            <a:xfrm>
              <a:off x="2164225" y="2146225"/>
              <a:ext cx="252500" cy="252500"/>
            </a:xfrm>
            <a:custGeom>
              <a:avLst/>
              <a:gdLst/>
              <a:ahLst/>
              <a:cxnLst/>
              <a:rect l="l" t="t" r="r" b="b"/>
              <a:pathLst>
                <a:path w="10100" h="10100" extrusionOk="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96" name="Google Shape;796;p34"/>
          <p:cNvGrpSpPr/>
          <p:nvPr/>
        </p:nvGrpSpPr>
        <p:grpSpPr>
          <a:xfrm>
            <a:off x="8756250" y="1198245"/>
            <a:ext cx="428088" cy="460838"/>
            <a:chOff x="2164225" y="2146225"/>
            <a:chExt cx="252500" cy="252500"/>
          </a:xfrm>
        </p:grpSpPr>
        <p:sp>
          <p:nvSpPr>
            <p:cNvPr id="797" name="Google Shape;797;p34"/>
            <p:cNvSpPr/>
            <p:nvPr/>
          </p:nvSpPr>
          <p:spPr>
            <a:xfrm>
              <a:off x="2223100" y="2305925"/>
              <a:ext cx="134750" cy="43300"/>
            </a:xfrm>
            <a:custGeom>
              <a:avLst/>
              <a:gdLst/>
              <a:ahLst/>
              <a:cxnLst/>
              <a:rect l="l" t="t" r="r" b="b"/>
              <a:pathLst>
                <a:path w="5390" h="1732" extrusionOk="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8" name="Google Shape;798;p34"/>
            <p:cNvSpPr/>
            <p:nvPr/>
          </p:nvSpPr>
          <p:spPr>
            <a:xfrm>
              <a:off x="2323475"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9" name="Google Shape;799;p34"/>
            <p:cNvSpPr/>
            <p:nvPr/>
          </p:nvSpPr>
          <p:spPr>
            <a:xfrm>
              <a:off x="2217300" y="2232775"/>
              <a:ext cx="39725" cy="39725"/>
            </a:xfrm>
            <a:custGeom>
              <a:avLst/>
              <a:gdLst/>
              <a:ahLst/>
              <a:cxnLst/>
              <a:rect l="l" t="t" r="r" b="b"/>
              <a:pathLst>
                <a:path w="1589" h="1589" extrusionOk="0">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0" name="Google Shape;800;p34"/>
            <p:cNvSpPr/>
            <p:nvPr/>
          </p:nvSpPr>
          <p:spPr>
            <a:xfrm>
              <a:off x="2164225" y="2146225"/>
              <a:ext cx="252500" cy="252500"/>
            </a:xfrm>
            <a:custGeom>
              <a:avLst/>
              <a:gdLst/>
              <a:ahLst/>
              <a:cxnLst/>
              <a:rect l="l" t="t" r="r" b="b"/>
              <a:pathLst>
                <a:path w="10100" h="10100" extrusionOk="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35"/>
          <p:cNvSpPr txBox="1">
            <a:spLocks noGrp="1"/>
          </p:cNvSpPr>
          <p:nvPr>
            <p:ph type="title"/>
          </p:nvPr>
        </p:nvSpPr>
        <p:spPr>
          <a:xfrm>
            <a:off x="1344363" y="2048650"/>
            <a:ext cx="3410100" cy="12243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7000"/>
              <a:buNone/>
            </a:pPr>
            <a:r>
              <a:rPr lang="en" sz="4900">
                <a:highlight>
                  <a:schemeClr val="accent2"/>
                </a:highlight>
              </a:rPr>
              <a:t>SUMMARY</a:t>
            </a:r>
            <a:endParaRPr sz="4900">
              <a:highlight>
                <a:schemeClr val="accent2"/>
              </a:highlight>
            </a:endParaRPr>
          </a:p>
        </p:txBody>
      </p:sp>
      <p:sp>
        <p:nvSpPr>
          <p:cNvPr id="806" name="Google Shape;806;p35"/>
          <p:cNvSpPr txBox="1">
            <a:spLocks noGrp="1"/>
          </p:cNvSpPr>
          <p:nvPr>
            <p:ph type="body" idx="4294967295"/>
          </p:nvPr>
        </p:nvSpPr>
        <p:spPr>
          <a:xfrm>
            <a:off x="4925700" y="1438150"/>
            <a:ext cx="6448500" cy="42663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a:solidFill>
                  <a:schemeClr val="dk1"/>
                </a:solidFill>
                <a:latin typeface="Roboto Light"/>
                <a:ea typeface="Roboto Light"/>
                <a:cs typeface="Roboto Light"/>
                <a:sym typeface="Roboto Light"/>
              </a:rPr>
              <a:t>WAP provides a markup language and a transport protocol that open the possibilities of the wireless environment and give players from all levels of the industry the opportunity to access an untapped market that is still in its infancy.</a:t>
            </a:r>
            <a:endParaRPr sz="1800">
              <a:latin typeface="Roboto Light"/>
              <a:ea typeface="Roboto Light"/>
              <a:cs typeface="Roboto Light"/>
              <a:sym typeface="Roboto Light"/>
            </a:endParaRPr>
          </a:p>
          <a:p>
            <a:pPr marL="0" lvl="0" indent="0" algn="l" rtl="0">
              <a:lnSpc>
                <a:spcPct val="115000"/>
              </a:lnSpc>
              <a:spcBef>
                <a:spcPts val="2100"/>
              </a:spcBef>
              <a:spcAft>
                <a:spcPts val="0"/>
              </a:spcAft>
              <a:buSzPts val="1900"/>
              <a:buNone/>
            </a:pPr>
            <a:endParaRPr/>
          </a:p>
          <a:p>
            <a:pPr marL="0" lvl="0" indent="0" algn="l" rtl="0">
              <a:spcBef>
                <a:spcPts val="0"/>
              </a:spcBef>
              <a:spcAft>
                <a:spcPts val="0"/>
              </a:spcAft>
              <a:buClr>
                <a:schemeClr val="dk1"/>
              </a:buClr>
              <a:buSzPts val="1100"/>
              <a:buFont typeface="Arial"/>
              <a:buNone/>
            </a:pPr>
            <a:r>
              <a:rPr lang="en">
                <a:solidFill>
                  <a:schemeClr val="dk1"/>
                </a:solidFill>
                <a:latin typeface="Roboto Light"/>
                <a:ea typeface="Roboto Light"/>
                <a:cs typeface="Roboto Light"/>
                <a:sym typeface="Roboto Light"/>
              </a:rPr>
              <a:t>Backed by 75 percent of the companies behind the world's mobile telephone market and the huge development potential of WAP, the future for WAP looks bright.</a:t>
            </a:r>
            <a:endParaRPr>
              <a:solidFill>
                <a:schemeClr val="dk1"/>
              </a:solidFill>
              <a:latin typeface="Roboto Light"/>
              <a:ea typeface="Roboto Light"/>
              <a:cs typeface="Roboto Light"/>
              <a:sym typeface="Roboto Light"/>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sp>
        <p:nvSpPr>
          <p:cNvPr id="807" name="Google Shape;807;p35"/>
          <p:cNvSpPr/>
          <p:nvPr/>
        </p:nvSpPr>
        <p:spPr>
          <a:xfrm>
            <a:off x="674650" y="17994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08" name="Google Shape;808;p35"/>
          <p:cNvGrpSpPr/>
          <p:nvPr/>
        </p:nvGrpSpPr>
        <p:grpSpPr>
          <a:xfrm>
            <a:off x="10833486" y="5505383"/>
            <a:ext cx="757664" cy="739072"/>
            <a:chOff x="2714053" y="3696339"/>
            <a:chExt cx="757664" cy="739072"/>
          </a:xfrm>
        </p:grpSpPr>
        <p:sp>
          <p:nvSpPr>
            <p:cNvPr id="809" name="Google Shape;809;p35"/>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5"/>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5"/>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5"/>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5"/>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5"/>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5"/>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6" name="Google Shape;816;p35"/>
          <p:cNvSpPr/>
          <p:nvPr/>
        </p:nvSpPr>
        <p:spPr>
          <a:xfrm rot="-9375345">
            <a:off x="787843" y="869592"/>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5"/>
          <p:cNvSpPr/>
          <p:nvPr/>
        </p:nvSpPr>
        <p:spPr>
          <a:xfrm>
            <a:off x="4754475" y="1560899"/>
            <a:ext cx="288299" cy="283342"/>
          </a:xfrm>
          <a:custGeom>
            <a:avLst/>
            <a:gdLst/>
            <a:ahLst/>
            <a:cxnLst/>
            <a:rect l="l" t="t" r="r" b="b"/>
            <a:pathLst>
              <a:path w="9279" h="10626" extrusionOk="0">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8" name="Google Shape;818;p35"/>
          <p:cNvSpPr/>
          <p:nvPr/>
        </p:nvSpPr>
        <p:spPr>
          <a:xfrm>
            <a:off x="4754475" y="3483824"/>
            <a:ext cx="288299" cy="283342"/>
          </a:xfrm>
          <a:custGeom>
            <a:avLst/>
            <a:gdLst/>
            <a:ahLst/>
            <a:cxnLst/>
            <a:rect l="l" t="t" r="r" b="b"/>
            <a:pathLst>
              <a:path w="9279" h="10626" extrusionOk="0">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19" name="Google Shape;819;p35"/>
          <p:cNvGrpSpPr/>
          <p:nvPr/>
        </p:nvGrpSpPr>
        <p:grpSpPr>
          <a:xfrm>
            <a:off x="674643" y="5304395"/>
            <a:ext cx="941252" cy="940063"/>
            <a:chOff x="6130650" y="4381475"/>
            <a:chExt cx="252950" cy="252950"/>
          </a:xfrm>
        </p:grpSpPr>
        <p:sp>
          <p:nvSpPr>
            <p:cNvPr id="820" name="Google Shape;820;p35"/>
            <p:cNvSpPr/>
            <p:nvPr/>
          </p:nvSpPr>
          <p:spPr>
            <a:xfrm>
              <a:off x="6130650" y="4381475"/>
              <a:ext cx="252950" cy="252950"/>
            </a:xfrm>
            <a:custGeom>
              <a:avLst/>
              <a:gdLst/>
              <a:ahLst/>
              <a:cxnLst/>
              <a:rect l="l" t="t" r="r" b="b"/>
              <a:pathLst>
                <a:path w="10118" h="10118" extrusionOk="0">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1" name="Google Shape;821;p35"/>
            <p:cNvSpPr/>
            <p:nvPr/>
          </p:nvSpPr>
          <p:spPr>
            <a:xfrm>
              <a:off x="6266250" y="4488650"/>
              <a:ext cx="34375" cy="11325"/>
            </a:xfrm>
            <a:custGeom>
              <a:avLst/>
              <a:gdLst/>
              <a:ahLst/>
              <a:cxnLst/>
              <a:rect l="l" t="t" r="r" b="b"/>
              <a:pathLst>
                <a:path w="1375" h="453" extrusionOk="0">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36"/>
          <p:cNvSpPr txBox="1">
            <a:spLocks noGrp="1"/>
          </p:cNvSpPr>
          <p:nvPr>
            <p:ph type="title"/>
          </p:nvPr>
        </p:nvSpPr>
        <p:spPr>
          <a:xfrm>
            <a:off x="3159300" y="1883275"/>
            <a:ext cx="5873400" cy="1341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a:t>THANK YOU!</a:t>
            </a:r>
            <a:endParaRPr/>
          </a:p>
        </p:txBody>
      </p:sp>
      <p:sp>
        <p:nvSpPr>
          <p:cNvPr id="827" name="Google Shape;827;p36"/>
          <p:cNvSpPr txBox="1">
            <a:spLocks noGrp="1"/>
          </p:cNvSpPr>
          <p:nvPr>
            <p:ph type="subTitle" idx="1"/>
          </p:nvPr>
        </p:nvSpPr>
        <p:spPr>
          <a:xfrm>
            <a:off x="3305250" y="3120925"/>
            <a:ext cx="5581500" cy="522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DO YOU HAVE ANY QUESTIONS?</a:t>
            </a:r>
            <a:endParaRPr/>
          </a:p>
        </p:txBody>
      </p:sp>
      <p:sp>
        <p:nvSpPr>
          <p:cNvPr id="828" name="Google Shape;828;p36"/>
          <p:cNvSpPr/>
          <p:nvPr/>
        </p:nvSpPr>
        <p:spPr>
          <a:xfrm>
            <a:off x="5844015" y="4729853"/>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29" name="Google Shape;829;p36"/>
          <p:cNvGrpSpPr/>
          <p:nvPr/>
        </p:nvGrpSpPr>
        <p:grpSpPr>
          <a:xfrm>
            <a:off x="6377118" y="4720201"/>
            <a:ext cx="411849" cy="411917"/>
            <a:chOff x="5162200" y="4097750"/>
            <a:chExt cx="338385" cy="338414"/>
          </a:xfrm>
        </p:grpSpPr>
        <p:sp>
          <p:nvSpPr>
            <p:cNvPr id="830" name="Google Shape;830;p36"/>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36"/>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36"/>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33" name="Google Shape;833;p36"/>
          <p:cNvSpPr/>
          <p:nvPr/>
        </p:nvSpPr>
        <p:spPr>
          <a:xfrm>
            <a:off x="5111125" y="4771236"/>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4" name="Google Shape;834;p36"/>
          <p:cNvGrpSpPr/>
          <p:nvPr/>
        </p:nvGrpSpPr>
        <p:grpSpPr>
          <a:xfrm>
            <a:off x="9537055" y="2115538"/>
            <a:ext cx="788140" cy="2965544"/>
            <a:chOff x="8686327" y="1939200"/>
            <a:chExt cx="788140" cy="2965544"/>
          </a:xfrm>
        </p:grpSpPr>
        <p:sp>
          <p:nvSpPr>
            <p:cNvPr id="835" name="Google Shape;835;p36"/>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6"/>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6"/>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6"/>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6"/>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0" name="Google Shape;840;p36"/>
          <p:cNvGrpSpPr/>
          <p:nvPr/>
        </p:nvGrpSpPr>
        <p:grpSpPr>
          <a:xfrm flipH="1">
            <a:off x="1866805" y="2115538"/>
            <a:ext cx="788140" cy="2965544"/>
            <a:chOff x="8686327" y="1939200"/>
            <a:chExt cx="788140" cy="2965544"/>
          </a:xfrm>
        </p:grpSpPr>
        <p:sp>
          <p:nvSpPr>
            <p:cNvPr id="841" name="Google Shape;841;p36"/>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6"/>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6"/>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6"/>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6"/>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24"/>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TABLE OF CONTENTS.</a:t>
            </a:r>
            <a:endParaRPr/>
          </a:p>
        </p:txBody>
      </p:sp>
      <p:sp>
        <p:nvSpPr>
          <p:cNvPr id="676" name="Google Shape;676;p24"/>
          <p:cNvSpPr txBox="1">
            <a:spLocks noGrp="1"/>
          </p:cNvSpPr>
          <p:nvPr>
            <p:ph type="body" idx="1"/>
          </p:nvPr>
        </p:nvSpPr>
        <p:spPr>
          <a:xfrm>
            <a:off x="837275" y="2962127"/>
            <a:ext cx="3095400" cy="1236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Introduction and History of WAP</a:t>
            </a:r>
            <a:endParaRPr/>
          </a:p>
        </p:txBody>
      </p:sp>
      <p:sp>
        <p:nvSpPr>
          <p:cNvPr id="677" name="Google Shape;677;p24"/>
          <p:cNvSpPr txBox="1">
            <a:spLocks noGrp="1"/>
          </p:cNvSpPr>
          <p:nvPr>
            <p:ph type="body" idx="2"/>
          </p:nvPr>
        </p:nvSpPr>
        <p:spPr>
          <a:xfrm>
            <a:off x="4555664" y="2962127"/>
            <a:ext cx="3095400" cy="1236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dk1"/>
                </a:solidFill>
              </a:rPr>
              <a:t>WAP Terms &amp; Architecture</a:t>
            </a:r>
            <a:endParaRPr/>
          </a:p>
        </p:txBody>
      </p:sp>
      <p:sp>
        <p:nvSpPr>
          <p:cNvPr id="678" name="Google Shape;678;p24"/>
          <p:cNvSpPr txBox="1">
            <a:spLocks noGrp="1"/>
          </p:cNvSpPr>
          <p:nvPr>
            <p:ph type="body" idx="3"/>
          </p:nvPr>
        </p:nvSpPr>
        <p:spPr>
          <a:xfrm>
            <a:off x="837275" y="4869839"/>
            <a:ext cx="3095400" cy="1236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Applications of WAP</a:t>
            </a:r>
            <a:endParaRPr/>
          </a:p>
        </p:txBody>
      </p:sp>
      <p:sp>
        <p:nvSpPr>
          <p:cNvPr id="679" name="Google Shape;679;p24"/>
          <p:cNvSpPr txBox="1">
            <a:spLocks noGrp="1"/>
          </p:cNvSpPr>
          <p:nvPr>
            <p:ph type="body" idx="4"/>
          </p:nvPr>
        </p:nvSpPr>
        <p:spPr>
          <a:xfrm>
            <a:off x="4555664" y="4869839"/>
            <a:ext cx="3095400" cy="1236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Advantages &amp; Disadvantages of WAP</a:t>
            </a:r>
            <a:endParaRPr/>
          </a:p>
        </p:txBody>
      </p:sp>
      <p:sp>
        <p:nvSpPr>
          <p:cNvPr id="680" name="Google Shape;680;p24"/>
          <p:cNvSpPr txBox="1">
            <a:spLocks noGrp="1"/>
          </p:cNvSpPr>
          <p:nvPr>
            <p:ph type="title" idx="5"/>
          </p:nvPr>
        </p:nvSpPr>
        <p:spPr>
          <a:xfrm>
            <a:off x="837275" y="2311813"/>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01 </a:t>
            </a:r>
            <a:endParaRPr/>
          </a:p>
        </p:txBody>
      </p:sp>
      <p:sp>
        <p:nvSpPr>
          <p:cNvPr id="681" name="Google Shape;681;p24"/>
          <p:cNvSpPr txBox="1">
            <a:spLocks noGrp="1"/>
          </p:cNvSpPr>
          <p:nvPr>
            <p:ph type="title" idx="6"/>
          </p:nvPr>
        </p:nvSpPr>
        <p:spPr>
          <a:xfrm>
            <a:off x="4555664" y="2311813"/>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02 </a:t>
            </a:r>
            <a:endParaRPr/>
          </a:p>
        </p:txBody>
      </p:sp>
      <p:sp>
        <p:nvSpPr>
          <p:cNvPr id="682" name="Google Shape;682;p24"/>
          <p:cNvSpPr txBox="1">
            <a:spLocks noGrp="1"/>
          </p:cNvSpPr>
          <p:nvPr>
            <p:ph type="title" idx="7"/>
          </p:nvPr>
        </p:nvSpPr>
        <p:spPr>
          <a:xfrm>
            <a:off x="837275" y="4219525"/>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04 </a:t>
            </a:r>
            <a:endParaRPr/>
          </a:p>
        </p:txBody>
      </p:sp>
      <p:sp>
        <p:nvSpPr>
          <p:cNvPr id="683" name="Google Shape;683;p24"/>
          <p:cNvSpPr txBox="1">
            <a:spLocks noGrp="1"/>
          </p:cNvSpPr>
          <p:nvPr>
            <p:ph type="title" idx="8"/>
          </p:nvPr>
        </p:nvSpPr>
        <p:spPr>
          <a:xfrm>
            <a:off x="4555664" y="4219525"/>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05</a:t>
            </a:r>
            <a:endParaRPr/>
          </a:p>
        </p:txBody>
      </p:sp>
      <p:sp>
        <p:nvSpPr>
          <p:cNvPr id="684" name="Google Shape;684;p24"/>
          <p:cNvSpPr txBox="1">
            <a:spLocks noGrp="1"/>
          </p:cNvSpPr>
          <p:nvPr>
            <p:ph type="body" idx="9"/>
          </p:nvPr>
        </p:nvSpPr>
        <p:spPr>
          <a:xfrm>
            <a:off x="8274053" y="2962127"/>
            <a:ext cx="3095400" cy="1236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How WAP Works</a:t>
            </a:r>
            <a:endParaRPr/>
          </a:p>
        </p:txBody>
      </p:sp>
      <p:sp>
        <p:nvSpPr>
          <p:cNvPr id="685" name="Google Shape;685;p24"/>
          <p:cNvSpPr txBox="1">
            <a:spLocks noGrp="1"/>
          </p:cNvSpPr>
          <p:nvPr>
            <p:ph type="body" idx="13"/>
          </p:nvPr>
        </p:nvSpPr>
        <p:spPr>
          <a:xfrm>
            <a:off x="8274053" y="4869839"/>
            <a:ext cx="3095400" cy="1236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Summary</a:t>
            </a:r>
            <a:endParaRPr/>
          </a:p>
        </p:txBody>
      </p:sp>
      <p:sp>
        <p:nvSpPr>
          <p:cNvPr id="686" name="Google Shape;686;p24"/>
          <p:cNvSpPr txBox="1">
            <a:spLocks noGrp="1"/>
          </p:cNvSpPr>
          <p:nvPr>
            <p:ph type="title" idx="14"/>
          </p:nvPr>
        </p:nvSpPr>
        <p:spPr>
          <a:xfrm>
            <a:off x="8274053" y="2311813"/>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03 </a:t>
            </a:r>
            <a:endParaRPr/>
          </a:p>
        </p:txBody>
      </p:sp>
      <p:sp>
        <p:nvSpPr>
          <p:cNvPr id="687" name="Google Shape;687;p24"/>
          <p:cNvSpPr txBox="1">
            <a:spLocks noGrp="1"/>
          </p:cNvSpPr>
          <p:nvPr>
            <p:ph type="title" idx="15"/>
          </p:nvPr>
        </p:nvSpPr>
        <p:spPr>
          <a:xfrm>
            <a:off x="8274053" y="4219525"/>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06 </a:t>
            </a:r>
            <a:endParaRPr/>
          </a:p>
        </p:txBody>
      </p:sp>
      <p:sp>
        <p:nvSpPr>
          <p:cNvPr id="688" name="Google Shape;688;p24"/>
          <p:cNvSpPr/>
          <p:nvPr/>
        </p:nvSpPr>
        <p:spPr>
          <a:xfrm rot="10800000" flipH="1">
            <a:off x="2762242" y="60603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9" name="Google Shape;689;p24"/>
          <p:cNvGrpSpPr/>
          <p:nvPr/>
        </p:nvGrpSpPr>
        <p:grpSpPr>
          <a:xfrm rot="10598598">
            <a:off x="1878966" y="752386"/>
            <a:ext cx="1631548" cy="693755"/>
            <a:chOff x="4590347" y="1490179"/>
            <a:chExt cx="1314037" cy="558745"/>
          </a:xfrm>
        </p:grpSpPr>
        <p:sp>
          <p:nvSpPr>
            <p:cNvPr id="690" name="Google Shape;690;p24"/>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4"/>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25"/>
          <p:cNvSpPr txBox="1">
            <a:spLocks noGrp="1"/>
          </p:cNvSpPr>
          <p:nvPr>
            <p:ph type="title"/>
          </p:nvPr>
        </p:nvSpPr>
        <p:spPr>
          <a:xfrm>
            <a:off x="2199000" y="1453225"/>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What is WAP?</a:t>
            </a:r>
            <a:endParaRPr/>
          </a:p>
        </p:txBody>
      </p:sp>
      <p:sp>
        <p:nvSpPr>
          <p:cNvPr id="697" name="Google Shape;697;p25"/>
          <p:cNvSpPr txBox="1">
            <a:spLocks noGrp="1"/>
          </p:cNvSpPr>
          <p:nvPr>
            <p:ph type="body" idx="2"/>
          </p:nvPr>
        </p:nvSpPr>
        <p:spPr>
          <a:xfrm>
            <a:off x="2199000" y="2847200"/>
            <a:ext cx="8256300" cy="2375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1800">
                <a:solidFill>
                  <a:schemeClr val="dk1"/>
                </a:solidFill>
              </a:rPr>
              <a:t>An open, global specification that empowers mobile users with wireless devices to easily access and interact with internet information and services instantly.</a:t>
            </a:r>
            <a:endParaRPr sz="1800">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 sz="1800">
                <a:solidFill>
                  <a:schemeClr val="dk1"/>
                </a:solidFill>
              </a:rPr>
              <a:t>The wireless industry came up with the idea of WAP. The point of this standard was to show internet contents on wireless clients, like mobile phones.</a:t>
            </a:r>
            <a:endParaRPr sz="1800">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2100"/>
              </a:spcAft>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6"/>
          <p:cNvSpPr txBox="1">
            <a:spLocks noGrp="1"/>
          </p:cNvSpPr>
          <p:nvPr>
            <p:ph type="title"/>
          </p:nvPr>
        </p:nvSpPr>
        <p:spPr>
          <a:xfrm>
            <a:off x="2255025" y="1139450"/>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History of WAP</a:t>
            </a:r>
            <a:endParaRPr/>
          </a:p>
        </p:txBody>
      </p:sp>
      <p:sp>
        <p:nvSpPr>
          <p:cNvPr id="703" name="Google Shape;703;p26"/>
          <p:cNvSpPr txBox="1">
            <a:spLocks noGrp="1"/>
          </p:cNvSpPr>
          <p:nvPr>
            <p:ph type="body" idx="2"/>
          </p:nvPr>
        </p:nvSpPr>
        <p:spPr>
          <a:xfrm>
            <a:off x="1759450" y="2130025"/>
            <a:ext cx="9289800" cy="14361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1800">
                <a:solidFill>
                  <a:schemeClr val="dk1"/>
                </a:solidFill>
              </a:rPr>
              <a:t>WAP is a global standard and not controlled by any single company, Ericsson, Nokia, Motorola and unwired planet founded the WAP forum in the summer of June 26, 1997 with the initial purpose of defining an industry-wide specification for developing application over wireless communication networks</a:t>
            </a:r>
            <a:endParaRPr sz="1800">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2100"/>
              </a:spcAft>
              <a:buNone/>
            </a:pPr>
            <a:endParaRPr sz="1800"/>
          </a:p>
        </p:txBody>
      </p:sp>
      <p:pic>
        <p:nvPicPr>
          <p:cNvPr id="704" name="Google Shape;704;p26"/>
          <p:cNvPicPr preferRelativeResize="0"/>
          <p:nvPr/>
        </p:nvPicPr>
        <p:blipFill>
          <a:blip r:embed="rId3">
            <a:alphaModFix/>
          </a:blip>
          <a:stretch>
            <a:fillRect/>
          </a:stretch>
        </p:blipFill>
        <p:spPr>
          <a:xfrm>
            <a:off x="3133125" y="3716750"/>
            <a:ext cx="6441202" cy="247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Some Points on WAP</a:t>
            </a:r>
            <a:endParaRPr/>
          </a:p>
        </p:txBody>
      </p:sp>
      <p:sp>
        <p:nvSpPr>
          <p:cNvPr id="710" name="Google Shape;710;p27"/>
          <p:cNvSpPr txBox="1">
            <a:spLocks noGrp="1"/>
          </p:cNvSpPr>
          <p:nvPr>
            <p:ph type="body" idx="4"/>
          </p:nvPr>
        </p:nvSpPr>
        <p:spPr>
          <a:xfrm>
            <a:off x="6441725" y="2041075"/>
            <a:ext cx="5111700" cy="3254400"/>
          </a:xfrm>
          <a:prstGeom prst="rect">
            <a:avLst/>
          </a:prstGeom>
        </p:spPr>
        <p:txBody>
          <a:bodyPr spcFirstLastPara="1" wrap="square" lIns="121900" tIns="121900" rIns="121900" bIns="121900" anchor="t" anchorCtr="0">
            <a:noAutofit/>
          </a:bodyPr>
          <a:lstStyle/>
          <a:p>
            <a:pPr marL="457200" lvl="0" indent="-358775" algn="l" rtl="0">
              <a:lnSpc>
                <a:spcPct val="90000"/>
              </a:lnSpc>
              <a:spcBef>
                <a:spcPts val="0"/>
              </a:spcBef>
              <a:spcAft>
                <a:spcPts val="0"/>
              </a:spcAft>
              <a:buClr>
                <a:schemeClr val="dk1"/>
              </a:buClr>
              <a:buSzPts val="2050"/>
              <a:buChar char="➢"/>
            </a:pPr>
            <a:r>
              <a:rPr lang="en" sz="2050">
                <a:solidFill>
                  <a:schemeClr val="dk1"/>
                </a:solidFill>
              </a:rPr>
              <a:t>WAP is a protocol designed for micro browsers.</a:t>
            </a:r>
            <a:br>
              <a:rPr lang="en" sz="2050">
                <a:solidFill>
                  <a:schemeClr val="dk1"/>
                </a:solidFill>
              </a:rPr>
            </a:br>
            <a:endParaRPr sz="2050">
              <a:solidFill>
                <a:schemeClr val="dk1"/>
              </a:solidFill>
            </a:endParaRPr>
          </a:p>
          <a:p>
            <a:pPr marL="457200" lvl="0" indent="-358775" algn="l" rtl="0">
              <a:lnSpc>
                <a:spcPct val="90000"/>
              </a:lnSpc>
              <a:spcBef>
                <a:spcPts val="0"/>
              </a:spcBef>
              <a:spcAft>
                <a:spcPts val="0"/>
              </a:spcAft>
              <a:buClr>
                <a:schemeClr val="dk1"/>
              </a:buClr>
              <a:buSzPts val="2050"/>
              <a:buChar char="➢"/>
            </a:pPr>
            <a:r>
              <a:rPr lang="en" sz="2050">
                <a:solidFill>
                  <a:schemeClr val="dk1"/>
                </a:solidFill>
              </a:rPr>
              <a:t>WAP enables the creation of web applications for mobile devices.</a:t>
            </a:r>
            <a:br>
              <a:rPr lang="en" sz="2050">
                <a:solidFill>
                  <a:schemeClr val="dk1"/>
                </a:solidFill>
              </a:rPr>
            </a:br>
            <a:endParaRPr sz="2050">
              <a:solidFill>
                <a:schemeClr val="dk1"/>
              </a:solidFill>
            </a:endParaRPr>
          </a:p>
          <a:p>
            <a:pPr marL="457200" lvl="0" indent="-358775" algn="l" rtl="0">
              <a:lnSpc>
                <a:spcPct val="90000"/>
              </a:lnSpc>
              <a:spcBef>
                <a:spcPts val="0"/>
              </a:spcBef>
              <a:spcAft>
                <a:spcPts val="0"/>
              </a:spcAft>
              <a:buClr>
                <a:schemeClr val="dk1"/>
              </a:buClr>
              <a:buSzPts val="2050"/>
              <a:buChar char="➢"/>
            </a:pPr>
            <a:r>
              <a:rPr lang="en" sz="2050">
                <a:solidFill>
                  <a:schemeClr val="dk1"/>
                </a:solidFill>
              </a:rPr>
              <a:t>WAP uses the markup language WML (not HTML) WML is defined as an XML 1.0 application.</a:t>
            </a:r>
            <a:endParaRPr sz="2050">
              <a:solidFill>
                <a:schemeClr val="dk1"/>
              </a:solidFill>
            </a:endParaRPr>
          </a:p>
          <a:p>
            <a:pPr marL="0" lvl="0" indent="0" algn="l" rtl="0">
              <a:spcBef>
                <a:spcPts val="0"/>
              </a:spcBef>
              <a:spcAft>
                <a:spcPts val="2100"/>
              </a:spcAft>
              <a:buNone/>
            </a:pPr>
            <a:endParaRPr sz="2050"/>
          </a:p>
        </p:txBody>
      </p:sp>
      <p:sp>
        <p:nvSpPr>
          <p:cNvPr id="711" name="Google Shape;711;p27"/>
          <p:cNvSpPr txBox="1">
            <a:spLocks noGrp="1"/>
          </p:cNvSpPr>
          <p:nvPr>
            <p:ph type="body" idx="3"/>
          </p:nvPr>
        </p:nvSpPr>
        <p:spPr>
          <a:xfrm>
            <a:off x="873350" y="1990675"/>
            <a:ext cx="5222700" cy="3355200"/>
          </a:xfrm>
          <a:prstGeom prst="rect">
            <a:avLst/>
          </a:prstGeom>
        </p:spPr>
        <p:txBody>
          <a:bodyPr spcFirstLastPara="1" wrap="square" lIns="121900" tIns="121900" rIns="121900" bIns="121900" anchor="t" anchorCtr="0">
            <a:noAutofit/>
          </a:bodyPr>
          <a:lstStyle/>
          <a:p>
            <a:pPr marL="457200" lvl="0" indent="-358775" algn="l" rtl="0">
              <a:lnSpc>
                <a:spcPct val="90000"/>
              </a:lnSpc>
              <a:spcBef>
                <a:spcPts val="0"/>
              </a:spcBef>
              <a:spcAft>
                <a:spcPts val="0"/>
              </a:spcAft>
              <a:buClr>
                <a:schemeClr val="dk1"/>
              </a:buClr>
              <a:buSzPts val="2050"/>
              <a:buChar char="➢"/>
            </a:pPr>
            <a:r>
              <a:rPr lang="en" sz="2050">
                <a:solidFill>
                  <a:schemeClr val="dk1"/>
                </a:solidFill>
              </a:rPr>
              <a:t>WAP stands for Wireless Application Protocol.</a:t>
            </a:r>
            <a:endParaRPr sz="2050">
              <a:solidFill>
                <a:schemeClr val="dk1"/>
              </a:solidFill>
            </a:endParaRPr>
          </a:p>
          <a:p>
            <a:pPr marL="457200" lvl="0" indent="-358775" algn="l" rtl="0">
              <a:lnSpc>
                <a:spcPct val="90000"/>
              </a:lnSpc>
              <a:spcBef>
                <a:spcPts val="0"/>
              </a:spcBef>
              <a:spcAft>
                <a:spcPts val="0"/>
              </a:spcAft>
              <a:buClr>
                <a:schemeClr val="dk1"/>
              </a:buClr>
              <a:buSzPts val="2050"/>
              <a:buChar char="➢"/>
            </a:pPr>
            <a:r>
              <a:rPr lang="en" sz="2050">
                <a:solidFill>
                  <a:schemeClr val="dk1"/>
                </a:solidFill>
              </a:rPr>
              <a:t>WAP is an application communication protocol.</a:t>
            </a:r>
            <a:endParaRPr sz="2050">
              <a:solidFill>
                <a:schemeClr val="dk1"/>
              </a:solidFill>
            </a:endParaRPr>
          </a:p>
          <a:p>
            <a:pPr marL="457200" lvl="0" indent="-358775" algn="l" rtl="0">
              <a:lnSpc>
                <a:spcPct val="90000"/>
              </a:lnSpc>
              <a:spcBef>
                <a:spcPts val="0"/>
              </a:spcBef>
              <a:spcAft>
                <a:spcPts val="0"/>
              </a:spcAft>
              <a:buClr>
                <a:schemeClr val="dk1"/>
              </a:buClr>
              <a:buSzPts val="2050"/>
              <a:buChar char="➢"/>
            </a:pPr>
            <a:r>
              <a:rPr lang="en" sz="2050">
                <a:solidFill>
                  <a:schemeClr val="dk1"/>
                </a:solidFill>
              </a:rPr>
              <a:t>WAP is used to access services and information.</a:t>
            </a:r>
            <a:endParaRPr sz="2050">
              <a:solidFill>
                <a:schemeClr val="dk1"/>
              </a:solidFill>
            </a:endParaRPr>
          </a:p>
          <a:p>
            <a:pPr marL="457200" lvl="0" indent="-358775" algn="l" rtl="0">
              <a:lnSpc>
                <a:spcPct val="90000"/>
              </a:lnSpc>
              <a:spcBef>
                <a:spcPts val="0"/>
              </a:spcBef>
              <a:spcAft>
                <a:spcPts val="0"/>
              </a:spcAft>
              <a:buClr>
                <a:schemeClr val="dk1"/>
              </a:buClr>
              <a:buSzPts val="2050"/>
              <a:buChar char="➢"/>
            </a:pPr>
            <a:r>
              <a:rPr lang="en" sz="2050">
                <a:solidFill>
                  <a:schemeClr val="dk1"/>
                </a:solidFill>
              </a:rPr>
              <a:t>WAP is inherited from Internet standards.</a:t>
            </a:r>
            <a:endParaRPr sz="2050">
              <a:solidFill>
                <a:schemeClr val="dk1"/>
              </a:solidFill>
            </a:endParaRPr>
          </a:p>
          <a:p>
            <a:pPr marL="457200" lvl="0" indent="-358775" algn="l" rtl="0">
              <a:spcBef>
                <a:spcPts val="0"/>
              </a:spcBef>
              <a:spcAft>
                <a:spcPts val="0"/>
              </a:spcAft>
              <a:buClr>
                <a:schemeClr val="dk1"/>
              </a:buClr>
              <a:buSzPts val="2050"/>
              <a:buChar char="➢"/>
            </a:pPr>
            <a:r>
              <a:rPr lang="en" sz="2050">
                <a:solidFill>
                  <a:schemeClr val="dk1"/>
                </a:solidFill>
              </a:rPr>
              <a:t>WAP is for handheld devices such as mobile phones.</a:t>
            </a:r>
            <a:endParaRPr sz="1400"/>
          </a:p>
          <a:p>
            <a:pPr marL="0" lvl="0" indent="0" algn="l" rtl="0">
              <a:spcBef>
                <a:spcPts val="2100"/>
              </a:spcBef>
              <a:spcAft>
                <a:spcPts val="2100"/>
              </a:spcAft>
              <a:buNone/>
            </a:pPr>
            <a:endParaRPr sz="1300"/>
          </a:p>
        </p:txBody>
      </p:sp>
      <p:sp>
        <p:nvSpPr>
          <p:cNvPr id="712" name="Google Shape;712;p27"/>
          <p:cNvSpPr/>
          <p:nvPr/>
        </p:nvSpPr>
        <p:spPr>
          <a:xfrm>
            <a:off x="2885450" y="642054"/>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28"/>
          <p:cNvSpPr txBox="1">
            <a:spLocks noGrp="1"/>
          </p:cNvSpPr>
          <p:nvPr>
            <p:ph type="title"/>
          </p:nvPr>
        </p:nvSpPr>
        <p:spPr>
          <a:xfrm>
            <a:off x="1014275" y="1251788"/>
            <a:ext cx="10163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WAP Terms</a:t>
            </a:r>
            <a:endParaRPr/>
          </a:p>
        </p:txBody>
      </p:sp>
      <p:sp>
        <p:nvSpPr>
          <p:cNvPr id="718" name="Google Shape;718;p28"/>
          <p:cNvSpPr txBox="1">
            <a:spLocks noGrp="1"/>
          </p:cNvSpPr>
          <p:nvPr>
            <p:ph type="subTitle" idx="1"/>
          </p:nvPr>
        </p:nvSpPr>
        <p:spPr>
          <a:xfrm>
            <a:off x="1014275" y="2364825"/>
            <a:ext cx="3027600" cy="530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WAP Device</a:t>
            </a:r>
            <a:endParaRPr/>
          </a:p>
        </p:txBody>
      </p:sp>
      <p:sp>
        <p:nvSpPr>
          <p:cNvPr id="719" name="Google Shape;719;p28"/>
          <p:cNvSpPr txBox="1">
            <a:spLocks noGrp="1"/>
          </p:cNvSpPr>
          <p:nvPr>
            <p:ph type="body" idx="8"/>
          </p:nvPr>
        </p:nvSpPr>
        <p:spPr>
          <a:xfrm>
            <a:off x="6701425" y="4772225"/>
            <a:ext cx="4476300" cy="1566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Software running on the WAP device that interprets the WAP content arriving from the internet and decides how to display it on WAP device.</a:t>
            </a:r>
            <a:endParaRPr>
              <a:solidFill>
                <a:schemeClr val="dk1"/>
              </a:solidFill>
              <a:latin typeface="Arial"/>
              <a:ea typeface="Arial"/>
              <a:cs typeface="Arial"/>
              <a:sym typeface="Arial"/>
            </a:endParaRPr>
          </a:p>
          <a:p>
            <a:pPr marL="0" lvl="0" indent="0" algn="l" rtl="0">
              <a:spcBef>
                <a:spcPts val="0"/>
              </a:spcBef>
              <a:spcAft>
                <a:spcPts val="2100"/>
              </a:spcAft>
              <a:buNone/>
            </a:pPr>
            <a:endParaRPr/>
          </a:p>
        </p:txBody>
      </p:sp>
      <p:sp>
        <p:nvSpPr>
          <p:cNvPr id="720" name="Google Shape;720;p28"/>
          <p:cNvSpPr txBox="1">
            <a:spLocks noGrp="1"/>
          </p:cNvSpPr>
          <p:nvPr>
            <p:ph type="subTitle" idx="2"/>
          </p:nvPr>
        </p:nvSpPr>
        <p:spPr>
          <a:xfrm>
            <a:off x="1361650" y="4200450"/>
            <a:ext cx="4880100" cy="530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WAP Gateways</a:t>
            </a:r>
            <a:endParaRPr/>
          </a:p>
        </p:txBody>
      </p:sp>
      <p:sp>
        <p:nvSpPr>
          <p:cNvPr id="721" name="Google Shape;721;p28"/>
          <p:cNvSpPr txBox="1">
            <a:spLocks noGrp="1"/>
          </p:cNvSpPr>
          <p:nvPr>
            <p:ph type="body" idx="13"/>
          </p:nvPr>
        </p:nvSpPr>
        <p:spPr>
          <a:xfrm>
            <a:off x="1014275" y="2943425"/>
            <a:ext cx="3378600" cy="1057800"/>
          </a:xfrm>
          <a:prstGeom prst="rect">
            <a:avLst/>
          </a:prstGeom>
        </p:spPr>
        <p:txBody>
          <a:bodyPr spcFirstLastPara="1" wrap="square" lIns="121900" tIns="121900" rIns="121900" bIns="121900" anchor="t" anchorCtr="0">
            <a:noAutofit/>
          </a:bodyPr>
          <a:lstStyle/>
          <a:p>
            <a:pPr marL="342900" lvl="0" indent="0" algn="l" rtl="0">
              <a:lnSpc>
                <a:spcPct val="90000"/>
              </a:lnSpc>
              <a:spcBef>
                <a:spcPts val="0"/>
              </a:spcBef>
              <a:spcAft>
                <a:spcPts val="0"/>
              </a:spcAft>
              <a:buClr>
                <a:schemeClr val="dk1"/>
              </a:buClr>
              <a:buSzPts val="1100"/>
              <a:buFont typeface="Arial"/>
              <a:buNone/>
            </a:pPr>
            <a:r>
              <a:rPr lang="en" sz="1500">
                <a:solidFill>
                  <a:schemeClr val="dk1"/>
                </a:solidFill>
              </a:rPr>
              <a:t>Is used to access WAP applications and content. It might be a PDA, handheld computer.</a:t>
            </a:r>
            <a:endParaRPr sz="1500">
              <a:solidFill>
                <a:schemeClr val="dk1"/>
              </a:solidFill>
            </a:endParaRPr>
          </a:p>
          <a:p>
            <a:pPr marL="0" lvl="0" indent="0" algn="l" rtl="0">
              <a:spcBef>
                <a:spcPts val="0"/>
              </a:spcBef>
              <a:spcAft>
                <a:spcPts val="0"/>
              </a:spcAft>
              <a:buNone/>
            </a:pPr>
            <a:endParaRPr sz="1500"/>
          </a:p>
          <a:p>
            <a:pPr marL="0" lvl="0" indent="0" algn="l" rtl="0">
              <a:spcBef>
                <a:spcPts val="2100"/>
              </a:spcBef>
              <a:spcAft>
                <a:spcPts val="2100"/>
              </a:spcAft>
              <a:buNone/>
            </a:pPr>
            <a:endParaRPr sz="1500"/>
          </a:p>
        </p:txBody>
      </p:sp>
      <p:sp>
        <p:nvSpPr>
          <p:cNvPr id="722" name="Google Shape;722;p28"/>
          <p:cNvSpPr txBox="1">
            <a:spLocks noGrp="1"/>
          </p:cNvSpPr>
          <p:nvPr>
            <p:ph type="subTitle" idx="3"/>
          </p:nvPr>
        </p:nvSpPr>
        <p:spPr>
          <a:xfrm>
            <a:off x="8150124" y="2373026"/>
            <a:ext cx="3027600" cy="530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Application Server</a:t>
            </a:r>
            <a:endParaRPr/>
          </a:p>
        </p:txBody>
      </p:sp>
      <p:sp>
        <p:nvSpPr>
          <p:cNvPr id="723" name="Google Shape;723;p28"/>
          <p:cNvSpPr txBox="1">
            <a:spLocks noGrp="1"/>
          </p:cNvSpPr>
          <p:nvPr>
            <p:ph type="body" idx="15"/>
          </p:nvPr>
        </p:nvSpPr>
        <p:spPr>
          <a:xfrm>
            <a:off x="1014275" y="4772225"/>
            <a:ext cx="5687100" cy="1566000"/>
          </a:xfrm>
          <a:prstGeom prst="rect">
            <a:avLst/>
          </a:prstGeom>
        </p:spPr>
        <p:txBody>
          <a:bodyPr spcFirstLastPara="1" wrap="square" lIns="121900" tIns="121900" rIns="121900" bIns="121900" anchor="t" anchorCtr="0">
            <a:noAutofit/>
          </a:bodyPr>
          <a:lstStyle/>
          <a:p>
            <a:pPr marL="342900" lvl="0" indent="0" algn="l" rtl="0">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Intermediary element used to connect two different types of network. It receives request directly from the clients as if it actually were the origin server that clients want to receive the information form. The clients are usually unaware that they are speaking to the Gateway.</a:t>
            </a:r>
            <a:endParaRPr>
              <a:solidFill>
                <a:schemeClr val="dk1"/>
              </a:solidFill>
              <a:latin typeface="Arial"/>
              <a:ea typeface="Arial"/>
              <a:cs typeface="Arial"/>
              <a:sym typeface="Arial"/>
            </a:endParaRPr>
          </a:p>
          <a:p>
            <a:pPr marL="0" lvl="0" indent="0" algn="l" rtl="0">
              <a:spcBef>
                <a:spcPts val="0"/>
              </a:spcBef>
              <a:spcAft>
                <a:spcPts val="2100"/>
              </a:spcAft>
              <a:buNone/>
            </a:pPr>
            <a:endParaRPr/>
          </a:p>
        </p:txBody>
      </p:sp>
      <p:sp>
        <p:nvSpPr>
          <p:cNvPr id="724" name="Google Shape;724;p28"/>
          <p:cNvSpPr txBox="1">
            <a:spLocks noGrp="1"/>
          </p:cNvSpPr>
          <p:nvPr>
            <p:ph type="subTitle" idx="4"/>
          </p:nvPr>
        </p:nvSpPr>
        <p:spPr>
          <a:xfrm>
            <a:off x="4601473" y="2379993"/>
            <a:ext cx="3027600" cy="530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WAP Client</a:t>
            </a:r>
            <a:endParaRPr/>
          </a:p>
        </p:txBody>
      </p:sp>
      <p:sp>
        <p:nvSpPr>
          <p:cNvPr id="725" name="Google Shape;725;p28"/>
          <p:cNvSpPr txBox="1">
            <a:spLocks noGrp="1"/>
          </p:cNvSpPr>
          <p:nvPr>
            <p:ph type="subTitle" idx="6"/>
          </p:nvPr>
        </p:nvSpPr>
        <p:spPr>
          <a:xfrm>
            <a:off x="6701375" y="4200450"/>
            <a:ext cx="4476300" cy="530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WAP Browser</a:t>
            </a:r>
            <a:endParaRPr/>
          </a:p>
        </p:txBody>
      </p:sp>
      <p:sp>
        <p:nvSpPr>
          <p:cNvPr id="726" name="Google Shape;726;p28"/>
          <p:cNvSpPr txBox="1">
            <a:spLocks noGrp="1"/>
          </p:cNvSpPr>
          <p:nvPr>
            <p:ph type="body" idx="7"/>
          </p:nvPr>
        </p:nvSpPr>
        <p:spPr>
          <a:xfrm>
            <a:off x="4510500" y="2917325"/>
            <a:ext cx="3027600" cy="1110000"/>
          </a:xfrm>
          <a:prstGeom prst="rect">
            <a:avLst/>
          </a:prstGeom>
        </p:spPr>
        <p:txBody>
          <a:bodyPr spcFirstLastPara="1" wrap="square" lIns="121900" tIns="121900" rIns="121900" bIns="121900" anchor="t" anchorCtr="0">
            <a:noAutofit/>
          </a:bodyPr>
          <a:lstStyle/>
          <a:p>
            <a:pPr marL="342900" lvl="0" indent="0" algn="l" rtl="0">
              <a:lnSpc>
                <a:spcPct val="90000"/>
              </a:lnSpc>
              <a:spcBef>
                <a:spcPts val="0"/>
              </a:spcBef>
              <a:spcAft>
                <a:spcPts val="0"/>
              </a:spcAft>
              <a:buClr>
                <a:schemeClr val="dk1"/>
              </a:buClr>
              <a:buSzPts val="1100"/>
              <a:buFont typeface="Arial"/>
              <a:buNone/>
            </a:pPr>
            <a:r>
              <a:rPr lang="en">
                <a:solidFill>
                  <a:schemeClr val="dk1"/>
                </a:solidFill>
              </a:rPr>
              <a:t>Entity that receives content from Internet via a WAP Gateway. This is usually the WAP Browser.</a:t>
            </a:r>
            <a:endParaRPr>
              <a:solidFill>
                <a:schemeClr val="dk1"/>
              </a:solidFill>
            </a:endParaRPr>
          </a:p>
          <a:p>
            <a:pPr marL="0" lvl="0" indent="0" algn="l" rtl="0">
              <a:spcBef>
                <a:spcPts val="0"/>
              </a:spcBef>
              <a:spcAft>
                <a:spcPts val="2100"/>
              </a:spcAft>
              <a:buNone/>
            </a:pPr>
            <a:endParaRPr/>
          </a:p>
        </p:txBody>
      </p:sp>
      <p:sp>
        <p:nvSpPr>
          <p:cNvPr id="727" name="Google Shape;727;p28"/>
          <p:cNvSpPr txBox="1">
            <a:spLocks noGrp="1"/>
          </p:cNvSpPr>
          <p:nvPr>
            <p:ph type="body" idx="14"/>
          </p:nvPr>
        </p:nvSpPr>
        <p:spPr>
          <a:xfrm>
            <a:off x="8150125" y="2943428"/>
            <a:ext cx="3027600" cy="10578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dk1"/>
                </a:solidFill>
              </a:rPr>
              <a:t>Element in the network where the information or web/WAP applications resides. </a:t>
            </a:r>
            <a:endParaRPr/>
          </a:p>
        </p:txBody>
      </p:sp>
      <p:sp>
        <p:nvSpPr>
          <p:cNvPr id="728" name="Google Shape;728;p28"/>
          <p:cNvSpPr/>
          <p:nvPr/>
        </p:nvSpPr>
        <p:spPr>
          <a:xfrm>
            <a:off x="1809175" y="905154"/>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grpSp>
        <p:nvGrpSpPr>
          <p:cNvPr id="733" name="Google Shape;733;p29"/>
          <p:cNvGrpSpPr/>
          <p:nvPr/>
        </p:nvGrpSpPr>
        <p:grpSpPr>
          <a:xfrm rot="10800000">
            <a:off x="2216177" y="611376"/>
            <a:ext cx="1237846" cy="872004"/>
            <a:chOff x="621403" y="597265"/>
            <a:chExt cx="1588204" cy="1118814"/>
          </a:xfrm>
        </p:grpSpPr>
        <p:sp>
          <p:nvSpPr>
            <p:cNvPr id="734" name="Google Shape;734;p29"/>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5" name="Google Shape;735;p29"/>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736" name="Google Shape;736;p29"/>
          <p:cNvPicPr preferRelativeResize="0"/>
          <p:nvPr/>
        </p:nvPicPr>
        <p:blipFill>
          <a:blip r:embed="rId3">
            <a:alphaModFix/>
          </a:blip>
          <a:stretch>
            <a:fillRect/>
          </a:stretch>
        </p:blipFill>
        <p:spPr>
          <a:xfrm>
            <a:off x="2164475" y="1763525"/>
            <a:ext cx="8167474" cy="4269925"/>
          </a:xfrm>
          <a:prstGeom prst="rect">
            <a:avLst/>
          </a:prstGeom>
          <a:noFill/>
          <a:ln>
            <a:noFill/>
          </a:ln>
        </p:spPr>
      </p:pic>
      <p:sp>
        <p:nvSpPr>
          <p:cNvPr id="737" name="Google Shape;737;p29"/>
          <p:cNvSpPr txBox="1"/>
          <p:nvPr/>
        </p:nvSpPr>
        <p:spPr>
          <a:xfrm>
            <a:off x="3709275" y="796350"/>
            <a:ext cx="64545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500">
                <a:solidFill>
                  <a:schemeClr val="dk1"/>
                </a:solidFill>
                <a:latin typeface="Roboto Black"/>
                <a:ea typeface="Roboto Black"/>
                <a:cs typeface="Roboto Black"/>
                <a:sym typeface="Roboto Black"/>
              </a:rPr>
              <a:t>WAP Architecture</a:t>
            </a:r>
            <a:endParaRPr sz="1700">
              <a:latin typeface="Roboto Black"/>
              <a:ea typeface="Roboto Black"/>
              <a:cs typeface="Roboto Black"/>
              <a:sym typeface="Roboto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0"/>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600"/>
              <a:t>This is how you access internet via WAP</a:t>
            </a:r>
            <a:endParaRPr sz="4300"/>
          </a:p>
        </p:txBody>
      </p:sp>
      <p:sp>
        <p:nvSpPr>
          <p:cNvPr id="743" name="Google Shape;743;p30"/>
          <p:cNvSpPr txBox="1">
            <a:spLocks noGrp="1"/>
          </p:cNvSpPr>
          <p:nvPr>
            <p:ph type="body" idx="5"/>
          </p:nvPr>
        </p:nvSpPr>
        <p:spPr>
          <a:xfrm>
            <a:off x="1322425" y="3168550"/>
            <a:ext cx="9755100" cy="410400"/>
          </a:xfrm>
          <a:prstGeom prst="rect">
            <a:avLst/>
          </a:prstGeom>
        </p:spPr>
        <p:txBody>
          <a:bodyPr spcFirstLastPara="1" wrap="square" lIns="121900" tIns="121900" rIns="121900" bIns="121900" anchor="t" anchorCtr="0">
            <a:noAutofit/>
          </a:bodyPr>
          <a:lstStyle/>
          <a:p>
            <a:pPr marL="457200" lvl="0" indent="-342900" algn="l" rtl="0">
              <a:spcBef>
                <a:spcPts val="0"/>
              </a:spcBef>
              <a:spcAft>
                <a:spcPts val="0"/>
              </a:spcAft>
              <a:buSzPts val="1800"/>
              <a:buChar char="●"/>
            </a:pPr>
            <a:r>
              <a:rPr lang="en" sz="1800"/>
              <a:t>You Select a website that you wish to view.</a:t>
            </a:r>
            <a:endParaRPr sz="1800"/>
          </a:p>
          <a:p>
            <a:pPr marL="0" lvl="0" indent="0" algn="l" rtl="0">
              <a:lnSpc>
                <a:spcPct val="100000"/>
              </a:lnSpc>
              <a:spcBef>
                <a:spcPts val="210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2100"/>
              </a:spcBef>
              <a:spcAft>
                <a:spcPts val="2100"/>
              </a:spcAft>
              <a:buNone/>
            </a:pPr>
            <a:endParaRPr/>
          </a:p>
        </p:txBody>
      </p:sp>
      <p:sp>
        <p:nvSpPr>
          <p:cNvPr id="744" name="Google Shape;744;p30"/>
          <p:cNvSpPr txBox="1">
            <a:spLocks noGrp="1"/>
          </p:cNvSpPr>
          <p:nvPr>
            <p:ph type="subTitle" idx="2"/>
          </p:nvPr>
        </p:nvSpPr>
        <p:spPr>
          <a:xfrm>
            <a:off x="1322425" y="2686564"/>
            <a:ext cx="9755100" cy="410400"/>
          </a:xfrm>
          <a:prstGeom prst="rect">
            <a:avLst/>
          </a:prstGeom>
        </p:spPr>
        <p:txBody>
          <a:bodyPr spcFirstLastPara="1" wrap="square" lIns="121900" tIns="121900" rIns="121900" bIns="121900" anchor="ctr" anchorCtr="0">
            <a:noAutofit/>
          </a:bodyPr>
          <a:lstStyle/>
          <a:p>
            <a:pPr marL="457200" lvl="0" indent="-342900" algn="l" rtl="0">
              <a:spcBef>
                <a:spcPts val="0"/>
              </a:spcBef>
              <a:spcAft>
                <a:spcPts val="0"/>
              </a:spcAft>
              <a:buSzPts val="1800"/>
              <a:buChar char="●"/>
            </a:pPr>
            <a:r>
              <a:rPr lang="en" b="0"/>
              <a:t>A connection is made with your service provider.</a:t>
            </a:r>
            <a:endParaRPr b="0"/>
          </a:p>
        </p:txBody>
      </p:sp>
      <p:sp>
        <p:nvSpPr>
          <p:cNvPr id="745" name="Google Shape;745;p30"/>
          <p:cNvSpPr txBox="1">
            <a:spLocks noGrp="1"/>
          </p:cNvSpPr>
          <p:nvPr>
            <p:ph type="body" idx="6"/>
          </p:nvPr>
        </p:nvSpPr>
        <p:spPr>
          <a:xfrm>
            <a:off x="1322550" y="4177575"/>
            <a:ext cx="9755100" cy="526800"/>
          </a:xfrm>
          <a:prstGeom prst="rect">
            <a:avLst/>
          </a:prstGeom>
        </p:spPr>
        <p:txBody>
          <a:bodyPr spcFirstLastPara="1" wrap="square" lIns="121900" tIns="121900" rIns="121900" bIns="121900" anchor="t" anchorCtr="0">
            <a:noAutofit/>
          </a:bodyPr>
          <a:lstStyle/>
          <a:p>
            <a:pPr marL="457200" lvl="0" indent="-342900" algn="l" rtl="0">
              <a:spcBef>
                <a:spcPts val="0"/>
              </a:spcBef>
              <a:spcAft>
                <a:spcPts val="0"/>
              </a:spcAft>
              <a:buClr>
                <a:schemeClr val="dk1"/>
              </a:buClr>
              <a:buSzPts val="1800"/>
              <a:buChar char="●"/>
            </a:pPr>
            <a:r>
              <a:rPr lang="en" sz="1800">
                <a:solidFill>
                  <a:schemeClr val="dk1"/>
                </a:solidFill>
              </a:rPr>
              <a:t>The gateway server retrieves the information via HTTP from the Web site. </a:t>
            </a:r>
            <a:endParaRPr sz="1800">
              <a:solidFill>
                <a:schemeClr val="dk1"/>
              </a:solidFill>
            </a:endParaRPr>
          </a:p>
          <a:p>
            <a:pPr marL="0" lvl="0" indent="0" algn="l" rtl="0">
              <a:spcBef>
                <a:spcPts val="0"/>
              </a:spcBef>
              <a:spcAft>
                <a:spcPts val="0"/>
              </a:spcAft>
              <a:buNone/>
            </a:pPr>
            <a:endParaRPr sz="1800"/>
          </a:p>
          <a:p>
            <a:pPr marL="0" lvl="0" indent="0" algn="l" rtl="0">
              <a:spcBef>
                <a:spcPts val="2100"/>
              </a:spcBef>
              <a:spcAft>
                <a:spcPts val="2100"/>
              </a:spcAft>
              <a:buNone/>
            </a:pPr>
            <a:endParaRPr sz="1800"/>
          </a:p>
        </p:txBody>
      </p:sp>
      <p:sp>
        <p:nvSpPr>
          <p:cNvPr id="746" name="Google Shape;746;p30"/>
          <p:cNvSpPr txBox="1">
            <a:spLocks noGrp="1"/>
          </p:cNvSpPr>
          <p:nvPr>
            <p:ph type="subTitle" idx="3"/>
          </p:nvPr>
        </p:nvSpPr>
        <p:spPr>
          <a:xfrm>
            <a:off x="1322425" y="3650527"/>
            <a:ext cx="9755100" cy="410400"/>
          </a:xfrm>
          <a:prstGeom prst="rect">
            <a:avLst/>
          </a:prstGeom>
        </p:spPr>
        <p:txBody>
          <a:bodyPr spcFirstLastPara="1" wrap="square" lIns="121900" tIns="121900" rIns="121900" bIns="121900" anchor="ctr" anchorCtr="0">
            <a:noAutofit/>
          </a:bodyPr>
          <a:lstStyle/>
          <a:p>
            <a:pPr marL="457200" lvl="0" indent="-342900" algn="l" rtl="0">
              <a:spcBef>
                <a:spcPts val="0"/>
              </a:spcBef>
              <a:spcAft>
                <a:spcPts val="0"/>
              </a:spcAft>
              <a:buSzPts val="1800"/>
              <a:buChar char="●"/>
            </a:pPr>
            <a:r>
              <a:rPr lang="en" b="0"/>
              <a:t>A request is sent to a gateway server using WAP.</a:t>
            </a:r>
            <a:endParaRPr b="0"/>
          </a:p>
        </p:txBody>
      </p:sp>
      <p:sp>
        <p:nvSpPr>
          <p:cNvPr id="747" name="Google Shape;747;p30"/>
          <p:cNvSpPr txBox="1">
            <a:spLocks noGrp="1"/>
          </p:cNvSpPr>
          <p:nvPr>
            <p:ph type="body" idx="4"/>
          </p:nvPr>
        </p:nvSpPr>
        <p:spPr>
          <a:xfrm>
            <a:off x="1322425" y="2133025"/>
            <a:ext cx="9755100" cy="461700"/>
          </a:xfrm>
          <a:prstGeom prst="rect">
            <a:avLst/>
          </a:prstGeom>
        </p:spPr>
        <p:txBody>
          <a:bodyPr spcFirstLastPara="1" wrap="square" lIns="121900" tIns="121900" rIns="121900" bIns="121900" anchor="t" anchorCtr="0">
            <a:noAutofit/>
          </a:bodyPr>
          <a:lstStyle/>
          <a:p>
            <a:pPr marL="457200" lvl="0" indent="-336550" algn="l" rtl="0">
              <a:spcBef>
                <a:spcPts val="0"/>
              </a:spcBef>
              <a:spcAft>
                <a:spcPts val="0"/>
              </a:spcAft>
              <a:buClr>
                <a:schemeClr val="dk1"/>
              </a:buClr>
              <a:buSzPts val="1700"/>
              <a:buFont typeface="Arial"/>
              <a:buChar char="●"/>
            </a:pPr>
            <a:r>
              <a:rPr lang="en" sz="1700">
                <a:solidFill>
                  <a:schemeClr val="dk1"/>
                </a:solidFill>
                <a:latin typeface="Arial"/>
                <a:ea typeface="Arial"/>
                <a:cs typeface="Arial"/>
                <a:sym typeface="Arial"/>
              </a:rPr>
              <a:t>The device sends out a radio signal, searching for service.</a:t>
            </a:r>
            <a:endParaRPr sz="700"/>
          </a:p>
        </p:txBody>
      </p:sp>
      <p:sp>
        <p:nvSpPr>
          <p:cNvPr id="748" name="Google Shape;748;p30"/>
          <p:cNvSpPr txBox="1">
            <a:spLocks noGrp="1"/>
          </p:cNvSpPr>
          <p:nvPr>
            <p:ph type="subTitle" idx="2"/>
          </p:nvPr>
        </p:nvSpPr>
        <p:spPr>
          <a:xfrm>
            <a:off x="1322425" y="1630764"/>
            <a:ext cx="9755100" cy="410400"/>
          </a:xfrm>
          <a:prstGeom prst="rect">
            <a:avLst/>
          </a:prstGeom>
        </p:spPr>
        <p:txBody>
          <a:bodyPr spcFirstLastPara="1" wrap="square" lIns="121900" tIns="121900" rIns="121900" bIns="121900" anchor="ctr" anchorCtr="0">
            <a:noAutofit/>
          </a:bodyPr>
          <a:lstStyle/>
          <a:p>
            <a:pPr marL="457200" lvl="0" indent="-342900" algn="l" rtl="0">
              <a:spcBef>
                <a:spcPts val="0"/>
              </a:spcBef>
              <a:spcAft>
                <a:spcPts val="0"/>
              </a:spcAft>
              <a:buSzPts val="1800"/>
              <a:buChar char="●"/>
            </a:pPr>
            <a:r>
              <a:rPr lang="en" b="0"/>
              <a:t>You turn on the device and open the minibrowser.</a:t>
            </a:r>
            <a:endParaRPr b="0"/>
          </a:p>
        </p:txBody>
      </p:sp>
      <p:sp>
        <p:nvSpPr>
          <p:cNvPr id="749" name="Google Shape;749;p30"/>
          <p:cNvSpPr txBox="1"/>
          <p:nvPr/>
        </p:nvSpPr>
        <p:spPr>
          <a:xfrm>
            <a:off x="1322425" y="4704375"/>
            <a:ext cx="9755100" cy="461700"/>
          </a:xfrm>
          <a:prstGeom prst="rect">
            <a:avLst/>
          </a:prstGeom>
          <a:solidFill>
            <a:schemeClr val="lt2"/>
          </a:solid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 gateway server encodes the HTTP data as WML.</a:t>
            </a:r>
            <a:endParaRPr sz="1800">
              <a:latin typeface="Roboto"/>
              <a:ea typeface="Roboto"/>
              <a:cs typeface="Roboto"/>
              <a:sym typeface="Roboto"/>
            </a:endParaRPr>
          </a:p>
        </p:txBody>
      </p:sp>
      <p:sp>
        <p:nvSpPr>
          <p:cNvPr id="750" name="Google Shape;750;p30"/>
          <p:cNvSpPr txBox="1"/>
          <p:nvPr/>
        </p:nvSpPr>
        <p:spPr>
          <a:xfrm>
            <a:off x="1322425" y="5166075"/>
            <a:ext cx="9451200" cy="4617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 WML-encoded data is sent to your device. </a:t>
            </a:r>
            <a:endParaRPr sz="1800">
              <a:latin typeface="Roboto"/>
              <a:ea typeface="Roboto"/>
              <a:cs typeface="Roboto"/>
              <a:sym typeface="Roboto"/>
            </a:endParaRPr>
          </a:p>
        </p:txBody>
      </p:sp>
      <p:sp>
        <p:nvSpPr>
          <p:cNvPr id="751" name="Google Shape;751;p30"/>
          <p:cNvSpPr txBox="1"/>
          <p:nvPr/>
        </p:nvSpPr>
        <p:spPr>
          <a:xfrm>
            <a:off x="1320300" y="5712875"/>
            <a:ext cx="9755100" cy="461700"/>
          </a:xfrm>
          <a:prstGeom prst="rect">
            <a:avLst/>
          </a:prstGeom>
          <a:solidFill>
            <a:schemeClr val="lt2"/>
          </a:solid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You see the wireless Internet version of the Web page you selected. </a:t>
            </a:r>
            <a:endParaRPr sz="1800">
              <a:latin typeface="Roboto"/>
              <a:ea typeface="Roboto"/>
              <a:cs typeface="Roboto"/>
              <a:sym typeface="Roboto"/>
            </a:endParaRPr>
          </a:p>
        </p:txBody>
      </p:sp>
      <p:sp>
        <p:nvSpPr>
          <p:cNvPr id="752" name="Google Shape;752;p30"/>
          <p:cNvSpPr/>
          <p:nvPr/>
        </p:nvSpPr>
        <p:spPr>
          <a:xfrm>
            <a:off x="866972" y="1146362"/>
            <a:ext cx="351487" cy="308322"/>
          </a:xfrm>
          <a:custGeom>
            <a:avLst/>
            <a:gdLst/>
            <a:ahLst/>
            <a:cxnLst/>
            <a:rect l="l" t="t" r="r" b="b"/>
            <a:pathLst>
              <a:path w="10635" h="9047" extrusionOk="0">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31"/>
          <p:cNvSpPr txBox="1">
            <a:spLocks noGrp="1"/>
          </p:cNvSpPr>
          <p:nvPr>
            <p:ph type="title"/>
          </p:nvPr>
        </p:nvSpPr>
        <p:spPr>
          <a:xfrm>
            <a:off x="2199000" y="918125"/>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Applications of WAP</a:t>
            </a:r>
            <a:endParaRPr/>
          </a:p>
        </p:txBody>
      </p:sp>
      <p:sp>
        <p:nvSpPr>
          <p:cNvPr id="758" name="Google Shape;758;p31"/>
          <p:cNvSpPr txBox="1">
            <a:spLocks noGrp="1"/>
          </p:cNvSpPr>
          <p:nvPr>
            <p:ph type="body" idx="2"/>
          </p:nvPr>
        </p:nvSpPr>
        <p:spPr>
          <a:xfrm>
            <a:off x="1871525" y="1861100"/>
            <a:ext cx="9087900" cy="1311000"/>
          </a:xfrm>
          <a:prstGeom prst="rect">
            <a:avLst/>
          </a:prstGeom>
        </p:spPr>
        <p:txBody>
          <a:bodyPr spcFirstLastPara="1" wrap="square" lIns="121900" tIns="121900" rIns="121900" bIns="121900" anchor="t" anchorCtr="0">
            <a:noAutofit/>
          </a:bodyPr>
          <a:lstStyle/>
          <a:p>
            <a:pPr marL="342900" lvl="0" indent="0" algn="l" rtl="0">
              <a:spcBef>
                <a:spcPts val="0"/>
              </a:spcBef>
              <a:spcAft>
                <a:spcPts val="0"/>
              </a:spcAft>
              <a:buNone/>
            </a:pPr>
            <a:r>
              <a:rPr lang="en" sz="2300" b="1">
                <a:solidFill>
                  <a:schemeClr val="dk1"/>
                </a:solidFill>
                <a:latin typeface="Arial"/>
                <a:ea typeface="Arial"/>
                <a:cs typeface="Arial"/>
                <a:sym typeface="Arial"/>
              </a:rPr>
              <a:t>Corporate Applications</a:t>
            </a:r>
            <a:r>
              <a:rPr lang="en" sz="2300">
                <a:solidFill>
                  <a:schemeClr val="dk1"/>
                </a:solidFill>
                <a:latin typeface="Arial"/>
                <a:ea typeface="Arial"/>
                <a:cs typeface="Arial"/>
                <a:sym typeface="Arial"/>
              </a:rPr>
              <a:t>:</a:t>
            </a:r>
            <a:r>
              <a:rPr lang="en">
                <a:solidFill>
                  <a:schemeClr val="dk1"/>
                </a:solidFill>
                <a:latin typeface="Arial"/>
                <a:ea typeface="Arial"/>
                <a:cs typeface="Arial"/>
                <a:sym typeface="Arial"/>
              </a:rPr>
              <a:t> Sales force automation where sales people use their WAP enabled handsets to get instant, direct access to the latest pricing, latest news, competitive information any time, anywhere.</a:t>
            </a:r>
            <a:endParaRPr>
              <a:solidFill>
                <a:schemeClr val="dk1"/>
              </a:solidFill>
              <a:latin typeface="Arial"/>
              <a:ea typeface="Arial"/>
              <a:cs typeface="Arial"/>
              <a:sym typeface="Aria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2100"/>
              </a:spcAft>
              <a:buNone/>
            </a:pPr>
            <a:endParaRPr sz="1800"/>
          </a:p>
        </p:txBody>
      </p:sp>
      <p:sp>
        <p:nvSpPr>
          <p:cNvPr id="759" name="Google Shape;759;p31"/>
          <p:cNvSpPr/>
          <p:nvPr/>
        </p:nvSpPr>
        <p:spPr>
          <a:xfrm>
            <a:off x="3416500" y="1121350"/>
            <a:ext cx="259154" cy="479062"/>
          </a:xfrm>
          <a:custGeom>
            <a:avLst/>
            <a:gdLst/>
            <a:ahLst/>
            <a:cxnLst/>
            <a:rect l="l" t="t" r="r" b="b"/>
            <a:pathLst>
              <a:path w="6389" h="11688" extrusionOk="0">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0" name="Google Shape;760;p31"/>
          <p:cNvSpPr txBox="1"/>
          <p:nvPr/>
        </p:nvSpPr>
        <p:spPr>
          <a:xfrm>
            <a:off x="2207675" y="3261650"/>
            <a:ext cx="8751600" cy="2329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2300" b="1">
                <a:solidFill>
                  <a:schemeClr val="dk1"/>
                </a:solidFill>
              </a:rPr>
              <a:t>Online Services</a:t>
            </a:r>
            <a:r>
              <a:rPr lang="en" sz="2300">
                <a:solidFill>
                  <a:schemeClr val="dk1"/>
                </a:solidFill>
              </a:rPr>
              <a:t>:</a:t>
            </a:r>
            <a:endParaRPr sz="2300">
              <a:solidFill>
                <a:schemeClr val="dk1"/>
              </a:solidFill>
            </a:endParaRPr>
          </a:p>
          <a:p>
            <a:pPr marL="342900" lvl="0" indent="0" algn="l" rtl="0">
              <a:lnSpc>
                <a:spcPct val="115000"/>
              </a:lnSpc>
              <a:spcBef>
                <a:spcPts val="0"/>
              </a:spcBef>
              <a:spcAft>
                <a:spcPts val="0"/>
              </a:spcAft>
              <a:buClr>
                <a:schemeClr val="dk1"/>
              </a:buClr>
              <a:buSzPts val="1100"/>
              <a:buFont typeface="Arial"/>
              <a:buNone/>
            </a:pPr>
            <a:r>
              <a:rPr lang="en" sz="2400">
                <a:solidFill>
                  <a:schemeClr val="dk1"/>
                </a:solidFill>
              </a:rPr>
              <a:t>  </a:t>
            </a:r>
            <a:r>
              <a:rPr lang="en" sz="2300" b="1" i="1">
                <a:solidFill>
                  <a:schemeClr val="dk1"/>
                </a:solidFill>
              </a:rPr>
              <a:t>Banking:</a:t>
            </a:r>
            <a:r>
              <a:rPr lang="en" sz="2400">
                <a:solidFill>
                  <a:schemeClr val="dk1"/>
                </a:solidFill>
              </a:rPr>
              <a:t> </a:t>
            </a:r>
            <a:r>
              <a:rPr lang="en" sz="1900">
                <a:solidFill>
                  <a:schemeClr val="dk1"/>
                </a:solidFill>
              </a:rPr>
              <a:t>Users can get their current balance, transfer funds between accounts and receive fax of a mini-statement.</a:t>
            </a:r>
            <a:endParaRPr sz="1900">
              <a:solidFill>
                <a:schemeClr val="dk1"/>
              </a:solidFill>
            </a:endParaRPr>
          </a:p>
          <a:p>
            <a:pPr marL="342900" lvl="0" indent="0" algn="l" rtl="0">
              <a:lnSpc>
                <a:spcPct val="115000"/>
              </a:lnSpc>
              <a:spcBef>
                <a:spcPts val="0"/>
              </a:spcBef>
              <a:spcAft>
                <a:spcPts val="0"/>
              </a:spcAft>
              <a:buClr>
                <a:schemeClr val="dk1"/>
              </a:buClr>
              <a:buSzPts val="1100"/>
              <a:buFont typeface="Arial"/>
              <a:buNone/>
            </a:pPr>
            <a:r>
              <a:rPr lang="en" sz="2400" b="1" i="1">
                <a:solidFill>
                  <a:schemeClr val="dk1"/>
                </a:solidFill>
              </a:rPr>
              <a:t>  </a:t>
            </a:r>
            <a:r>
              <a:rPr lang="en" sz="2300" b="1" i="1">
                <a:solidFill>
                  <a:schemeClr val="dk1"/>
                </a:solidFill>
              </a:rPr>
              <a:t>Electronic Commerce:</a:t>
            </a:r>
            <a:r>
              <a:rPr lang="en" sz="2400" b="1" i="1">
                <a:solidFill>
                  <a:schemeClr val="dk1"/>
                </a:solidFill>
              </a:rPr>
              <a:t> </a:t>
            </a:r>
            <a:r>
              <a:rPr lang="en" sz="1900">
                <a:solidFill>
                  <a:schemeClr val="dk1"/>
                </a:solidFill>
              </a:rPr>
              <a:t>Subscribers can use their handset just like their PC to purchase products and services over the Web.</a:t>
            </a:r>
            <a:endParaRPr sz="1900">
              <a:solidFill>
                <a:schemeClr val="dk1"/>
              </a:solidFill>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D7DDDD"/>
      </a:lt1>
      <a:dk2>
        <a:srgbClr val="434343"/>
      </a:dk2>
      <a:lt2>
        <a:srgbClr val="FEDA60"/>
      </a:lt2>
      <a:accent1>
        <a:srgbClr val="353535"/>
      </a:accent1>
      <a:accent2>
        <a:srgbClr val="FEDA60"/>
      </a:accent2>
      <a:accent3>
        <a:srgbClr val="000000"/>
      </a:accent3>
      <a:accent4>
        <a:srgbClr val="FFFFFF"/>
      </a:accent4>
      <a:accent5>
        <a:srgbClr val="FFFF00"/>
      </a:accent5>
      <a:accent6>
        <a:srgbClr val="0000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838</Words>
  <Application>Microsoft Office PowerPoint</Application>
  <PresentationFormat>Custom</PresentationFormat>
  <Paragraphs>88</Paragraphs>
  <Slides>14</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Roboto</vt:lpstr>
      <vt:lpstr>Homemade Apple</vt:lpstr>
      <vt:lpstr>Calibri</vt:lpstr>
      <vt:lpstr>Roboto Light</vt:lpstr>
      <vt:lpstr>Abril Fatface</vt:lpstr>
      <vt:lpstr>Poppins</vt:lpstr>
      <vt:lpstr>Griffy</vt:lpstr>
      <vt:lpstr>Aldrich</vt:lpstr>
      <vt:lpstr>Roboto Medium</vt:lpstr>
      <vt:lpstr>Roboto Black</vt:lpstr>
      <vt:lpstr>SlidesMania</vt:lpstr>
      <vt:lpstr>WAP</vt:lpstr>
      <vt:lpstr>TABLE OF CONTENTS.</vt:lpstr>
      <vt:lpstr>What is WAP?</vt:lpstr>
      <vt:lpstr>History of WAP</vt:lpstr>
      <vt:lpstr>Some Points on WAP</vt:lpstr>
      <vt:lpstr>WAP Terms</vt:lpstr>
      <vt:lpstr>PowerPoint Presentation</vt:lpstr>
      <vt:lpstr>This is how you access internet via WAP</vt:lpstr>
      <vt:lpstr>Applications of WAP</vt:lpstr>
      <vt:lpstr>Applications of WAP Contd.</vt:lpstr>
      <vt:lpstr>Advantages of WAP</vt:lpstr>
      <vt:lpstr>Disadvantages of WAP</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WAP</dc:title>
  <cp:lastModifiedBy>kc</cp:lastModifiedBy>
  <cp:revision>1</cp:revision>
  <dcterms:modified xsi:type="dcterms:W3CDTF">2023-01-20T17:03:53Z</dcterms:modified>
</cp:coreProperties>
</file>