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65" r:id="rId2"/>
    <p:sldId id="257" r:id="rId3"/>
    <p:sldId id="262" r:id="rId4"/>
    <p:sldId id="258" r:id="rId5"/>
    <p:sldId id="271" r:id="rId6"/>
    <p:sldId id="272" r:id="rId7"/>
    <p:sldId id="273" r:id="rId8"/>
    <p:sldId id="274" r:id="rId9"/>
    <p:sldId id="275" r:id="rId10"/>
    <p:sldId id="268" r:id="rId11"/>
    <p:sldId id="269" r:id="rId12"/>
    <p:sldId id="280" r:id="rId13"/>
    <p:sldId id="279" r:id="rId14"/>
    <p:sldId id="281" r:id="rId15"/>
    <p:sldId id="2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DD94-5150-416F-8272-4C5813609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D3FC37-D68B-4765-A828-8D2696E9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629E36-8F26-4227-B2B2-57731357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DE3D81-1031-4888-94ED-CE8F62E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6D0291-409B-4776-A375-DF9E7D9C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322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AF21B-3531-4B8B-851F-BE590C17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463FD5-1DB8-4B6B-95B9-37EBD148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C723C-882F-47A3-903B-EA952CD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C5AFC0-B271-4C19-8EE7-277B990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D4385C-D890-4F2B-93DB-9B0F31B4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E15596-9C28-4B1C-AF76-0EA156DAA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066420-337C-4B14-8A7E-E92BA971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CC705F-13B0-4D84-A31B-0939775F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7C1ED9-971A-4CF8-8907-B547A8B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C83D66-D0F3-4CA3-84A6-76E6329E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E1C06-CB5B-4C7F-8527-87CEA584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77D76-076E-4A89-BE67-A00E1892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98176A-09F3-4E89-A0A7-618CAC0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E1155-B1D8-4CDF-B1DC-5A1D707C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CB5351-1B06-4449-B29A-A6F3CB54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304B-C8FC-4715-B473-62EC90AE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EFCB9A-EBF1-4484-BBA7-CD78D6D8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33DF7C-20F4-44E2-9882-83C47B29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14686-091D-4632-8993-F067AC7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84FFCF-FD30-4F0F-B3E5-96ABC2DB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01525-EDE7-4A9D-8143-DF0BC66A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7FB71-B48B-4644-98C6-DD2AA86B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4326-CF7A-4133-87AE-C042FFDC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8E2E7C-AD46-4D3F-B087-28B05A7A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93378B-A401-409A-B8EE-3958424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4B3E8A-E168-4291-B93E-8D44710B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2C671-DE61-4B44-881F-44DC628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8D16AB-8729-4A33-AA38-F32DBCAF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1199C5-7665-4063-B37B-B4C9C2BA6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14D7F9-A1DD-46E4-965C-B8EFE858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C9F72F-1A12-4A9E-A178-F12644F6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0D4C12-53F2-4EDE-AD8C-D746E372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A32FE9-3069-475A-9501-801A07FC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3ADEC4-E6BC-49E9-B24C-6C161B36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53D1B-8BD8-43F3-910B-7EB585B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0B08A-03D4-4A2B-B0EB-39A8D33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98AA5C-EDAD-43EC-8088-D135686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64FDE7-3223-4830-8878-34997A09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2D325-94FF-46AC-A269-75EC81BD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D698FF-1039-4423-956D-B4B6F064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500A45-5842-4073-83B0-E2F71F44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71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90795-D82B-4AF8-9CB7-CE610ED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661B6-3379-46DE-8D71-48705590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B5CA05-AB86-4FBC-AEF1-56F952266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62996C-7A6B-43F1-948A-E5458FFF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F75194-F636-434D-84C2-7A1CA646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ED7A7A-E2CC-4CBC-835D-A2810F3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748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86A9F-0AF1-40B3-8D36-DA9D4450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B0F2BA-8F98-48A2-A8D7-FE103E893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C2A392-4E9D-4380-B136-E889AFC3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6CE0C0-F390-443F-8295-DF3B1D6A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418246-E655-4E67-A299-BF315320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109690-F657-4A3A-9188-6036222F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4FF2DD-C854-4FA8-BE0C-C6278984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1BE156-95A3-43E1-B4E4-146FBD7D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CC3B71-1DA8-4A4B-A04A-6B041D28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3280-337C-4227-8ADD-237665C4D77A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ED950B-24D6-457B-AA3E-C26B1412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259277-41B6-43A2-B737-2C0B1673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projects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sourc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4D4BAF-2586-45E4-8DEF-F0410344A06F}"/>
              </a:ext>
            </a:extLst>
          </p:cNvPr>
          <p:cNvSpPr txBox="1"/>
          <p:nvPr/>
        </p:nvSpPr>
        <p:spPr>
          <a:xfrm>
            <a:off x="1374922" y="360669"/>
            <a:ext cx="94385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Bodoni MT" panose="02070603080606020203" pitchFamily="18" charset="0"/>
                <a:cs typeface="Calibri"/>
              </a:rPr>
              <a:t>Bangladesh Army University of Science &amp; Technology (BAUST), Saidpur</a:t>
            </a:r>
          </a:p>
        </p:txBody>
      </p:sp>
      <p:pic>
        <p:nvPicPr>
          <p:cNvPr id="3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72FA7EF-92F5-4F4E-B7EB-DD8F10C3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40" y="1206992"/>
            <a:ext cx="1898912" cy="1599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D84A78-93B6-4272-AC0D-3C7C543B8C37}"/>
              </a:ext>
            </a:extLst>
          </p:cNvPr>
          <p:cNvSpPr txBox="1"/>
          <p:nvPr/>
        </p:nvSpPr>
        <p:spPr>
          <a:xfrm>
            <a:off x="843051" y="3176308"/>
            <a:ext cx="52511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"/>
              </a:rPr>
              <a:t>Department </a:t>
            </a:r>
            <a:r>
              <a:rPr lang="en-US" sz="1600" b="1" dirty="0">
                <a:solidFill>
                  <a:srgbClr val="000000"/>
                </a:solidFill>
                <a:cs typeface="Calibri"/>
              </a:rPr>
              <a:t>: Computer Science &amp; Engineering</a:t>
            </a:r>
            <a:endParaRPr lang="en-US" b="1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cs typeface="Calibri"/>
              </a:rPr>
              <a:t>Course Code : </a:t>
            </a:r>
            <a:r>
              <a:rPr lang="en-US" sz="1600" b="1" dirty="0">
                <a:cs typeface="Calibri"/>
              </a:rPr>
              <a:t>CSE 2200     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Course Title : </a:t>
            </a:r>
            <a:r>
              <a:rPr lang="en-US" sz="1600" b="1" dirty="0">
                <a:cs typeface="Calibri"/>
              </a:rPr>
              <a:t>Software Development Project II</a:t>
            </a:r>
            <a:endParaRPr lang="en-US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63116B-3834-49E2-9F5A-2143CD652463}"/>
              </a:ext>
            </a:extLst>
          </p:cNvPr>
          <p:cNvSpPr txBox="1"/>
          <p:nvPr/>
        </p:nvSpPr>
        <p:spPr>
          <a:xfrm>
            <a:off x="832104" y="43053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Submitted By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44F900-F218-4EF0-95CA-76406A88B3B7}"/>
              </a:ext>
            </a:extLst>
          </p:cNvPr>
          <p:cNvSpPr txBox="1"/>
          <p:nvPr/>
        </p:nvSpPr>
        <p:spPr>
          <a:xfrm>
            <a:off x="832104" y="4767063"/>
            <a:ext cx="37746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Student Name : </a:t>
            </a:r>
            <a:r>
              <a:rPr lang="en-US" sz="1600" b="1" dirty="0" smtClean="0">
                <a:cs typeface="Calibri"/>
              </a:rPr>
              <a:t>MD. </a:t>
            </a:r>
            <a:r>
              <a:rPr lang="en-US" sz="1600" b="1" dirty="0" err="1" smtClean="0">
                <a:cs typeface="Calibri"/>
              </a:rPr>
              <a:t>Sabbir</a:t>
            </a:r>
            <a:r>
              <a:rPr lang="en-US" sz="1600" b="1" dirty="0" smtClean="0">
                <a:cs typeface="Calibri"/>
              </a:rPr>
              <a:t> Ahmed</a:t>
            </a:r>
            <a:endParaRPr lang="en-US" sz="1600" b="1" dirty="0">
              <a:cs typeface="Calibri"/>
            </a:endParaRPr>
          </a:p>
          <a:p>
            <a:r>
              <a:rPr lang="en-US" sz="1600" b="1" dirty="0">
                <a:cs typeface="Calibri"/>
              </a:rPr>
              <a:t>ID : </a:t>
            </a:r>
            <a:r>
              <a:rPr lang="en-US" sz="1600" b="1" dirty="0" smtClean="0">
                <a:cs typeface="Calibri"/>
              </a:rPr>
              <a:t>180201071</a:t>
            </a:r>
            <a:endParaRPr lang="en-US" sz="1600" b="1" dirty="0">
              <a:cs typeface="Calibri"/>
            </a:endParaRPr>
          </a:p>
          <a:p>
            <a:r>
              <a:rPr lang="en-US" sz="1600" b="1" dirty="0">
                <a:cs typeface="Calibri"/>
              </a:rPr>
              <a:t>Level : 2            Term : II</a:t>
            </a:r>
          </a:p>
          <a:p>
            <a:r>
              <a:rPr lang="en-US" sz="1600" b="1" dirty="0">
                <a:cs typeface="Calibri"/>
              </a:rPr>
              <a:t>Section :B</a:t>
            </a:r>
          </a:p>
          <a:p>
            <a:r>
              <a:rPr lang="en-US" sz="1600" b="1" dirty="0">
                <a:cs typeface="Calibri"/>
              </a:rPr>
              <a:t>Date of Submission : 29/11/2020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32965B-066F-4971-9CE6-81C0C82E788F}"/>
              </a:ext>
            </a:extLst>
          </p:cNvPr>
          <p:cNvSpPr txBox="1"/>
          <p:nvPr/>
        </p:nvSpPr>
        <p:spPr>
          <a:xfrm>
            <a:off x="7205648" y="4767062"/>
            <a:ext cx="443972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Teacher Name : </a:t>
            </a:r>
            <a:endParaRPr lang="en-US" sz="1600" b="1" dirty="0" smtClean="0">
              <a:cs typeface="Calibri"/>
            </a:endParaRPr>
          </a:p>
          <a:p>
            <a:r>
              <a:rPr lang="en-US" sz="1600" b="1" dirty="0" smtClean="0">
                <a:cs typeface="Calibri"/>
              </a:rPr>
              <a:t>                            </a:t>
            </a:r>
            <a:r>
              <a:rPr lang="en-US" sz="1600" b="1" dirty="0">
                <a:cs typeface="Calibri"/>
              </a:rPr>
              <a:t>MD. </a:t>
            </a:r>
            <a:r>
              <a:rPr lang="en-US" sz="1600" b="1" dirty="0" err="1">
                <a:cs typeface="Calibri"/>
              </a:rPr>
              <a:t>Toukir</a:t>
            </a:r>
            <a:r>
              <a:rPr lang="en-US" sz="1600" b="1" dirty="0">
                <a:cs typeface="Calibri"/>
              </a:rPr>
              <a:t> Ahmed</a:t>
            </a:r>
          </a:p>
          <a:p>
            <a:endParaRPr lang="en-US" sz="1600" b="1" dirty="0">
              <a:cs typeface="Calibri"/>
            </a:endParaRPr>
          </a:p>
          <a:p>
            <a:r>
              <a:rPr lang="en-US" sz="1600" b="1" dirty="0">
                <a:cs typeface="Calibri"/>
              </a:rPr>
              <a:t>Designation : Lecturer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E6D3947-F939-4968-8EEE-315D5F18C4AF}"/>
              </a:ext>
            </a:extLst>
          </p:cNvPr>
          <p:cNvSpPr txBox="1"/>
          <p:nvPr/>
        </p:nvSpPr>
        <p:spPr>
          <a:xfrm>
            <a:off x="7205648" y="43053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Submitted To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60D1B2-9FCF-4F8B-BA0B-6645DB3D7E37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01</a:t>
            </a:r>
          </a:p>
        </p:txBody>
      </p:sp>
    </p:spTree>
    <p:extLst>
      <p:ext uri="{BB962C8B-B14F-4D97-AF65-F5344CB8AC3E}">
        <p14:creationId xmlns:p14="http://schemas.microsoft.com/office/powerpoint/2010/main" val="6454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D8D317A-CD04-4720-BA9F-133EFF20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236" y="173101"/>
            <a:ext cx="7653528" cy="960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Bodoni MT" panose="02070603080606020203" pitchFamily="18" charset="0"/>
                <a:ea typeface="SimSun" panose="02010600030101010101" pitchFamily="2" charset="-122"/>
              </a:rPr>
              <a:t>Activity_registration</a:t>
            </a:r>
            <a:r>
              <a:rPr lang="en-US" dirty="0">
                <a:latin typeface="Bodoni MT" panose="02070603080606020203" pitchFamily="18" charset="0"/>
                <a:ea typeface="SimSun" panose="02010600030101010101" pitchFamily="2" charset="-122"/>
              </a:rPr>
              <a:t> main2.xml</a:t>
            </a:r>
            <a:r>
              <a:rPr lang="en-US" sz="4400" dirty="0">
                <a:latin typeface="Bodoni MT" panose="02070603080606020203" pitchFamily="18" charset="0"/>
                <a:ea typeface="SimSun" panose="02010600030101010101" pitchFamily="2" charset="-122"/>
              </a:rPr>
              <a:t/>
            </a:r>
            <a:br>
              <a:rPr lang="en-US" sz="4400" dirty="0">
                <a:latin typeface="Bodoni MT" panose="02070603080606020203" pitchFamily="18" charset="0"/>
                <a:ea typeface="SimSun" panose="02010600030101010101" pitchFamily="2" charset="-122"/>
              </a:rPr>
            </a:br>
            <a:endParaRPr lang="en-US" sz="44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D4C77A-D6A7-4E85-9D67-395DA81E4531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 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5" y="850790"/>
            <a:ext cx="8545885" cy="48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56CCB7-BC6D-4C4B-A6A9-FEE218C66250}"/>
              </a:ext>
            </a:extLst>
          </p:cNvPr>
          <p:cNvSpPr txBox="1">
            <a:spLocks/>
          </p:cNvSpPr>
          <p:nvPr/>
        </p:nvSpPr>
        <p:spPr>
          <a:xfrm>
            <a:off x="2269236" y="173101"/>
            <a:ext cx="7653528" cy="74129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Registration_MainActivity2.java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09AB03-67A5-463E-8A9C-FC0027B4C357}"/>
              </a:ext>
            </a:extLst>
          </p:cNvPr>
          <p:cNvSpPr txBox="1"/>
          <p:nvPr/>
        </p:nvSpPr>
        <p:spPr>
          <a:xfrm>
            <a:off x="690463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Friends Zone App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11</a:t>
            </a:r>
            <a:endParaRPr lang="en-US" sz="1600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9" y="763276"/>
            <a:ext cx="9084664" cy="52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56CCB7-BC6D-4C4B-A6A9-FEE218C66250}"/>
              </a:ext>
            </a:extLst>
          </p:cNvPr>
          <p:cNvSpPr txBox="1">
            <a:spLocks/>
          </p:cNvSpPr>
          <p:nvPr/>
        </p:nvSpPr>
        <p:spPr>
          <a:xfrm>
            <a:off x="2269236" y="173101"/>
            <a:ext cx="7653528" cy="74129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Registration_MainActivity2.java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09AB03-67A5-463E-8A9C-FC0027B4C357}"/>
              </a:ext>
            </a:extLst>
          </p:cNvPr>
          <p:cNvSpPr txBox="1"/>
          <p:nvPr/>
        </p:nvSpPr>
        <p:spPr>
          <a:xfrm>
            <a:off x="690463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Friends Zone App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12</a:t>
            </a:r>
            <a:endParaRPr lang="en-US" sz="1600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58" y="818984"/>
            <a:ext cx="8930063" cy="52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2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56CCB7-BC6D-4C4B-A6A9-FEE218C66250}"/>
              </a:ext>
            </a:extLst>
          </p:cNvPr>
          <p:cNvSpPr txBox="1">
            <a:spLocks/>
          </p:cNvSpPr>
          <p:nvPr/>
        </p:nvSpPr>
        <p:spPr>
          <a:xfrm>
            <a:off x="2269236" y="173101"/>
            <a:ext cx="7653528" cy="74129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Registration_MainActivity2.java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09AB03-67A5-463E-8A9C-FC0027B4C357}"/>
              </a:ext>
            </a:extLst>
          </p:cNvPr>
          <p:cNvSpPr txBox="1"/>
          <p:nvPr/>
        </p:nvSpPr>
        <p:spPr>
          <a:xfrm>
            <a:off x="690463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Friends Zone App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en-US" sz="1600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36" y="1159288"/>
            <a:ext cx="8103824" cy="48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56CCB7-BC6D-4C4B-A6A9-FEE218C66250}"/>
              </a:ext>
            </a:extLst>
          </p:cNvPr>
          <p:cNvSpPr txBox="1">
            <a:spLocks/>
          </p:cNvSpPr>
          <p:nvPr/>
        </p:nvSpPr>
        <p:spPr>
          <a:xfrm>
            <a:off x="2269236" y="173101"/>
            <a:ext cx="7653528" cy="74129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Registration_MainActivity2.java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09AB03-67A5-463E-8A9C-FC0027B4C357}"/>
              </a:ext>
            </a:extLst>
          </p:cNvPr>
          <p:cNvSpPr txBox="1"/>
          <p:nvPr/>
        </p:nvSpPr>
        <p:spPr>
          <a:xfrm>
            <a:off x="690463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Friends Zone App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14</a:t>
            </a:r>
            <a:endParaRPr lang="en-US" sz="1600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3" y="761916"/>
            <a:ext cx="9226066" cy="52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03C7C-4695-449D-8671-5FC8E2AA1F29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</a:t>
            </a:r>
            <a:r>
              <a:rPr lang="en-US" sz="1600" dirty="0" err="1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Ap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endParaRPr lang="en-US" sz="1600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8D91A77-6982-42CD-8132-7A4100EE9301}"/>
              </a:ext>
            </a:extLst>
          </p:cNvPr>
          <p:cNvSpPr txBox="1">
            <a:spLocks/>
          </p:cNvSpPr>
          <p:nvPr/>
        </p:nvSpPr>
        <p:spPr>
          <a:xfrm>
            <a:off x="4314116" y="434824"/>
            <a:ext cx="3454908" cy="7504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84EBEE-4E3A-4FBD-9C26-29F482E00896}"/>
              </a:ext>
            </a:extLst>
          </p:cNvPr>
          <p:cNvSpPr txBox="1"/>
          <p:nvPr/>
        </p:nvSpPr>
        <p:spPr>
          <a:xfrm>
            <a:off x="1921764" y="2075688"/>
            <a:ext cx="83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" panose="02070603080606020203" pitchFamily="18" charset="0"/>
              </a:rPr>
              <a:t>In future I will improve </a:t>
            </a:r>
            <a:r>
              <a:rPr lang="en-US" sz="3000" dirty="0" smtClean="0">
                <a:latin typeface="Bodoni MT" panose="02070603080606020203" pitchFamily="18" charset="0"/>
              </a:rPr>
              <a:t>the section of friend request &amp; confirm that’s why any one </a:t>
            </a:r>
            <a:r>
              <a:rPr lang="en-US" sz="3000" dirty="0" smtClean="0">
                <a:latin typeface="Bodoni MT" panose="02070603080606020203" pitchFamily="18" charset="0"/>
              </a:rPr>
              <a:t>send request &amp; confirmed. I will also improve c</a:t>
            </a:r>
            <a:r>
              <a:rPr lang="en-US" sz="3000" dirty="0" smtClean="0">
                <a:latin typeface="Bodoni MT" panose="02070603080606020203" pitchFamily="18" charset="0"/>
              </a:rPr>
              <a:t>hat option  .</a:t>
            </a:r>
            <a:endParaRPr lang="en-US" sz="3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CBF93C-1D57-46FB-ADA3-86EA7F5670FA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App                                                    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endParaRPr lang="en-US" sz="1600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C001A0-D6F2-451D-B24A-B79608FC881D}"/>
              </a:ext>
            </a:extLst>
          </p:cNvPr>
          <p:cNvSpPr txBox="1"/>
          <p:nvPr/>
        </p:nvSpPr>
        <p:spPr>
          <a:xfrm>
            <a:off x="2433828" y="1859340"/>
            <a:ext cx="6749501" cy="156966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highlight>
                  <a:srgbClr val="00FF00"/>
                </a:highlight>
                <a:latin typeface="Algerian" panose="04020705040A02060702" pitchFamily="82" charset="0"/>
              </a:rPr>
              <a:t>THANK</a:t>
            </a:r>
            <a:r>
              <a:rPr lang="en-US" sz="9600" dirty="0">
                <a:highlight>
                  <a:srgbClr val="FFFF00"/>
                </a:highlight>
                <a:latin typeface="Algerian" panose="04020705040A02060702" pitchFamily="8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2261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32E23-9C09-4BFF-9B4A-1C444EB3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8" y="621157"/>
            <a:ext cx="7034784" cy="1325563"/>
          </a:xfrm>
          <a:ln>
            <a:noFill/>
          </a:ln>
        </p:spPr>
        <p:txBody>
          <a:bodyPr/>
          <a:lstStyle/>
          <a:p>
            <a:pPr algn="ctr"/>
            <a:r>
              <a:rPr lang="en-US" sz="6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Proposed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A5AB0C-D567-4AC4-9B4C-AC44E3EF44EB}"/>
              </a:ext>
            </a:extLst>
          </p:cNvPr>
          <p:cNvSpPr txBox="1"/>
          <p:nvPr/>
        </p:nvSpPr>
        <p:spPr>
          <a:xfrm>
            <a:off x="2072640" y="2743200"/>
            <a:ext cx="804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Friends zone app using android studio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7EC0D6-B975-4C86-941A-CFE62DCE78E5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02</a:t>
            </a:r>
          </a:p>
        </p:txBody>
      </p:sp>
    </p:spTree>
    <p:extLst>
      <p:ext uri="{BB962C8B-B14F-4D97-AF65-F5344CB8AC3E}">
        <p14:creationId xmlns:p14="http://schemas.microsoft.com/office/powerpoint/2010/main" val="218622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1D45571-6C44-4851-8B67-CC4B6DA3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72" y="310261"/>
            <a:ext cx="4334256" cy="1325563"/>
          </a:xfrm>
        </p:spPr>
        <p:txBody>
          <a:bodyPr/>
          <a:lstStyle/>
          <a:p>
            <a:pPr algn="ctr"/>
            <a:r>
              <a:rPr lang="en-US" sz="6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D05DD9-CE3C-448C-B467-CCDFA3E55AC8}"/>
              </a:ext>
            </a:extLst>
          </p:cNvPr>
          <p:cNvSpPr txBox="1"/>
          <p:nvPr/>
        </p:nvSpPr>
        <p:spPr>
          <a:xfrm>
            <a:off x="439876" y="1707719"/>
            <a:ext cx="11203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odoni MT" panose="02070603080606020203" pitchFamily="18" charset="0"/>
              </a:rPr>
              <a:t>It will help to communicate with one another </a:t>
            </a:r>
            <a:r>
              <a:rPr lang="en-US" sz="3600" dirty="0" smtClean="0">
                <a:latin typeface="Bodoni MT" panose="02070603080606020203" pitchFamily="18" charset="0"/>
              </a:rPr>
              <a:t>. Any one can do video call very easily. It will reduce the traffic and </a:t>
            </a:r>
            <a:r>
              <a:rPr lang="en-US" sz="3600" dirty="0" err="1" smtClean="0">
                <a:latin typeface="Bodoni MT" panose="02070603080606020203" pitchFamily="18" charset="0"/>
              </a:rPr>
              <a:t>redundncy</a:t>
            </a:r>
            <a:r>
              <a:rPr lang="en-US" sz="3600" dirty="0" smtClean="0">
                <a:latin typeface="Bodoni MT" panose="02070603080606020203" pitchFamily="18" charset="0"/>
              </a:rPr>
              <a:t> .Simply management and usability</a:t>
            </a:r>
            <a:endParaRPr lang="en-US" sz="3600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1856D2-AE65-4FE5-BFBD-EF2142FDD774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Friends Zone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App                                                  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03</a:t>
            </a:r>
          </a:p>
        </p:txBody>
      </p:sp>
    </p:spTree>
    <p:extLst>
      <p:ext uri="{BB962C8B-B14F-4D97-AF65-F5344CB8AC3E}">
        <p14:creationId xmlns:p14="http://schemas.microsoft.com/office/powerpoint/2010/main" val="204469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95A92A-74F6-4634-AD05-B580CAD4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479871"/>
            <a:ext cx="10222992" cy="115690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Use apparatus for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306788-F8D2-4FFB-B955-CCA6DF8DCDAC}"/>
              </a:ext>
            </a:extLst>
          </p:cNvPr>
          <p:cNvSpPr txBox="1"/>
          <p:nvPr/>
        </p:nvSpPr>
        <p:spPr>
          <a:xfrm>
            <a:off x="1417320" y="2048256"/>
            <a:ext cx="474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Windows 10 operating system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Bodoni MT" panose="02070603080606020203" pitchFamily="18" charset="0"/>
              </a:rPr>
              <a:t>Android studio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Bodoni MT" panose="020706030806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F4BA931-4D73-4B8D-8CC6-8C981654042F}"/>
              </a:ext>
            </a:extLst>
          </p:cNvPr>
          <p:cNvSpPr txBox="1"/>
          <p:nvPr/>
        </p:nvSpPr>
        <p:spPr>
          <a:xfrm>
            <a:off x="1417320" y="4370832"/>
            <a:ext cx="3776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I also get some help from:</a:t>
            </a:r>
          </a:p>
          <a:p>
            <a:pPr marL="342900" indent="-342900">
              <a:buAutoNum type="arabicPeriod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www.youtube.com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www.code-projects.org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www.codesource.com</a:t>
            </a: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E0666D-74DD-4552-B1A1-61A5FB9D5950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04</a:t>
            </a:r>
          </a:p>
        </p:txBody>
      </p:sp>
    </p:spTree>
    <p:extLst>
      <p:ext uri="{BB962C8B-B14F-4D97-AF65-F5344CB8AC3E}">
        <p14:creationId xmlns:p14="http://schemas.microsoft.com/office/powerpoint/2010/main" val="126427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86732-16EE-43BE-8697-F9603AC3EB21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8EB6AA-6DEC-4AB4-9650-FB89438B7C13}"/>
              </a:ext>
            </a:extLst>
          </p:cNvPr>
          <p:cNvSpPr txBox="1"/>
          <p:nvPr/>
        </p:nvSpPr>
        <p:spPr>
          <a:xfrm>
            <a:off x="1963972" y="2420367"/>
            <a:ext cx="7199840" cy="64633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doni MT" panose="02070603080606020203" pitchFamily="18" charset="0"/>
                <a:ea typeface="SimSun" panose="02010600030101010101" pitchFamily="2" charset="-122"/>
              </a:rPr>
              <a:t>I make </a:t>
            </a:r>
            <a:r>
              <a:rPr lang="en-US" sz="3600" dirty="0" smtClean="0">
                <a:latin typeface="Bodoni MT" panose="02070603080606020203" pitchFamily="18" charset="0"/>
                <a:ea typeface="SimSun" panose="02010600030101010101" pitchFamily="2" charset="-122"/>
              </a:rPr>
              <a:t>some </a:t>
            </a:r>
            <a:r>
              <a:rPr lang="en-US" sz="3600" dirty="0">
                <a:latin typeface="Bodoni MT" panose="02070603080606020203" pitchFamily="18" charset="0"/>
                <a:ea typeface="SimSun" panose="02010600030101010101" pitchFamily="2" charset="-122"/>
              </a:rPr>
              <a:t>part of the program: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38BB5A-F373-4E87-B2D0-BAAC78038384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    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05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836"/>
              </p:ext>
            </p:extLst>
          </p:nvPr>
        </p:nvGraphicFramePr>
        <p:xfrm>
          <a:off x="5521320" y="4162494"/>
          <a:ext cx="1463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Packager Shell Object" showAsIcon="1" r:id="rId3" imgW="1464120" imgH="437400" progId="Package">
                  <p:embed/>
                </p:oleObj>
              </mc:Choice>
              <mc:Fallback>
                <p:oleObj name="Packager Shell Object" showAsIcon="1" r:id="rId3" imgW="14641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320" y="4162494"/>
                        <a:ext cx="14636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77873"/>
              </p:ext>
            </p:extLst>
          </p:nvPr>
        </p:nvGraphicFramePr>
        <p:xfrm>
          <a:off x="4365005" y="3423022"/>
          <a:ext cx="9159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Packager Shell Object" showAsIcon="1" r:id="rId5" imgW="915840" imgH="437400" progId="Package">
                  <p:embed/>
                </p:oleObj>
              </mc:Choice>
              <mc:Fallback>
                <p:oleObj name="Packager Shell Object" showAsIcon="1" r:id="rId5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5005" y="3423022"/>
                        <a:ext cx="91598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10150"/>
              </p:ext>
            </p:extLst>
          </p:nvPr>
        </p:nvGraphicFramePr>
        <p:xfrm>
          <a:off x="5219245" y="3438925"/>
          <a:ext cx="164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Packager Shell Object" showAsIcon="1" r:id="rId7" imgW="1644840" imgH="437400" progId="Package">
                  <p:embed/>
                </p:oleObj>
              </mc:Choice>
              <mc:Fallback>
                <p:oleObj name="Packager Shell Object" showAsIcon="1" r:id="rId7" imgW="1644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245" y="3438925"/>
                        <a:ext cx="16446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698121"/>
              </p:ext>
            </p:extLst>
          </p:nvPr>
        </p:nvGraphicFramePr>
        <p:xfrm>
          <a:off x="6826637" y="3446878"/>
          <a:ext cx="812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Packager Shell Object" showAsIcon="1" r:id="rId9" imgW="812880" imgH="437400" progId="Package">
                  <p:embed/>
                </p:oleObj>
              </mc:Choice>
              <mc:Fallback>
                <p:oleObj name="Packager Shell Object" showAsIcon="1" r:id="rId9" imgW="8128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637" y="3446878"/>
                        <a:ext cx="8128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2679"/>
              </p:ext>
            </p:extLst>
          </p:nvPr>
        </p:nvGraphicFramePr>
        <p:xfrm>
          <a:off x="7909919" y="3470731"/>
          <a:ext cx="1174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Packager Shell Object" showAsIcon="1" r:id="rId11" imgW="1173960" imgH="437400" progId="Package">
                  <p:embed/>
                </p:oleObj>
              </mc:Choice>
              <mc:Fallback>
                <p:oleObj name="Packager Shell Object" showAsIcon="1" r:id="rId11" imgW="11739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9919" y="3470731"/>
                        <a:ext cx="11747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184486"/>
              </p:ext>
            </p:extLst>
          </p:nvPr>
        </p:nvGraphicFramePr>
        <p:xfrm>
          <a:off x="2656743" y="4138640"/>
          <a:ext cx="5476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Packager Shell Object" showAsIcon="1" r:id="rId13" imgW="548280" imgH="437400" progId="Package">
                  <p:embed/>
                </p:oleObj>
              </mc:Choice>
              <mc:Fallback>
                <p:oleObj name="Packager Shell Object" showAsIcon="1" r:id="rId13" imgW="548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56743" y="4138640"/>
                        <a:ext cx="54768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6295"/>
              </p:ext>
            </p:extLst>
          </p:nvPr>
        </p:nvGraphicFramePr>
        <p:xfrm>
          <a:off x="4676192" y="4114786"/>
          <a:ext cx="568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Packager Shell Object" showAsIcon="1" r:id="rId15" imgW="567720" imgH="437400" progId="Package">
                  <p:embed/>
                </p:oleObj>
              </mc:Choice>
              <mc:Fallback>
                <p:oleObj name="Packager Shell Object" showAsIcon="1" r:id="rId15" imgW="5677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76192" y="4114786"/>
                        <a:ext cx="5683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74898"/>
              </p:ext>
            </p:extLst>
          </p:nvPr>
        </p:nvGraphicFramePr>
        <p:xfrm>
          <a:off x="3626776" y="4130689"/>
          <a:ext cx="515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Packager Shell Object" showAsIcon="1" r:id="rId17" imgW="515880" imgH="437400" progId="Package">
                  <p:embed/>
                </p:oleObj>
              </mc:Choice>
              <mc:Fallback>
                <p:oleObj name="Packager Shell Object" showAsIcon="1" r:id="rId17" imgW="5158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6776" y="4130689"/>
                        <a:ext cx="5159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3598"/>
              </p:ext>
            </p:extLst>
          </p:nvPr>
        </p:nvGraphicFramePr>
        <p:xfrm>
          <a:off x="7183120" y="4146592"/>
          <a:ext cx="11160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ackager Shell Object" showAsIcon="1" r:id="rId19" imgW="1116000" imgH="437400" progId="Package">
                  <p:embed/>
                </p:oleObj>
              </mc:Choice>
              <mc:Fallback>
                <p:oleObj name="Packager Shell Object" showAsIcon="1" r:id="rId19" imgW="1116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83120" y="4146592"/>
                        <a:ext cx="11160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15235"/>
              </p:ext>
            </p:extLst>
          </p:nvPr>
        </p:nvGraphicFramePr>
        <p:xfrm>
          <a:off x="1697132" y="3423023"/>
          <a:ext cx="909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Packager Shell Object" showAsIcon="1" r:id="rId21" imgW="909360" imgH="437400" progId="Package">
                  <p:embed/>
                </p:oleObj>
              </mc:Choice>
              <mc:Fallback>
                <p:oleObj name="Packager Shell Object" showAsIcon="1" r:id="rId21" imgW="9093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97132" y="3423023"/>
                        <a:ext cx="9096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04859"/>
              </p:ext>
            </p:extLst>
          </p:nvPr>
        </p:nvGraphicFramePr>
        <p:xfrm>
          <a:off x="2654492" y="3454828"/>
          <a:ext cx="1619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Packager Shell Object" showAsIcon="1" r:id="rId23" imgW="1618920" imgH="437400" progId="Package">
                  <p:embed/>
                </p:oleObj>
              </mc:Choice>
              <mc:Fallback>
                <p:oleObj name="Packager Shell Object" showAsIcon="1" r:id="rId23" imgW="16189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54492" y="3454828"/>
                        <a:ext cx="16192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65083"/>
              </p:ext>
            </p:extLst>
          </p:nvPr>
        </p:nvGraphicFramePr>
        <p:xfrm>
          <a:off x="8382193" y="4067079"/>
          <a:ext cx="1135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Packager Shell Object" showAsIcon="1" r:id="rId25" imgW="1135080" imgH="437400" progId="Package">
                  <p:embed/>
                </p:oleObj>
              </mc:Choice>
              <mc:Fallback>
                <p:oleObj name="Packager Shell Object" showAsIcon="1" r:id="rId25" imgW="11350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82193" y="4067079"/>
                        <a:ext cx="11350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2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E95CB88-56F5-4E63-8C65-A695B3DCE473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E64E7D-6C9F-4AA8-8069-F011DBA0969C}"/>
              </a:ext>
            </a:extLst>
          </p:cNvPr>
          <p:cNvSpPr txBox="1"/>
          <p:nvPr/>
        </p:nvSpPr>
        <p:spPr>
          <a:xfrm>
            <a:off x="1792986" y="1648259"/>
            <a:ext cx="8282940" cy="46166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Bodoni MT" panose="02070603080606020203" pitchFamily="18" charset="0"/>
                <a:ea typeface="SimSun" panose="02010600030101010101" pitchFamily="2" charset="-122"/>
              </a:rPr>
              <a:t>Build.gradle</a:t>
            </a:r>
            <a:endParaRPr lang="en-US" sz="2400" dirty="0" smtClean="0">
              <a:latin typeface="Bodoni MT" panose="02070603080606020203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320EF9-65A1-425A-9D49-4470115A93DC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    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06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43" y="2369488"/>
            <a:ext cx="6455859" cy="36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8C0D5041-7F57-4E7A-ABA3-7EAF2E6190E4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3800" dirty="0" err="1">
                <a:latin typeface="Bodoni MT" panose="02070603080606020203" pitchFamily="18" charset="0"/>
                <a:ea typeface="SimSun" panose="02010600030101010101" pitchFamily="2" charset="-122"/>
              </a:rPr>
              <a:t>Build.gradle</a:t>
            </a:r>
            <a:endParaRPr lang="en-US" sz="3800" dirty="0">
              <a:latin typeface="Bodoni MT" panose="02070603080606020203" pitchFamily="18" charset="0"/>
              <a:ea typeface="SimSun" panose="02010600030101010101" pitchFamily="2" charset="-122"/>
            </a:endParaRPr>
          </a:p>
          <a:p>
            <a:pPr algn="ctr"/>
            <a:endParaRPr lang="en-US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08116D4-2121-487A-97D7-BCAA5E44590F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07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26" y="1693629"/>
            <a:ext cx="7970275" cy="44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485AE3-D2EB-402C-B0AF-83F664B33C68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3AE590-7435-44F3-A6F0-F0CD4BA3FC81}"/>
              </a:ext>
            </a:extLst>
          </p:cNvPr>
          <p:cNvSpPr txBox="1"/>
          <p:nvPr/>
        </p:nvSpPr>
        <p:spPr>
          <a:xfrm>
            <a:off x="1213485" y="1675691"/>
            <a:ext cx="9765030" cy="46166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Bodoni MT" panose="02070603080606020203" pitchFamily="18" charset="0"/>
                <a:ea typeface="SimSun" panose="02010600030101010101" pitchFamily="2" charset="-122"/>
              </a:rPr>
              <a:t>Activity_registration</a:t>
            </a:r>
            <a:r>
              <a:rPr lang="en-US" sz="2400" dirty="0" smtClean="0">
                <a:latin typeface="Bodoni MT" panose="02070603080606020203" pitchFamily="18" charset="0"/>
                <a:ea typeface="SimSun" panose="02010600030101010101" pitchFamily="2" charset="-122"/>
              </a:rPr>
              <a:t> main2.xml</a:t>
            </a:r>
            <a:endParaRPr lang="en-US" sz="2400" dirty="0">
              <a:latin typeface="Bodoni MT" panose="02070603080606020203" pitchFamily="18" charset="0"/>
              <a:ea typeface="SimSun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1C1D9C-C006-4252-8156-0328754C9EE1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                           Page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08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41" y="2289534"/>
            <a:ext cx="6969665" cy="39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86E829B-F215-44D0-8020-C0DB5A6E9E8E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C72D0F-629F-4A75-9C2F-C991A13CD0DA}"/>
              </a:ext>
            </a:extLst>
          </p:cNvPr>
          <p:cNvSpPr txBox="1"/>
          <p:nvPr/>
        </p:nvSpPr>
        <p:spPr>
          <a:xfrm>
            <a:off x="798460" y="1569223"/>
            <a:ext cx="9975342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odoni MT" panose="02070603080606020203" pitchFamily="18" charset="0"/>
                <a:ea typeface="SimSun" panose="02010600030101010101" pitchFamily="2" charset="-122"/>
              </a:rPr>
              <a:t>Activity_registration</a:t>
            </a:r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 main2.xml</a:t>
            </a:r>
            <a:endParaRPr lang="en-US" sz="2000" dirty="0">
              <a:latin typeface="Bodoni MT" panose="02070603080606020203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5F351A-1484-4828-B3D2-5D32A40811FB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Friends Zone App                                                    </a:t>
            </a:r>
            <a:r>
              <a:rPr lang="en-US" sz="1600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Page: 09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36" y="2200472"/>
            <a:ext cx="7033790" cy="39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313</Words>
  <Application>Microsoft Office PowerPoint</Application>
  <PresentationFormat>Custom</PresentationFormat>
  <Paragraphs>60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Package</vt:lpstr>
      <vt:lpstr>PowerPoint Presentation</vt:lpstr>
      <vt:lpstr>Proposed Project</vt:lpstr>
      <vt:lpstr>Objective</vt:lpstr>
      <vt:lpstr>Use apparatus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Activity_registration main2.xml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ACT</cp:lastModifiedBy>
  <cp:revision>106</cp:revision>
  <dcterms:created xsi:type="dcterms:W3CDTF">2020-07-12T18:50:07Z</dcterms:created>
  <dcterms:modified xsi:type="dcterms:W3CDTF">2021-02-13T03:00:12Z</dcterms:modified>
</cp:coreProperties>
</file>