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2184" y="-8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324D-DEAC-41FF-BA6D-FB00F6CF4B4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EC74-5B5D-48BD-8AE3-B0630F62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324D-DEAC-41FF-BA6D-FB00F6CF4B4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EC74-5B5D-48BD-8AE3-B0630F62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324D-DEAC-41FF-BA6D-FB00F6CF4B4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EC74-5B5D-48BD-8AE3-B0630F62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324D-DEAC-41FF-BA6D-FB00F6CF4B4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EC74-5B5D-48BD-8AE3-B0630F62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324D-DEAC-41FF-BA6D-FB00F6CF4B4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EC74-5B5D-48BD-8AE3-B0630F62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324D-DEAC-41FF-BA6D-FB00F6CF4B4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EC74-5B5D-48BD-8AE3-B0630F62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324D-DEAC-41FF-BA6D-FB00F6CF4B4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EC74-5B5D-48BD-8AE3-B0630F62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324D-DEAC-41FF-BA6D-FB00F6CF4B4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EC74-5B5D-48BD-8AE3-B0630F62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324D-DEAC-41FF-BA6D-FB00F6CF4B4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EC74-5B5D-48BD-8AE3-B0630F62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324D-DEAC-41FF-BA6D-FB00F6CF4B4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EC74-5B5D-48BD-8AE3-B0630F62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324D-DEAC-41FF-BA6D-FB00F6CF4B4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EC74-5B5D-48BD-8AE3-B0630F62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5324D-DEAC-41FF-BA6D-FB00F6CF4B4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EC74-5B5D-48BD-8AE3-B0630F62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" cy="99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B_IMG_15662197901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" cy="1905000"/>
          </a:xfrm>
          <a:prstGeom prst="ellips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219200" y="0"/>
            <a:ext cx="4166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Sabbir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ahmed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838200"/>
            <a:ext cx="1871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fahim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752600"/>
            <a:ext cx="3237874" cy="70788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speaker,editor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4800" y="2667000"/>
            <a:ext cx="21948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01776446794</a:t>
            </a:r>
            <a:endParaRPr lang="en-US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9662" y="3124200"/>
            <a:ext cx="608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Sabbir</a:t>
            </a:r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ahmed</a:t>
            </a:r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fahim</a:t>
            </a:r>
            <a:endParaRPr lang="en-US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05147" y="3657600"/>
            <a:ext cx="41528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Sabbir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fahim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7" name="Picture 16" descr="Screenshot_2019-08-19-19-07-21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6096000" y="3962400"/>
            <a:ext cx="762000" cy="514240"/>
          </a:xfrm>
          <a:prstGeom prst="rect">
            <a:avLst/>
          </a:prstGeom>
        </p:spPr>
      </p:pic>
      <p:pic>
        <p:nvPicPr>
          <p:cNvPr id="18" name="Picture 17" descr="Screenshot_2019-08-19-19-06-53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3276600"/>
            <a:ext cx="328613" cy="444054"/>
          </a:xfrm>
          <a:prstGeom prst="rect">
            <a:avLst/>
          </a:prstGeom>
        </p:spPr>
      </p:pic>
      <p:pic>
        <p:nvPicPr>
          <p:cNvPr id="19" name="Picture 18" descr="Screenshot_2019-08-19-19-08-29-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V="1">
            <a:off x="6315694" y="2590800"/>
            <a:ext cx="542306" cy="533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4953000"/>
            <a:ext cx="12183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Education</a:t>
            </a:r>
            <a:endParaRPr lang="en-US" sz="20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600" y="4495800"/>
            <a:ext cx="2676053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Jsc</a:t>
            </a:r>
            <a:endParaRPr lang="en-US" sz="2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2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Arab shah academy</a:t>
            </a:r>
          </a:p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2013 ( GPA 5)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7200" y="4648200"/>
            <a:ext cx="25908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Hifz</a:t>
            </a:r>
            <a:endParaRPr lang="en-US" sz="2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2014-2016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71600" y="6096000"/>
            <a:ext cx="1847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endParaRPr lang="en-US" sz="2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1600" y="5715000"/>
            <a:ext cx="3382401" cy="1200329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Ssc</a:t>
            </a:r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Sylhet</a:t>
            </a:r>
            <a:r>
              <a:rPr lang="en-US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ideal </a:t>
            </a:r>
            <a:r>
              <a:rPr lang="en-US" sz="2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madrasah</a:t>
            </a:r>
            <a:endParaRPr lang="en-US" sz="2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2017-2019 Science(GPA5)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685800" y="7086600"/>
            <a:ext cx="2819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SKILL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7010401"/>
            <a:ext cx="37338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ENGLISH </a:t>
            </a:r>
          </a:p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language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 flipH="1">
            <a:off x="2438400" y="7086600"/>
            <a:ext cx="4419600" cy="685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38400" y="7086600"/>
            <a:ext cx="29718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1981200" y="7772400"/>
            <a:ext cx="7620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Graphic</a:t>
            </a:r>
          </a:p>
          <a:p>
            <a:pPr algn="ctr"/>
            <a:r>
              <a:rPr 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designing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0" y="7772400"/>
            <a:ext cx="4572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86000" y="7772400"/>
            <a:ext cx="18288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</Words>
  <Application>Microsoft Office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 ZONE</dc:creator>
  <cp:lastModifiedBy>IT ZONE</cp:lastModifiedBy>
  <cp:revision>8</cp:revision>
  <dcterms:created xsi:type="dcterms:W3CDTF">2019-08-19T13:37:19Z</dcterms:created>
  <dcterms:modified xsi:type="dcterms:W3CDTF">2019-08-19T15:01:31Z</dcterms:modified>
</cp:coreProperties>
</file>