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7B9EE-0819-4E35-A7FE-102FA25C1BA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493E-4335-4FDE-9314-6A60BDB1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My-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30" y="78376"/>
            <a:ext cx="3874968" cy="6682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90" y="78377"/>
            <a:ext cx="3862766" cy="6682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13507" y="431074"/>
            <a:ext cx="29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err="1" smtClean="0"/>
              <a:t>Todo</a:t>
            </a:r>
            <a:r>
              <a:rPr lang="en-US" dirty="0" smtClean="0"/>
              <a:t> Home &amp; Inbox 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99" y="117249"/>
            <a:ext cx="3836737" cy="6610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8" y="130628"/>
            <a:ext cx="3828972" cy="6596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3507" y="431074"/>
            <a:ext cx="3073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</a:t>
            </a:r>
            <a:r>
              <a:rPr lang="en-US" b="1" dirty="0" smtClean="0"/>
              <a:t>Settings</a:t>
            </a:r>
            <a:r>
              <a:rPr lang="en-US" dirty="0" smtClean="0"/>
              <a:t> to update </a:t>
            </a:r>
          </a:p>
          <a:p>
            <a:r>
              <a:rPr lang="en-US" dirty="0" smtClean="0"/>
              <a:t>profile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507" y="431074"/>
            <a:ext cx="3081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b="1" dirty="0" smtClean="0"/>
              <a:t>Addresses </a:t>
            </a:r>
            <a:r>
              <a:rPr lang="en-US" dirty="0" smtClean="0"/>
              <a:t>to view all added </a:t>
            </a:r>
          </a:p>
          <a:p>
            <a:r>
              <a:rPr lang="en-US" dirty="0" smtClean="0"/>
              <a:t>Address from map and to add new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85" y="133413"/>
            <a:ext cx="3835373" cy="66077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/>
        </p:blipFill>
        <p:spPr>
          <a:xfrm>
            <a:off x="7654819" y="120724"/>
            <a:ext cx="3962400" cy="663314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7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507" y="431074"/>
            <a:ext cx="2764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address by typing </a:t>
            </a:r>
          </a:p>
          <a:p>
            <a:r>
              <a:rPr lang="en-US" dirty="0" smtClean="0"/>
              <a:t>Latitude &amp; Longitude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"/>
          <a:stretch/>
        </p:blipFill>
        <p:spPr>
          <a:xfrm>
            <a:off x="3278777" y="146476"/>
            <a:ext cx="3962400" cy="66200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969726" y="159539"/>
            <a:ext cx="444137" cy="271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/>
        </p:blipFill>
        <p:spPr>
          <a:xfrm>
            <a:off x="5460259" y="133413"/>
            <a:ext cx="3962400" cy="663314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8882743" y="2547257"/>
            <a:ext cx="365760" cy="2351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/>
        </p:blipFill>
        <p:spPr>
          <a:xfrm>
            <a:off x="7641741" y="146476"/>
            <a:ext cx="3962400" cy="663314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04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My-Todo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My-Todo</dc:title>
  <dc:creator>User</dc:creator>
  <cp:lastModifiedBy>User</cp:lastModifiedBy>
  <cp:revision>12</cp:revision>
  <dcterms:created xsi:type="dcterms:W3CDTF">2019-05-15T11:54:18Z</dcterms:created>
  <dcterms:modified xsi:type="dcterms:W3CDTF">2019-05-21T09:36:24Z</dcterms:modified>
</cp:coreProperties>
</file>