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500"/>
    <a:srgbClr val="FF7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18BA9F-C470-0E41-8295-3C132905EFC2}" v="19" dt="2018-05-28T06:01:55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2587"/>
    <p:restoredTop sz="94523"/>
  </p:normalViewPr>
  <p:slideViewPr>
    <p:cSldViewPr snapToGrid="0" snapToObjects="1">
      <p:cViewPr varScale="1">
        <p:scale>
          <a:sx n="69" d="100"/>
          <a:sy n="69" d="100"/>
        </p:scale>
        <p:origin x="2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Sabbour" userId="c4279823-a7c7-477e-982e-f4145bb0a83d" providerId="ADAL" clId="{B218BA9F-C470-0E41-8295-3C132905EFC2}"/>
    <pc:docChg chg="modSld">
      <pc:chgData name="Ahmed Sabbour" userId="c4279823-a7c7-477e-982e-f4145bb0a83d" providerId="ADAL" clId="{B218BA9F-C470-0E41-8295-3C132905EFC2}" dt="2018-05-28T06:01:55.584" v="18"/>
      <pc:docMkLst>
        <pc:docMk/>
      </pc:docMkLst>
      <pc:sldChg chg="addSp modSp modTransition modAnim">
        <pc:chgData name="Ahmed Sabbour" userId="c4279823-a7c7-477e-982e-f4145bb0a83d" providerId="ADAL" clId="{B218BA9F-C470-0E41-8295-3C132905EFC2}" dt="2018-05-28T06:01:55.584" v="18"/>
        <pc:sldMkLst>
          <pc:docMk/>
          <pc:sldMk cId="888871590" sldId="256"/>
        </pc:sldMkLst>
        <pc:spChg chg="mod">
          <ac:chgData name="Ahmed Sabbour" userId="c4279823-a7c7-477e-982e-f4145bb0a83d" providerId="ADAL" clId="{B218BA9F-C470-0E41-8295-3C132905EFC2}" dt="2018-05-28T05:58:32.128" v="0" actId="164"/>
          <ac:spMkLst>
            <pc:docMk/>
            <pc:sldMk cId="888871590" sldId="256"/>
            <ac:spMk id="86" creationId="{21FDD124-B6DD-1946-BB5F-698AE5880521}"/>
          </ac:spMkLst>
        </pc:spChg>
        <pc:spChg chg="mod">
          <ac:chgData name="Ahmed Sabbour" userId="c4279823-a7c7-477e-982e-f4145bb0a83d" providerId="ADAL" clId="{B218BA9F-C470-0E41-8295-3C132905EFC2}" dt="2018-05-28T05:58:32.128" v="0" actId="164"/>
          <ac:spMkLst>
            <pc:docMk/>
            <pc:sldMk cId="888871590" sldId="256"/>
            <ac:spMk id="101" creationId="{FE4AF2B5-5883-C742-BD6C-76ED0C67D701}"/>
          </ac:spMkLst>
        </pc:spChg>
        <pc:spChg chg="mod">
          <ac:chgData name="Ahmed Sabbour" userId="c4279823-a7c7-477e-982e-f4145bb0a83d" providerId="ADAL" clId="{B218BA9F-C470-0E41-8295-3C132905EFC2}" dt="2018-05-28T05:58:32.128" v="0" actId="164"/>
          <ac:spMkLst>
            <pc:docMk/>
            <pc:sldMk cId="888871590" sldId="256"/>
            <ac:spMk id="103" creationId="{3A5A5767-7513-D04F-BBC0-2B0D6B085C8A}"/>
          </ac:spMkLst>
        </pc:spChg>
        <pc:spChg chg="mod">
          <ac:chgData name="Ahmed Sabbour" userId="c4279823-a7c7-477e-982e-f4145bb0a83d" providerId="ADAL" clId="{B218BA9F-C470-0E41-8295-3C132905EFC2}" dt="2018-05-28T05:58:32.128" v="0" actId="164"/>
          <ac:spMkLst>
            <pc:docMk/>
            <pc:sldMk cId="888871590" sldId="256"/>
            <ac:spMk id="106" creationId="{D533D521-12B1-324F-BCD4-6F5EB7A04ACD}"/>
          </ac:spMkLst>
        </pc:spChg>
        <pc:spChg chg="mod">
          <ac:chgData name="Ahmed Sabbour" userId="c4279823-a7c7-477e-982e-f4145bb0a83d" providerId="ADAL" clId="{B218BA9F-C470-0E41-8295-3C132905EFC2}" dt="2018-05-28T05:58:32.128" v="0" actId="164"/>
          <ac:spMkLst>
            <pc:docMk/>
            <pc:sldMk cId="888871590" sldId="256"/>
            <ac:spMk id="114" creationId="{C7ED4E72-6C7B-0047-8188-0AE4A1F0458E}"/>
          </ac:spMkLst>
        </pc:spChg>
        <pc:spChg chg="mod">
          <ac:chgData name="Ahmed Sabbour" userId="c4279823-a7c7-477e-982e-f4145bb0a83d" providerId="ADAL" clId="{B218BA9F-C470-0E41-8295-3C132905EFC2}" dt="2018-05-28T05:58:32.128" v="0" actId="164"/>
          <ac:spMkLst>
            <pc:docMk/>
            <pc:sldMk cId="888871590" sldId="256"/>
            <ac:spMk id="115" creationId="{CE64EE95-E556-5C43-A637-6871C5DA6674}"/>
          </ac:spMkLst>
        </pc:spChg>
        <pc:spChg chg="mod">
          <ac:chgData name="Ahmed Sabbour" userId="c4279823-a7c7-477e-982e-f4145bb0a83d" providerId="ADAL" clId="{B218BA9F-C470-0E41-8295-3C132905EFC2}" dt="2018-05-28T05:58:32.128" v="0" actId="164"/>
          <ac:spMkLst>
            <pc:docMk/>
            <pc:sldMk cId="888871590" sldId="256"/>
            <ac:spMk id="125" creationId="{FF2351CA-6ECE-3746-923B-2DC5B6FB46F1}"/>
          </ac:spMkLst>
        </pc:spChg>
        <pc:spChg chg="mod">
          <ac:chgData name="Ahmed Sabbour" userId="c4279823-a7c7-477e-982e-f4145bb0a83d" providerId="ADAL" clId="{B218BA9F-C470-0E41-8295-3C132905EFC2}" dt="2018-05-28T05:58:32.128" v="0" actId="164"/>
          <ac:spMkLst>
            <pc:docMk/>
            <pc:sldMk cId="888871590" sldId="256"/>
            <ac:spMk id="143" creationId="{57617C84-FE7A-CE45-98D7-9F20298D86A2}"/>
          </ac:spMkLst>
        </pc:spChg>
        <pc:spChg chg="mod">
          <ac:chgData name="Ahmed Sabbour" userId="c4279823-a7c7-477e-982e-f4145bb0a83d" providerId="ADAL" clId="{B218BA9F-C470-0E41-8295-3C132905EFC2}" dt="2018-05-28T05:58:32.128" v="0" actId="164"/>
          <ac:spMkLst>
            <pc:docMk/>
            <pc:sldMk cId="888871590" sldId="256"/>
            <ac:spMk id="144" creationId="{AEB9B577-3440-AB41-B02F-8DEC72840374}"/>
          </ac:spMkLst>
        </pc:spChg>
        <pc:spChg chg="mod">
          <ac:chgData name="Ahmed Sabbour" userId="c4279823-a7c7-477e-982e-f4145bb0a83d" providerId="ADAL" clId="{B218BA9F-C470-0E41-8295-3C132905EFC2}" dt="2018-05-28T05:58:32.128" v="0" actId="164"/>
          <ac:spMkLst>
            <pc:docMk/>
            <pc:sldMk cId="888871590" sldId="256"/>
            <ac:spMk id="186" creationId="{62361029-7C8A-B24E-8936-59A0BBB1DA68}"/>
          </ac:spMkLst>
        </pc:spChg>
        <pc:grpChg chg="add mod">
          <ac:chgData name="Ahmed Sabbour" userId="c4279823-a7c7-477e-982e-f4145bb0a83d" providerId="ADAL" clId="{B218BA9F-C470-0E41-8295-3C132905EFC2}" dt="2018-05-28T05:58:32.128" v="0" actId="164"/>
          <ac:grpSpMkLst>
            <pc:docMk/>
            <pc:sldMk cId="888871590" sldId="256"/>
            <ac:grpSpMk id="2" creationId="{AE9369D1-61EA-4C4C-B4F4-725CAFFEDA4C}"/>
          </ac:grpSpMkLst>
        </pc:grpChg>
        <pc:grpChg chg="mod">
          <ac:chgData name="Ahmed Sabbour" userId="c4279823-a7c7-477e-982e-f4145bb0a83d" providerId="ADAL" clId="{B218BA9F-C470-0E41-8295-3C132905EFC2}" dt="2018-05-28T05:58:32.128" v="0" actId="164"/>
          <ac:grpSpMkLst>
            <pc:docMk/>
            <pc:sldMk cId="888871590" sldId="256"/>
            <ac:grpSpMk id="63" creationId="{18B3D797-78FF-C745-AD42-2149EB06BBE2}"/>
          </ac:grpSpMkLst>
        </pc:grpChg>
        <pc:grpChg chg="mod">
          <ac:chgData name="Ahmed Sabbour" userId="c4279823-a7c7-477e-982e-f4145bb0a83d" providerId="ADAL" clId="{B218BA9F-C470-0E41-8295-3C132905EFC2}" dt="2018-05-28T05:58:32.128" v="0" actId="164"/>
          <ac:grpSpMkLst>
            <pc:docMk/>
            <pc:sldMk cId="888871590" sldId="256"/>
            <ac:grpSpMk id="80" creationId="{0F41A084-3BB1-8144-832E-E04915F018D3}"/>
          </ac:grpSpMkLst>
        </pc:grpChg>
        <pc:grpChg chg="mod">
          <ac:chgData name="Ahmed Sabbour" userId="c4279823-a7c7-477e-982e-f4145bb0a83d" providerId="ADAL" clId="{B218BA9F-C470-0E41-8295-3C132905EFC2}" dt="2018-05-28T05:58:32.128" v="0" actId="164"/>
          <ac:grpSpMkLst>
            <pc:docMk/>
            <pc:sldMk cId="888871590" sldId="256"/>
            <ac:grpSpMk id="108" creationId="{00494E7D-38C4-E542-95AE-8C334C71B9EF}"/>
          </ac:grpSpMkLst>
        </pc:grpChg>
        <pc:grpChg chg="mod">
          <ac:chgData name="Ahmed Sabbour" userId="c4279823-a7c7-477e-982e-f4145bb0a83d" providerId="ADAL" clId="{B218BA9F-C470-0E41-8295-3C132905EFC2}" dt="2018-05-28T05:58:32.128" v="0" actId="164"/>
          <ac:grpSpMkLst>
            <pc:docMk/>
            <pc:sldMk cId="888871590" sldId="256"/>
            <ac:grpSpMk id="111" creationId="{1C7E93E7-F064-024A-98A1-48C0834476D8}"/>
          </ac:grpSpMkLst>
        </pc:grpChg>
        <pc:grpChg chg="mod">
          <ac:chgData name="Ahmed Sabbour" userId="c4279823-a7c7-477e-982e-f4145bb0a83d" providerId="ADAL" clId="{B218BA9F-C470-0E41-8295-3C132905EFC2}" dt="2018-05-28T05:58:32.128" v="0" actId="164"/>
          <ac:grpSpMkLst>
            <pc:docMk/>
            <pc:sldMk cId="888871590" sldId="256"/>
            <ac:grpSpMk id="140" creationId="{E8C3F7A3-7047-3D44-9D68-85FB9C4E9970}"/>
          </ac:grpSpMkLst>
        </pc:grpChg>
        <pc:grpChg chg="mod">
          <ac:chgData name="Ahmed Sabbour" userId="c4279823-a7c7-477e-982e-f4145bb0a83d" providerId="ADAL" clId="{B218BA9F-C470-0E41-8295-3C132905EFC2}" dt="2018-05-28T05:58:32.128" v="0" actId="164"/>
          <ac:grpSpMkLst>
            <pc:docMk/>
            <pc:sldMk cId="888871590" sldId="256"/>
            <ac:grpSpMk id="147" creationId="{5A3DC15A-820C-934B-A800-D0A3112E24A4}"/>
          </ac:grpSpMkLst>
        </pc:grpChg>
        <pc:grpChg chg="mod">
          <ac:chgData name="Ahmed Sabbour" userId="c4279823-a7c7-477e-982e-f4145bb0a83d" providerId="ADAL" clId="{B218BA9F-C470-0E41-8295-3C132905EFC2}" dt="2018-05-28T05:58:32.128" v="0" actId="164"/>
          <ac:grpSpMkLst>
            <pc:docMk/>
            <pc:sldMk cId="888871590" sldId="256"/>
            <ac:grpSpMk id="224" creationId="{B3C9BAB0-7020-3A4C-83DC-BF08DF98E71C}"/>
          </ac:grpSpMkLst>
        </pc:grpChg>
        <pc:picChg chg="add mod">
          <ac:chgData name="Ahmed Sabbour" userId="c4279823-a7c7-477e-982e-f4145bb0a83d" providerId="ADAL" clId="{B218BA9F-C470-0E41-8295-3C132905EFC2}" dt="2018-05-28T06:01:55.584" v="18"/>
          <ac:picMkLst>
            <pc:docMk/>
            <pc:sldMk cId="888871590" sldId="256"/>
            <ac:picMk id="3" creationId="{1F630D3D-1BD8-7A4C-B933-5F9D15A2364D}"/>
          </ac:picMkLst>
        </pc:picChg>
        <pc:picChg chg="mod">
          <ac:chgData name="Ahmed Sabbour" userId="c4279823-a7c7-477e-982e-f4145bb0a83d" providerId="ADAL" clId="{B218BA9F-C470-0E41-8295-3C132905EFC2}" dt="2018-05-28T05:58:32.128" v="0" actId="164"/>
          <ac:picMkLst>
            <pc:docMk/>
            <pc:sldMk cId="888871590" sldId="256"/>
            <ac:picMk id="85" creationId="{ACDE3532-5167-2746-B25D-F460CB4DCDE5}"/>
          </ac:picMkLst>
        </pc:picChg>
        <pc:picChg chg="mod">
          <ac:chgData name="Ahmed Sabbour" userId="c4279823-a7c7-477e-982e-f4145bb0a83d" providerId="ADAL" clId="{B218BA9F-C470-0E41-8295-3C132905EFC2}" dt="2018-05-28T05:58:32.128" v="0" actId="164"/>
          <ac:picMkLst>
            <pc:docMk/>
            <pc:sldMk cId="888871590" sldId="256"/>
            <ac:picMk id="104" creationId="{5E48E948-89ED-2745-B957-7B82ECF7BD4F}"/>
          </ac:picMkLst>
        </pc:picChg>
        <pc:picChg chg="mod">
          <ac:chgData name="Ahmed Sabbour" userId="c4279823-a7c7-477e-982e-f4145bb0a83d" providerId="ADAL" clId="{B218BA9F-C470-0E41-8295-3C132905EFC2}" dt="2018-05-28T05:58:32.128" v="0" actId="164"/>
          <ac:picMkLst>
            <pc:docMk/>
            <pc:sldMk cId="888871590" sldId="256"/>
            <ac:picMk id="105" creationId="{8949835F-F76D-EA41-A9D1-736ECF1F7CBD}"/>
          </ac:picMkLst>
        </pc:picChg>
        <pc:picChg chg="mod">
          <ac:chgData name="Ahmed Sabbour" userId="c4279823-a7c7-477e-982e-f4145bb0a83d" providerId="ADAL" clId="{B218BA9F-C470-0E41-8295-3C132905EFC2}" dt="2018-05-28T05:58:32.128" v="0" actId="164"/>
          <ac:picMkLst>
            <pc:docMk/>
            <pc:sldMk cId="888871590" sldId="256"/>
            <ac:picMk id="107" creationId="{49ABBC64-C908-6343-A585-58EF136414FC}"/>
          </ac:picMkLst>
        </pc:picChg>
        <pc:picChg chg="mod">
          <ac:chgData name="Ahmed Sabbour" userId="c4279823-a7c7-477e-982e-f4145bb0a83d" providerId="ADAL" clId="{B218BA9F-C470-0E41-8295-3C132905EFC2}" dt="2018-05-28T05:58:32.128" v="0" actId="164"/>
          <ac:picMkLst>
            <pc:docMk/>
            <pc:sldMk cId="888871590" sldId="256"/>
            <ac:picMk id="139" creationId="{0452B068-F31B-304D-BBAB-AEA25DF3F5A1}"/>
          </ac:picMkLst>
        </pc:picChg>
        <pc:cxnChg chg="mod">
          <ac:chgData name="Ahmed Sabbour" userId="c4279823-a7c7-477e-982e-f4145bb0a83d" providerId="ADAL" clId="{B218BA9F-C470-0E41-8295-3C132905EFC2}" dt="2018-05-28T05:58:32.128" v="0" actId="164"/>
          <ac:cxnSpMkLst>
            <pc:docMk/>
            <pc:sldMk cId="888871590" sldId="256"/>
            <ac:cxnSpMk id="166" creationId="{1F6D8C88-3D60-9A49-85C4-084F0D6FC60F}"/>
          </ac:cxnSpMkLst>
        </pc:cxnChg>
        <pc:cxnChg chg="mod">
          <ac:chgData name="Ahmed Sabbour" userId="c4279823-a7c7-477e-982e-f4145bb0a83d" providerId="ADAL" clId="{B218BA9F-C470-0E41-8295-3C132905EFC2}" dt="2018-05-28T05:58:32.128" v="0" actId="164"/>
          <ac:cxnSpMkLst>
            <pc:docMk/>
            <pc:sldMk cId="888871590" sldId="256"/>
            <ac:cxnSpMk id="185" creationId="{8225FC7B-66F7-9B4A-8E69-35D608A079B1}"/>
          </ac:cxnSpMkLst>
        </pc:cxnChg>
      </pc:sldChg>
      <pc:sldChg chg="addSp delSp modSp modTransition modAnim">
        <pc:chgData name="Ahmed Sabbour" userId="c4279823-a7c7-477e-982e-f4145bb0a83d" providerId="ADAL" clId="{B218BA9F-C470-0E41-8295-3C132905EFC2}" dt="2018-05-28T06:01:55.584" v="18"/>
        <pc:sldMkLst>
          <pc:docMk/>
          <pc:sldMk cId="316829636" sldId="257"/>
        </pc:sldMkLst>
        <pc:spChg chg="mod">
          <ac:chgData name="Ahmed Sabbour" userId="c4279823-a7c7-477e-982e-f4145bb0a83d" providerId="ADAL" clId="{B218BA9F-C470-0E41-8295-3C132905EFC2}" dt="2018-05-28T06:00:06.362" v="5" actId="164"/>
          <ac:spMkLst>
            <pc:docMk/>
            <pc:sldMk cId="316829636" sldId="257"/>
            <ac:spMk id="176" creationId="{78551995-0B65-BC4C-818D-8C8E2CBAECD6}"/>
          </ac:spMkLst>
        </pc:spChg>
        <pc:spChg chg="mod">
          <ac:chgData name="Ahmed Sabbour" userId="c4279823-a7c7-477e-982e-f4145bb0a83d" providerId="ADAL" clId="{B218BA9F-C470-0E41-8295-3C132905EFC2}" dt="2018-05-28T06:00:06.362" v="5" actId="164"/>
          <ac:spMkLst>
            <pc:docMk/>
            <pc:sldMk cId="316829636" sldId="257"/>
            <ac:spMk id="189" creationId="{0B945238-2D43-2C4B-97C2-993A737CFF8C}"/>
          </ac:spMkLst>
        </pc:spChg>
        <pc:spChg chg="mod">
          <ac:chgData name="Ahmed Sabbour" userId="c4279823-a7c7-477e-982e-f4145bb0a83d" providerId="ADAL" clId="{B218BA9F-C470-0E41-8295-3C132905EFC2}" dt="2018-05-28T06:00:06.362" v="5" actId="164"/>
          <ac:spMkLst>
            <pc:docMk/>
            <pc:sldMk cId="316829636" sldId="257"/>
            <ac:spMk id="197" creationId="{08891F0E-FBE4-8947-A3CD-90CF174C8AFF}"/>
          </ac:spMkLst>
        </pc:spChg>
        <pc:spChg chg="mod">
          <ac:chgData name="Ahmed Sabbour" userId="c4279823-a7c7-477e-982e-f4145bb0a83d" providerId="ADAL" clId="{B218BA9F-C470-0E41-8295-3C132905EFC2}" dt="2018-05-28T06:00:06.362" v="5" actId="164"/>
          <ac:spMkLst>
            <pc:docMk/>
            <pc:sldMk cId="316829636" sldId="257"/>
            <ac:spMk id="198" creationId="{909A26C7-927A-384B-9FF5-F6BCF355F3F1}"/>
          </ac:spMkLst>
        </pc:spChg>
        <pc:spChg chg="mod">
          <ac:chgData name="Ahmed Sabbour" userId="c4279823-a7c7-477e-982e-f4145bb0a83d" providerId="ADAL" clId="{B218BA9F-C470-0E41-8295-3C132905EFC2}" dt="2018-05-28T06:00:06.362" v="5" actId="164"/>
          <ac:spMkLst>
            <pc:docMk/>
            <pc:sldMk cId="316829636" sldId="257"/>
            <ac:spMk id="203" creationId="{787848B7-9635-9D46-BC60-7464161BF9D9}"/>
          </ac:spMkLst>
        </pc:spChg>
        <pc:spChg chg="mod">
          <ac:chgData name="Ahmed Sabbour" userId="c4279823-a7c7-477e-982e-f4145bb0a83d" providerId="ADAL" clId="{B218BA9F-C470-0E41-8295-3C132905EFC2}" dt="2018-05-28T06:00:06.362" v="5" actId="164"/>
          <ac:spMkLst>
            <pc:docMk/>
            <pc:sldMk cId="316829636" sldId="257"/>
            <ac:spMk id="204" creationId="{87D6B9EC-ABE1-084B-97FA-20F72FA0D582}"/>
          </ac:spMkLst>
        </pc:spChg>
        <pc:spChg chg="mod">
          <ac:chgData name="Ahmed Sabbour" userId="c4279823-a7c7-477e-982e-f4145bb0a83d" providerId="ADAL" clId="{B218BA9F-C470-0E41-8295-3C132905EFC2}" dt="2018-05-28T06:00:06.362" v="5" actId="164"/>
          <ac:spMkLst>
            <pc:docMk/>
            <pc:sldMk cId="316829636" sldId="257"/>
            <ac:spMk id="220" creationId="{3D0938D3-0D4A-A546-A09E-63A63F5B1ED1}"/>
          </ac:spMkLst>
        </pc:spChg>
        <pc:grpChg chg="add del mod">
          <ac:chgData name="Ahmed Sabbour" userId="c4279823-a7c7-477e-982e-f4145bb0a83d" providerId="ADAL" clId="{B218BA9F-C470-0E41-8295-3C132905EFC2}" dt="2018-05-28T06:00:14.985" v="8" actId="164"/>
          <ac:grpSpMkLst>
            <pc:docMk/>
            <pc:sldMk cId="316829636" sldId="257"/>
            <ac:grpSpMk id="7" creationId="{EF9C29AD-4E49-984D-A978-85374CA3C99C}"/>
          </ac:grpSpMkLst>
        </pc:grpChg>
        <pc:grpChg chg="add del mod">
          <ac:chgData name="Ahmed Sabbour" userId="c4279823-a7c7-477e-982e-f4145bb0a83d" providerId="ADAL" clId="{B218BA9F-C470-0E41-8295-3C132905EFC2}" dt="2018-05-28T06:00:17.785" v="10"/>
          <ac:grpSpMkLst>
            <pc:docMk/>
            <pc:sldMk cId="316829636" sldId="257"/>
            <ac:grpSpMk id="9" creationId="{4956C1C5-44EB-684A-9C31-D79D4D224186}"/>
          </ac:grpSpMkLst>
        </pc:grpChg>
        <pc:grpChg chg="mod">
          <ac:chgData name="Ahmed Sabbour" userId="c4279823-a7c7-477e-982e-f4145bb0a83d" providerId="ADAL" clId="{B218BA9F-C470-0E41-8295-3C132905EFC2}" dt="2018-05-28T06:00:06.362" v="5" actId="164"/>
          <ac:grpSpMkLst>
            <pc:docMk/>
            <pc:sldMk cId="316829636" sldId="257"/>
            <ac:grpSpMk id="191" creationId="{1AC6E7A5-EAB4-AA4B-BE00-5D47A87E9BB7}"/>
          </ac:grpSpMkLst>
        </pc:grpChg>
        <pc:grpChg chg="mod">
          <ac:chgData name="Ahmed Sabbour" userId="c4279823-a7c7-477e-982e-f4145bb0a83d" providerId="ADAL" clId="{B218BA9F-C470-0E41-8295-3C132905EFC2}" dt="2018-05-28T06:00:06.362" v="5" actId="164"/>
          <ac:grpSpMkLst>
            <pc:docMk/>
            <pc:sldMk cId="316829636" sldId="257"/>
            <ac:grpSpMk id="194" creationId="{C1ACBFE3-75A6-1F47-BF14-5CC9F5A9E8F1}"/>
          </ac:grpSpMkLst>
        </pc:grpChg>
        <pc:grpChg chg="mod">
          <ac:chgData name="Ahmed Sabbour" userId="c4279823-a7c7-477e-982e-f4145bb0a83d" providerId="ADAL" clId="{B218BA9F-C470-0E41-8295-3C132905EFC2}" dt="2018-05-28T06:00:06.362" v="5" actId="164"/>
          <ac:grpSpMkLst>
            <pc:docMk/>
            <pc:sldMk cId="316829636" sldId="257"/>
            <ac:grpSpMk id="200" creationId="{30EFD8EF-3C97-1E48-A544-8DEC6C408135}"/>
          </ac:grpSpMkLst>
        </pc:grpChg>
        <pc:grpChg chg="mod">
          <ac:chgData name="Ahmed Sabbour" userId="c4279823-a7c7-477e-982e-f4145bb0a83d" providerId="ADAL" clId="{B218BA9F-C470-0E41-8295-3C132905EFC2}" dt="2018-05-28T06:00:14.985" v="8" actId="164"/>
          <ac:grpSpMkLst>
            <pc:docMk/>
            <pc:sldMk cId="316829636" sldId="257"/>
            <ac:grpSpMk id="205" creationId="{A1C6BFE2-30BE-3B49-A021-F01C7F1A7073}"/>
          </ac:grpSpMkLst>
        </pc:grpChg>
        <pc:grpChg chg="mod">
          <ac:chgData name="Ahmed Sabbour" userId="c4279823-a7c7-477e-982e-f4145bb0a83d" providerId="ADAL" clId="{B218BA9F-C470-0E41-8295-3C132905EFC2}" dt="2018-05-28T06:00:06.362" v="5" actId="164"/>
          <ac:grpSpMkLst>
            <pc:docMk/>
            <pc:sldMk cId="316829636" sldId="257"/>
            <ac:grpSpMk id="223" creationId="{9031E030-A065-0947-AA91-8D3C17F8C191}"/>
          </ac:grpSpMkLst>
        </pc:grpChg>
        <pc:picChg chg="add mod">
          <ac:chgData name="Ahmed Sabbour" userId="c4279823-a7c7-477e-982e-f4145bb0a83d" providerId="ADAL" clId="{B218BA9F-C470-0E41-8295-3C132905EFC2}" dt="2018-05-28T06:01:55.584" v="18"/>
          <ac:picMkLst>
            <pc:docMk/>
            <pc:sldMk cId="316829636" sldId="257"/>
            <ac:picMk id="11" creationId="{DD17D836-CD83-2947-AA2A-846FEDC83F8E}"/>
          </ac:picMkLst>
        </pc:picChg>
        <pc:picChg chg="mod">
          <ac:chgData name="Ahmed Sabbour" userId="c4279823-a7c7-477e-982e-f4145bb0a83d" providerId="ADAL" clId="{B218BA9F-C470-0E41-8295-3C132905EFC2}" dt="2018-05-28T06:00:06.362" v="5" actId="164"/>
          <ac:picMkLst>
            <pc:docMk/>
            <pc:sldMk cId="316829636" sldId="257"/>
            <ac:picMk id="187" creationId="{A41329A4-C707-3A4C-ACAD-F6E1C2B94660}"/>
          </ac:picMkLst>
        </pc:picChg>
        <pc:picChg chg="mod">
          <ac:chgData name="Ahmed Sabbour" userId="c4279823-a7c7-477e-982e-f4145bb0a83d" providerId="ADAL" clId="{B218BA9F-C470-0E41-8295-3C132905EFC2}" dt="2018-05-28T06:00:06.362" v="5" actId="164"/>
          <ac:picMkLst>
            <pc:docMk/>
            <pc:sldMk cId="316829636" sldId="257"/>
            <ac:picMk id="188" creationId="{E20E74FD-80D6-3747-B360-3345970A40E8}"/>
          </ac:picMkLst>
        </pc:picChg>
        <pc:picChg chg="mod">
          <ac:chgData name="Ahmed Sabbour" userId="c4279823-a7c7-477e-982e-f4145bb0a83d" providerId="ADAL" clId="{B218BA9F-C470-0E41-8295-3C132905EFC2}" dt="2018-05-28T06:00:06.362" v="5" actId="164"/>
          <ac:picMkLst>
            <pc:docMk/>
            <pc:sldMk cId="316829636" sldId="257"/>
            <ac:picMk id="190" creationId="{3D297C25-84BA-BD44-B76A-F34F8EE8C8CC}"/>
          </ac:picMkLst>
        </pc:picChg>
        <pc:picChg chg="mod">
          <ac:chgData name="Ahmed Sabbour" userId="c4279823-a7c7-477e-982e-f4145bb0a83d" providerId="ADAL" clId="{B218BA9F-C470-0E41-8295-3C132905EFC2}" dt="2018-05-28T06:00:06.362" v="5" actId="164"/>
          <ac:picMkLst>
            <pc:docMk/>
            <pc:sldMk cId="316829636" sldId="257"/>
            <ac:picMk id="199" creationId="{17CB056A-8B1B-1346-B6D3-4F86065F988F}"/>
          </ac:picMkLst>
        </pc:picChg>
        <pc:cxnChg chg="mod">
          <ac:chgData name="Ahmed Sabbour" userId="c4279823-a7c7-477e-982e-f4145bb0a83d" providerId="ADAL" clId="{B218BA9F-C470-0E41-8295-3C132905EFC2}" dt="2018-05-28T06:00:06.362" v="5" actId="164"/>
          <ac:cxnSpMkLst>
            <pc:docMk/>
            <pc:sldMk cId="316829636" sldId="257"/>
            <ac:cxnSpMk id="219" creationId="{C8785912-9097-CB4A-ADDF-F8C832F57EE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96668-295D-254D-88D1-475FEB07628F}" type="datetimeFigureOut">
              <a:rPr lang="en-US" smtClean="0"/>
              <a:t>5/28/18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38AB6-DFD4-EA49-B368-CEC0CFCBF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03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38AB6-DFD4-EA49-B368-CEC0CFCBF5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04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38AB6-DFD4-EA49-B368-CEC0CFCBF5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10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3321-6877-D24E-9AFA-B4E9EB5E1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13922-A41A-B249-9F9E-E977A1232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B05E0-6A35-154D-ADF3-0B8B21785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966E-DA70-EB4A-BD39-8D016478766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74B39-43F0-FF41-8ED9-E8291AB3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625AC-02C7-5D45-8BC9-B3AAEF28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5989-20CB-AC41-9859-3F96D3F6A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4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B56B-21AD-FA43-938F-20486887F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7E750-41C0-8843-8118-8A4F77290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F4A6E-846D-F047-BB0D-15BA4A4E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966E-DA70-EB4A-BD39-8D016478766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70F45-92EF-B142-B81E-D1729E95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AD7BC-992B-234F-9856-CABDD0E7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5989-20CB-AC41-9859-3F96D3F6A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4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72D2DB-0475-044A-98BF-98615B40F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29000-7718-1D42-9971-629C9397C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BD077-1AFA-8044-AFC4-96656F9B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966E-DA70-EB4A-BD39-8D016478766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5C3F4-B73E-894B-B78F-F803B2B3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FEB8A-7084-3148-B495-8193F507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5989-20CB-AC41-9859-3F96D3F6A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3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783C-5241-9243-B069-3ECCF75D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632E7-2B7B-7649-998B-9A87B407E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A629B-9A3E-484C-9519-2AE8A3F2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966E-DA70-EB4A-BD39-8D016478766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D8B0A-152C-0841-A45F-CF48DB96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BD98E-2118-024F-B58F-2996F4F4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5989-20CB-AC41-9859-3F96D3F6A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A404E-BD1C-D94A-A612-AA379F81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0921E-D62A-254F-8D70-72851D77F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875BE-E9DB-3C41-AA27-7C601182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966E-DA70-EB4A-BD39-8D016478766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C6E14-939E-9C49-AC1C-648DCBE0B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4377F-01DB-0B40-BF11-DF6ED757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5989-20CB-AC41-9859-3F96D3F6A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2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725E8-AED5-2245-A8B3-E48351C14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208E3-22A5-DF47-A183-6D283C19D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083CB-3A6D-C343-8E0F-5AF65613F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2659D-75AF-9645-AE78-D4F45C9D7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966E-DA70-EB4A-BD39-8D016478766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C2256-261E-6F4B-89B4-461A8DEF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AC4FC-F9C2-D94E-B8BA-2342DC2FE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5989-20CB-AC41-9859-3F96D3F6A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5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6714-EF20-504A-BC7A-EC8A7447E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76457-BBDB-7D42-8A7C-02D53FA8E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DD7A2-8491-1740-97E3-54AD5109A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3F0AB-238E-004A-9826-87E05E146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0A84F-2CA7-D640-8A71-EA843306F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248FC-E2A9-0B4A-A2BC-D19DBEA8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966E-DA70-EB4A-BD39-8D016478766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3D253D-C91F-CA49-B9B1-9499C5A72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97392B-AE67-C34F-8D1D-86775BEC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5989-20CB-AC41-9859-3F96D3F6A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5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7DF8-973C-9D47-BDE6-7ABCB48F4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3B0A7-A803-024C-968A-8B63372B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966E-DA70-EB4A-BD39-8D016478766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67881-54E4-8343-BF24-BEBBF6B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C81F0-2096-914F-A36A-36CD9B4B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5989-20CB-AC41-9859-3F96D3F6A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1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F98067-1ED3-F942-9C34-2E5E17171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966E-DA70-EB4A-BD39-8D016478766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0B1F0-B4DA-924D-98C3-5D9C1348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7238B-5832-B24C-B570-9AD47F23C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5989-20CB-AC41-9859-3F96D3F6A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C5D56-3282-2141-88CE-7FDAFD5DB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9FA70-E55A-E845-B5B6-417DA6930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42C44-743E-1E40-A3E9-3D7907DA1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C5D0C-04C9-3A46-BD0E-610EF3363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966E-DA70-EB4A-BD39-8D016478766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13545-9BAE-1B41-85E3-E8ECCFEF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CE58E-14AB-8B45-957C-4FAF51F6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5989-20CB-AC41-9859-3F96D3F6A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0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44F1-79A6-CF41-A5F2-CE98370F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E7250A-CF97-304E-9128-4EBB0D0EC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296DA-126C-DC42-8917-D7A1D1696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904B6-2A96-9648-8BA8-91FF0760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966E-DA70-EB4A-BD39-8D016478766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89FCE-94A9-0840-88D6-A4C2C94AD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B5931-AC07-574B-A743-E2FAE513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5989-20CB-AC41-9859-3F96D3F6A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861FCE-DDFD-4D4F-8821-523D95B1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246D1-339D-8540-BDB3-4D8945B6C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A77D2-E404-2F4C-88FC-6CD6DAE1F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2966E-DA70-EB4A-BD39-8D016478766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E6FCD-61FC-0A43-A14B-446813CBC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C5801-E166-174A-8DB6-451B64557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05989-20CB-AC41-9859-3F96D3F6A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1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svg"/><Relationship Id="rId18" Type="http://schemas.openxmlformats.org/officeDocument/2006/relationships/image" Target="../media/image13.png"/><Relationship Id="rId3" Type="http://schemas.openxmlformats.org/officeDocument/2006/relationships/audio" Target="../media/media1.m4a"/><Relationship Id="rId21" Type="http://schemas.openxmlformats.org/officeDocument/2006/relationships/image" Target="../media/image16.png"/><Relationship Id="rId7" Type="http://schemas.openxmlformats.org/officeDocument/2006/relationships/image" Target="../media/image2.svg"/><Relationship Id="rId12" Type="http://schemas.openxmlformats.org/officeDocument/2006/relationships/image" Target="../media/image7.png"/><Relationship Id="rId17" Type="http://schemas.openxmlformats.org/officeDocument/2006/relationships/image" Target="../media/image12.svg"/><Relationship Id="rId25" Type="http://schemas.openxmlformats.org/officeDocument/2006/relationships/image" Target="../media/image20.png"/><Relationship Id="rId2" Type="http://schemas.microsoft.com/office/2007/relationships/media" Target="../media/media1.m4a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11" Type="http://schemas.openxmlformats.org/officeDocument/2006/relationships/image" Target="../media/image6.svg"/><Relationship Id="rId24" Type="http://schemas.openxmlformats.org/officeDocument/2006/relationships/image" Target="../media/image19.png"/><Relationship Id="rId5" Type="http://schemas.openxmlformats.org/officeDocument/2006/relationships/notesSlide" Target="../notesSlides/notesSlide1.xml"/><Relationship Id="rId15" Type="http://schemas.openxmlformats.org/officeDocument/2006/relationships/image" Target="../media/image10.svg"/><Relationship Id="rId23" Type="http://schemas.openxmlformats.org/officeDocument/2006/relationships/image" Target="../media/image18.svg"/><Relationship Id="rId10" Type="http://schemas.openxmlformats.org/officeDocument/2006/relationships/image" Target="../media/image5.png"/><Relationship Id="rId19" Type="http://schemas.openxmlformats.org/officeDocument/2006/relationships/image" Target="../media/image14.sv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4.svg"/><Relationship Id="rId14" Type="http://schemas.openxmlformats.org/officeDocument/2006/relationships/image" Target="../media/image9.png"/><Relationship Id="rId2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3.png"/><Relationship Id="rId26" Type="http://schemas.openxmlformats.org/officeDocument/2006/relationships/image" Target="../media/image20.png"/><Relationship Id="rId3" Type="http://schemas.openxmlformats.org/officeDocument/2006/relationships/audio" Target="../media/media2.m4a"/><Relationship Id="rId21" Type="http://schemas.openxmlformats.org/officeDocument/2006/relationships/image" Target="../media/image6.svg"/><Relationship Id="rId7" Type="http://schemas.openxmlformats.org/officeDocument/2006/relationships/image" Target="../media/image21.png"/><Relationship Id="rId12" Type="http://schemas.openxmlformats.org/officeDocument/2006/relationships/image" Target="../media/image11.png"/><Relationship Id="rId17" Type="http://schemas.openxmlformats.org/officeDocument/2006/relationships/image" Target="../media/image2.svg"/><Relationship Id="rId25" Type="http://schemas.openxmlformats.org/officeDocument/2006/relationships/image" Target="../media/image16.png"/><Relationship Id="rId2" Type="http://schemas.microsoft.com/office/2007/relationships/media" Target="../media/media2.m4a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tags" Target="../tags/tag2.xml"/><Relationship Id="rId6" Type="http://schemas.openxmlformats.org/officeDocument/2006/relationships/image" Target="../media/image15.png"/><Relationship Id="rId11" Type="http://schemas.openxmlformats.org/officeDocument/2006/relationships/image" Target="../media/image10.svg"/><Relationship Id="rId24" Type="http://schemas.openxmlformats.org/officeDocument/2006/relationships/image" Target="../media/image19.png"/><Relationship Id="rId5" Type="http://schemas.openxmlformats.org/officeDocument/2006/relationships/notesSlide" Target="../notesSlides/notesSlide2.xml"/><Relationship Id="rId15" Type="http://schemas.openxmlformats.org/officeDocument/2006/relationships/image" Target="../media/image14.svg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4.sv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7C8108D-5920-1B43-A2AB-C8AA78609848}"/>
              </a:ext>
            </a:extLst>
          </p:cNvPr>
          <p:cNvCxnSpPr>
            <a:cxnSpLocks/>
          </p:cNvCxnSpPr>
          <p:nvPr/>
        </p:nvCxnSpPr>
        <p:spPr>
          <a:xfrm>
            <a:off x="351201" y="1329044"/>
            <a:ext cx="1144140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4815ED8C-AE21-7042-9512-542C5F9CFDE2}"/>
              </a:ext>
            </a:extLst>
          </p:cNvPr>
          <p:cNvSpPr txBox="1"/>
          <p:nvPr/>
        </p:nvSpPr>
        <p:spPr>
          <a:xfrm>
            <a:off x="2666586" y="378394"/>
            <a:ext cx="7175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New features, bug fixes happen on a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feature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branch.</a:t>
            </a:r>
            <a:b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When the developer is  ready to merge, they open a Pull Request to merge with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E9369D1-61EA-4C4C-B4F4-725CAFFEDA4C}"/>
              </a:ext>
            </a:extLst>
          </p:cNvPr>
          <p:cNvGrpSpPr/>
          <p:nvPr/>
        </p:nvGrpSpPr>
        <p:grpSpPr>
          <a:xfrm>
            <a:off x="263179" y="1412183"/>
            <a:ext cx="9934369" cy="3653155"/>
            <a:chOff x="263179" y="1412183"/>
            <a:chExt cx="9934369" cy="365315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8B3D797-78FF-C745-AD42-2149EB06BBE2}"/>
                </a:ext>
              </a:extLst>
            </p:cNvPr>
            <p:cNvGrpSpPr/>
            <p:nvPr/>
          </p:nvGrpSpPr>
          <p:grpSpPr>
            <a:xfrm>
              <a:off x="741961" y="1774694"/>
              <a:ext cx="656787" cy="812913"/>
              <a:chOff x="2979890" y="2363073"/>
              <a:chExt cx="656787" cy="812913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4ECFE06-78BF-2540-956B-F65A60B2D8F0}"/>
                  </a:ext>
                </a:extLst>
              </p:cNvPr>
              <p:cNvGrpSpPr/>
              <p:nvPr/>
            </p:nvGrpSpPr>
            <p:grpSpPr>
              <a:xfrm>
                <a:off x="2979890" y="2363073"/>
                <a:ext cx="656787" cy="668886"/>
                <a:chOff x="2489371" y="1320335"/>
                <a:chExt cx="2608891" cy="2620992"/>
              </a:xfrm>
            </p:grpSpPr>
            <p:pic>
              <p:nvPicPr>
                <p:cNvPr id="17" name="Graphic 16" descr="User">
                  <a:extLst>
                    <a:ext uri="{FF2B5EF4-FFF2-40B4-BE49-F238E27FC236}">
                      <a16:creationId xmlns:a16="http://schemas.microsoft.com/office/drawing/2014/main" id="{3DCD5239-A774-0147-B62A-E2E76C6356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89371" y="1332435"/>
                  <a:ext cx="2608891" cy="2608892"/>
                </a:xfrm>
                <a:prstGeom prst="rect">
                  <a:avLst/>
                </a:prstGeom>
              </p:spPr>
            </p:pic>
            <p:sp>
              <p:nvSpPr>
                <p:cNvPr id="26" name="Cloud 25">
                  <a:extLst>
                    <a:ext uri="{FF2B5EF4-FFF2-40B4-BE49-F238E27FC236}">
                      <a16:creationId xmlns:a16="http://schemas.microsoft.com/office/drawing/2014/main" id="{5049FD25-8970-AD4F-B755-29D9EAA35AB6}"/>
                    </a:ext>
                  </a:extLst>
                </p:cNvPr>
                <p:cNvSpPr/>
                <p:nvPr/>
              </p:nvSpPr>
              <p:spPr>
                <a:xfrm>
                  <a:off x="3256405" y="1320335"/>
                  <a:ext cx="1074821" cy="713874"/>
                </a:xfrm>
                <a:prstGeom prst="cloud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9" name="Graphic 18" descr="Glasses">
                  <a:extLst>
                    <a:ext uri="{FF2B5EF4-FFF2-40B4-BE49-F238E27FC236}">
                      <a16:creationId xmlns:a16="http://schemas.microsoft.com/office/drawing/2014/main" id="{81BE7CFF-8548-534F-BC64-B1AE200B44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36616" y="1633156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E862F15-B573-F042-B819-AD9EDB6DB2E9}"/>
                  </a:ext>
                </a:extLst>
              </p:cNvPr>
              <p:cNvSpPr/>
              <p:nvPr/>
            </p:nvSpPr>
            <p:spPr>
              <a:xfrm>
                <a:off x="3100534" y="2914376"/>
                <a:ext cx="41549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ops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0F41A084-3BB1-8144-832E-E04915F018D3}"/>
                </a:ext>
              </a:extLst>
            </p:cNvPr>
            <p:cNvGrpSpPr/>
            <p:nvPr/>
          </p:nvGrpSpPr>
          <p:grpSpPr>
            <a:xfrm>
              <a:off x="263179" y="1789109"/>
              <a:ext cx="656787" cy="803413"/>
              <a:chOff x="1775227" y="1332435"/>
              <a:chExt cx="656787" cy="803413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67D6CD15-8A2A-2D41-85C7-948625A52D20}"/>
                  </a:ext>
                </a:extLst>
              </p:cNvPr>
              <p:cNvGrpSpPr/>
              <p:nvPr/>
            </p:nvGrpSpPr>
            <p:grpSpPr>
              <a:xfrm>
                <a:off x="1775227" y="1332435"/>
                <a:ext cx="656787" cy="656787"/>
                <a:chOff x="4438486" y="1332435"/>
                <a:chExt cx="2608891" cy="2608891"/>
              </a:xfrm>
            </p:grpSpPr>
            <p:pic>
              <p:nvPicPr>
                <p:cNvPr id="83" name="Graphic 82" descr="User">
                  <a:extLst>
                    <a:ext uri="{FF2B5EF4-FFF2-40B4-BE49-F238E27FC236}">
                      <a16:creationId xmlns:a16="http://schemas.microsoft.com/office/drawing/2014/main" id="{1B6CBEDE-CD64-2944-B561-03A9EB059E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38486" y="1332435"/>
                  <a:ext cx="2608891" cy="2608891"/>
                </a:xfrm>
                <a:prstGeom prst="rect">
                  <a:avLst/>
                </a:prstGeom>
              </p:spPr>
            </p:pic>
            <p:sp>
              <p:nvSpPr>
                <p:cNvPr id="84" name="Freeform 83">
                  <a:extLst>
                    <a:ext uri="{FF2B5EF4-FFF2-40B4-BE49-F238E27FC236}">
                      <a16:creationId xmlns:a16="http://schemas.microsoft.com/office/drawing/2014/main" id="{A56A5131-9C73-054B-8699-6C5A26EE2232}"/>
                    </a:ext>
                  </a:extLst>
                </p:cNvPr>
                <p:cNvSpPr/>
                <p:nvPr/>
              </p:nvSpPr>
              <p:spPr>
                <a:xfrm>
                  <a:off x="5159984" y="1498625"/>
                  <a:ext cx="1071774" cy="1277846"/>
                </a:xfrm>
                <a:custGeom>
                  <a:avLst/>
                  <a:gdLst>
                    <a:gd name="connsiteX0" fmla="*/ 429638 w 1071773"/>
                    <a:gd name="connsiteY0" fmla="*/ 17353 h 1277846"/>
                    <a:gd name="connsiteX1" fmla="*/ 221090 w 1071773"/>
                    <a:gd name="connsiteY1" fmla="*/ 129648 h 1277846"/>
                    <a:gd name="connsiteX2" fmla="*/ 44627 w 1071773"/>
                    <a:gd name="connsiteY2" fmla="*/ 514658 h 1277846"/>
                    <a:gd name="connsiteX3" fmla="*/ 84733 w 1071773"/>
                    <a:gd name="connsiteY3" fmla="*/ 1019985 h 1277846"/>
                    <a:gd name="connsiteX4" fmla="*/ 4522 w 1071773"/>
                    <a:gd name="connsiteY4" fmla="*/ 1260616 h 1277846"/>
                    <a:gd name="connsiteX5" fmla="*/ 245154 w 1071773"/>
                    <a:gd name="connsiteY5" fmla="*/ 1244574 h 1277846"/>
                    <a:gd name="connsiteX6" fmla="*/ 333385 w 1071773"/>
                    <a:gd name="connsiteY6" fmla="*/ 1132279 h 1277846"/>
                    <a:gd name="connsiteX7" fmla="*/ 253175 w 1071773"/>
                    <a:gd name="connsiteY7" fmla="*/ 907690 h 1277846"/>
                    <a:gd name="connsiteX8" fmla="*/ 164943 w 1071773"/>
                    <a:gd name="connsiteY8" fmla="*/ 763311 h 1277846"/>
                    <a:gd name="connsiteX9" fmla="*/ 197027 w 1071773"/>
                    <a:gd name="connsiteY9" fmla="*/ 562785 h 1277846"/>
                    <a:gd name="connsiteX10" fmla="*/ 365469 w 1071773"/>
                    <a:gd name="connsiteY10" fmla="*/ 402363 h 1277846"/>
                    <a:gd name="connsiteX11" fmla="*/ 886838 w 1071773"/>
                    <a:gd name="connsiteY11" fmla="*/ 675079 h 1277846"/>
                    <a:gd name="connsiteX12" fmla="*/ 951006 w 1071773"/>
                    <a:gd name="connsiteY12" fmla="*/ 819458 h 1277846"/>
                    <a:gd name="connsiteX13" fmla="*/ 806627 w 1071773"/>
                    <a:gd name="connsiteY13" fmla="*/ 1044048 h 1277846"/>
                    <a:gd name="connsiteX14" fmla="*/ 846733 w 1071773"/>
                    <a:gd name="connsiteY14" fmla="*/ 1228532 h 1277846"/>
                    <a:gd name="connsiteX15" fmla="*/ 1063301 w 1071773"/>
                    <a:gd name="connsiteY15" fmla="*/ 1260616 h 1277846"/>
                    <a:gd name="connsiteX16" fmla="*/ 1031217 w 1071773"/>
                    <a:gd name="connsiteY16" fmla="*/ 1084153 h 1277846"/>
                    <a:gd name="connsiteX17" fmla="*/ 1063301 w 1071773"/>
                    <a:gd name="connsiteY17" fmla="*/ 659037 h 1277846"/>
                    <a:gd name="connsiteX18" fmla="*/ 1039238 w 1071773"/>
                    <a:gd name="connsiteY18" fmla="*/ 362258 h 1277846"/>
                    <a:gd name="connsiteX19" fmla="*/ 886838 w 1071773"/>
                    <a:gd name="connsiteY19" fmla="*/ 97563 h 1277846"/>
                    <a:gd name="connsiteX20" fmla="*/ 606101 w 1071773"/>
                    <a:gd name="connsiteY20" fmla="*/ 9332 h 1277846"/>
                    <a:gd name="connsiteX21" fmla="*/ 429638 w 1071773"/>
                    <a:gd name="connsiteY21" fmla="*/ 17353 h 1277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071773" h="1277846">
                      <a:moveTo>
                        <a:pt x="429638" y="17353"/>
                      </a:moveTo>
                      <a:cubicBezTo>
                        <a:pt x="365469" y="37406"/>
                        <a:pt x="285258" y="46764"/>
                        <a:pt x="221090" y="129648"/>
                      </a:cubicBezTo>
                      <a:cubicBezTo>
                        <a:pt x="156922" y="212532"/>
                        <a:pt x="67353" y="366269"/>
                        <a:pt x="44627" y="514658"/>
                      </a:cubicBezTo>
                      <a:cubicBezTo>
                        <a:pt x="21901" y="663047"/>
                        <a:pt x="91417" y="895659"/>
                        <a:pt x="84733" y="1019985"/>
                      </a:cubicBezTo>
                      <a:cubicBezTo>
                        <a:pt x="78049" y="1144311"/>
                        <a:pt x="-22215" y="1223185"/>
                        <a:pt x="4522" y="1260616"/>
                      </a:cubicBezTo>
                      <a:cubicBezTo>
                        <a:pt x="31259" y="1298047"/>
                        <a:pt x="190344" y="1265963"/>
                        <a:pt x="245154" y="1244574"/>
                      </a:cubicBezTo>
                      <a:cubicBezTo>
                        <a:pt x="299964" y="1223185"/>
                        <a:pt x="332048" y="1188426"/>
                        <a:pt x="333385" y="1132279"/>
                      </a:cubicBezTo>
                      <a:cubicBezTo>
                        <a:pt x="334722" y="1076132"/>
                        <a:pt x="281249" y="969185"/>
                        <a:pt x="253175" y="907690"/>
                      </a:cubicBezTo>
                      <a:cubicBezTo>
                        <a:pt x="225101" y="846195"/>
                        <a:pt x="174301" y="820795"/>
                        <a:pt x="164943" y="763311"/>
                      </a:cubicBezTo>
                      <a:cubicBezTo>
                        <a:pt x="155585" y="705827"/>
                        <a:pt x="163606" y="622943"/>
                        <a:pt x="197027" y="562785"/>
                      </a:cubicBezTo>
                      <a:cubicBezTo>
                        <a:pt x="230448" y="502627"/>
                        <a:pt x="250501" y="383647"/>
                        <a:pt x="365469" y="402363"/>
                      </a:cubicBezTo>
                      <a:cubicBezTo>
                        <a:pt x="480437" y="421079"/>
                        <a:pt x="789248" y="605563"/>
                        <a:pt x="886838" y="675079"/>
                      </a:cubicBezTo>
                      <a:cubicBezTo>
                        <a:pt x="984428" y="744595"/>
                        <a:pt x="964374" y="757963"/>
                        <a:pt x="951006" y="819458"/>
                      </a:cubicBezTo>
                      <a:cubicBezTo>
                        <a:pt x="937638" y="880953"/>
                        <a:pt x="824006" y="975869"/>
                        <a:pt x="806627" y="1044048"/>
                      </a:cubicBezTo>
                      <a:cubicBezTo>
                        <a:pt x="789248" y="1112227"/>
                        <a:pt x="803954" y="1192437"/>
                        <a:pt x="846733" y="1228532"/>
                      </a:cubicBezTo>
                      <a:cubicBezTo>
                        <a:pt x="889512" y="1264627"/>
                        <a:pt x="1032554" y="1284679"/>
                        <a:pt x="1063301" y="1260616"/>
                      </a:cubicBezTo>
                      <a:cubicBezTo>
                        <a:pt x="1094048" y="1236553"/>
                        <a:pt x="1031217" y="1184416"/>
                        <a:pt x="1031217" y="1084153"/>
                      </a:cubicBezTo>
                      <a:cubicBezTo>
                        <a:pt x="1031217" y="983890"/>
                        <a:pt x="1061964" y="779353"/>
                        <a:pt x="1063301" y="659037"/>
                      </a:cubicBezTo>
                      <a:cubicBezTo>
                        <a:pt x="1064638" y="538721"/>
                        <a:pt x="1068649" y="455837"/>
                        <a:pt x="1039238" y="362258"/>
                      </a:cubicBezTo>
                      <a:cubicBezTo>
                        <a:pt x="1009827" y="268679"/>
                        <a:pt x="959028" y="156384"/>
                        <a:pt x="886838" y="97563"/>
                      </a:cubicBezTo>
                      <a:cubicBezTo>
                        <a:pt x="814648" y="38742"/>
                        <a:pt x="682301" y="24037"/>
                        <a:pt x="606101" y="9332"/>
                      </a:cubicBezTo>
                      <a:cubicBezTo>
                        <a:pt x="529901" y="-5373"/>
                        <a:pt x="493807" y="-2700"/>
                        <a:pt x="429638" y="17353"/>
                      </a:cubicBez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0D0AF29-6A19-EC45-8472-F1E8E4A0ED6A}"/>
                  </a:ext>
                </a:extLst>
              </p:cNvPr>
              <p:cNvSpPr/>
              <p:nvPr/>
            </p:nvSpPr>
            <p:spPr>
              <a:xfrm>
                <a:off x="1883222" y="1874238"/>
                <a:ext cx="417102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dev</a:t>
                </a:r>
              </a:p>
            </p:txBody>
          </p:sp>
        </p:grpSp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ACDE3532-5167-2746-B25D-F460CB4DC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794630" y="1801765"/>
              <a:ext cx="645195" cy="322596"/>
            </a:xfrm>
            <a:prstGeom prst="rect">
              <a:avLst/>
            </a:prstGeom>
          </p:spPr>
        </p:pic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1FDD124-B6DD-1946-BB5F-698AE5880521}"/>
                </a:ext>
              </a:extLst>
            </p:cNvPr>
            <p:cNvSpPr/>
            <p:nvPr/>
          </p:nvSpPr>
          <p:spPr>
            <a:xfrm>
              <a:off x="1757210" y="2074239"/>
              <a:ext cx="723275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feature</a:t>
              </a:r>
              <a:br>
                <a:rPr lang="en-US" sz="11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11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branch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E4AF2B5-5883-C742-BD6C-76ED0C67D701}"/>
                </a:ext>
              </a:extLst>
            </p:cNvPr>
            <p:cNvSpPr/>
            <p:nvPr/>
          </p:nvSpPr>
          <p:spPr>
            <a:xfrm>
              <a:off x="1737237" y="1412183"/>
              <a:ext cx="7681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i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foo-service</a:t>
              </a:r>
              <a:b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repository</a:t>
              </a:r>
              <a:endParaRPr lang="en-US" sz="900" b="1" i="1" dirty="0">
                <a:latin typeface="Segoe UI Semibold" panose="020B0502040204020203" pitchFamily="34" charset="0"/>
                <a:cs typeface="Segoe UI Semibold" panose="020B0502040204020203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3A5A5767-7513-D04F-BBC0-2B0D6B085C8A}"/>
                </a:ext>
              </a:extLst>
            </p:cNvPr>
            <p:cNvSpPr/>
            <p:nvPr/>
          </p:nvSpPr>
          <p:spPr>
            <a:xfrm>
              <a:off x="1767304" y="3403621"/>
              <a:ext cx="723275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master</a:t>
              </a:r>
              <a:br>
                <a:rPr lang="en-US" sz="11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11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branch</a:t>
              </a:r>
            </a:p>
          </p:txBody>
        </p:sp>
        <p:pic>
          <p:nvPicPr>
            <p:cNvPr id="104" name="Graphic 103">
              <a:extLst>
                <a:ext uri="{FF2B5EF4-FFF2-40B4-BE49-F238E27FC236}">
                  <a16:creationId xmlns:a16="http://schemas.microsoft.com/office/drawing/2014/main" id="{5E48E948-89ED-2745-B957-7B82ECF7B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175972" y="3243801"/>
              <a:ext cx="378514" cy="378514"/>
            </a:xfrm>
            <a:prstGeom prst="rect">
              <a:avLst/>
            </a:prstGeom>
          </p:spPr>
        </p:pic>
        <p:pic>
          <p:nvPicPr>
            <p:cNvPr id="105" name="Graphic 104">
              <a:extLst>
                <a:ext uri="{FF2B5EF4-FFF2-40B4-BE49-F238E27FC236}">
                  <a16:creationId xmlns:a16="http://schemas.microsoft.com/office/drawing/2014/main" id="{8949835F-F76D-EA41-A9D1-736ECF1F7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841909" y="3347532"/>
              <a:ext cx="516890" cy="516890"/>
            </a:xfrm>
            <a:prstGeom prst="rect">
              <a:avLst/>
            </a:prstGeom>
          </p:spPr>
        </p:pic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533D521-12B1-324F-BCD4-6F5EB7A04ACD}"/>
                </a:ext>
              </a:extLst>
            </p:cNvPr>
            <p:cNvSpPr/>
            <p:nvPr/>
          </p:nvSpPr>
          <p:spPr>
            <a:xfrm>
              <a:off x="3286430" y="2637050"/>
              <a:ext cx="69762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Azure</a:t>
              </a:r>
              <a:b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Container</a:t>
              </a:r>
              <a:b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Registry</a:t>
              </a:r>
              <a:b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900" b="1" i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Build</a:t>
              </a:r>
            </a:p>
          </p:txBody>
        </p:sp>
        <p:pic>
          <p:nvPicPr>
            <p:cNvPr id="107" name="Graphic 106">
              <a:extLst>
                <a:ext uri="{FF2B5EF4-FFF2-40B4-BE49-F238E27FC236}">
                  <a16:creationId xmlns:a16="http://schemas.microsoft.com/office/drawing/2014/main" id="{49ABBC64-C908-6343-A585-58EF13641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381937" y="3294318"/>
              <a:ext cx="506615" cy="506615"/>
            </a:xfrm>
            <a:prstGeom prst="rect">
              <a:avLst/>
            </a:prstGeom>
          </p:spPr>
        </p:pic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00494E7D-38C4-E542-95AE-8C334C71B9EF}"/>
                </a:ext>
              </a:extLst>
            </p:cNvPr>
            <p:cNvGrpSpPr/>
            <p:nvPr/>
          </p:nvGrpSpPr>
          <p:grpSpPr>
            <a:xfrm>
              <a:off x="3922471" y="3624993"/>
              <a:ext cx="885518" cy="290920"/>
              <a:chOff x="3811742" y="1728592"/>
              <a:chExt cx="885518" cy="290920"/>
            </a:xfrm>
          </p:grpSpPr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A729E330-6E69-8C47-B8F7-AE8D666A384D}"/>
                  </a:ext>
                </a:extLst>
              </p:cNvPr>
              <p:cNvCxnSpPr/>
              <p:nvPr/>
            </p:nvCxnSpPr>
            <p:spPr>
              <a:xfrm>
                <a:off x="3811742" y="1728592"/>
                <a:ext cx="885518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triangle"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4A1AB322-280C-F040-9565-9EE53263891F}"/>
                  </a:ext>
                </a:extLst>
              </p:cNvPr>
              <p:cNvSpPr/>
              <p:nvPr/>
            </p:nvSpPr>
            <p:spPr>
              <a:xfrm>
                <a:off x="4008279" y="1757902"/>
                <a:ext cx="49244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push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C7E93E7-F064-024A-98A1-48C0834476D8}"/>
                </a:ext>
              </a:extLst>
            </p:cNvPr>
            <p:cNvGrpSpPr/>
            <p:nvPr/>
          </p:nvGrpSpPr>
          <p:grpSpPr>
            <a:xfrm>
              <a:off x="2478833" y="3624936"/>
              <a:ext cx="885518" cy="798751"/>
              <a:chOff x="3811742" y="1728592"/>
              <a:chExt cx="885518" cy="798751"/>
            </a:xfrm>
          </p:grpSpPr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D0C6FE4D-BC31-0943-AB62-ADF7E98C23A5}"/>
                  </a:ext>
                </a:extLst>
              </p:cNvPr>
              <p:cNvCxnSpPr/>
              <p:nvPr/>
            </p:nvCxnSpPr>
            <p:spPr>
              <a:xfrm>
                <a:off x="3811742" y="1728592"/>
                <a:ext cx="885518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607569A1-0247-8047-A884-10B16BFC6C00}"/>
                  </a:ext>
                </a:extLst>
              </p:cNvPr>
              <p:cNvSpPr/>
              <p:nvPr/>
            </p:nvSpPr>
            <p:spPr>
              <a:xfrm>
                <a:off x="3892864" y="1757902"/>
                <a:ext cx="723275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build,</a:t>
                </a:r>
                <a:b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test</a:t>
                </a:r>
                <a:b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and</a:t>
                </a:r>
                <a:b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package</a:t>
                </a:r>
              </a:p>
            </p:txBody>
          </p:sp>
        </p:grp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7ED4E72-6C7B-0047-8188-0AE4A1F0458E}"/>
                </a:ext>
              </a:extLst>
            </p:cNvPr>
            <p:cNvSpPr/>
            <p:nvPr/>
          </p:nvSpPr>
          <p:spPr>
            <a:xfrm>
              <a:off x="4751540" y="2868475"/>
              <a:ext cx="697627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Azure</a:t>
              </a:r>
              <a:b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Container</a:t>
              </a:r>
              <a:b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Registry</a:t>
              </a:r>
              <a:endParaRPr lang="en-US" sz="900" b="1" i="1" dirty="0">
                <a:latin typeface="Segoe UI Semibold" panose="020B0502040204020203" pitchFamily="34" charset="0"/>
                <a:cs typeface="Segoe UI Semibold" panose="020B0502040204020203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E64EE95-E556-5C43-A637-6871C5DA6674}"/>
                </a:ext>
              </a:extLst>
            </p:cNvPr>
            <p:cNvSpPr/>
            <p:nvPr/>
          </p:nvSpPr>
          <p:spPr>
            <a:xfrm>
              <a:off x="3584500" y="3819790"/>
              <a:ext cx="164340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foo-service:pr</a:t>
              </a:r>
              <a:r>
                <a:rPr lang="en-US" sz="800" dirty="0">
                  <a:latin typeface="Consolas" panose="020B0609020204030204" pitchFamily="49" charset="0"/>
                  <a:cs typeface="Consolas" panose="020B0609020204030204" pitchFamily="49" charset="0"/>
                </a:rPr>
                <a:t>-${build-id}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F2351CA-6ECE-3746-923B-2DC5B6FB46F1}"/>
                </a:ext>
              </a:extLst>
            </p:cNvPr>
            <p:cNvSpPr txBox="1"/>
            <p:nvPr/>
          </p:nvSpPr>
          <p:spPr>
            <a:xfrm>
              <a:off x="2666586" y="1611177"/>
              <a:ext cx="75309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The pull request will build, test and create preview tagged Docker images and Helm chart with the pull request ID, which will get released to a temporary Kubernetes namespace</a:t>
              </a:r>
            </a:p>
          </p:txBody>
        </p:sp>
        <p:pic>
          <p:nvPicPr>
            <p:cNvPr id="139" name="Graphic 138">
              <a:extLst>
                <a:ext uri="{FF2B5EF4-FFF2-40B4-BE49-F238E27FC236}">
                  <a16:creationId xmlns:a16="http://schemas.microsoft.com/office/drawing/2014/main" id="{0452B068-F31B-304D-BBAB-AEA25DF3F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685835" y="3243094"/>
              <a:ext cx="311021" cy="321054"/>
            </a:xfrm>
            <a:prstGeom prst="rect">
              <a:avLst/>
            </a:prstGeom>
          </p:spPr>
        </p:pic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E8C3F7A3-7047-3D44-9D68-85FB9C4E9970}"/>
                </a:ext>
              </a:extLst>
            </p:cNvPr>
            <p:cNvGrpSpPr/>
            <p:nvPr/>
          </p:nvGrpSpPr>
          <p:grpSpPr>
            <a:xfrm>
              <a:off x="5364294" y="3624936"/>
              <a:ext cx="954107" cy="460197"/>
              <a:chOff x="3777449" y="1728592"/>
              <a:chExt cx="954107" cy="460197"/>
            </a:xfrm>
          </p:grpSpPr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18333A97-A030-B74E-A6C4-772881DD2769}"/>
                  </a:ext>
                </a:extLst>
              </p:cNvPr>
              <p:cNvCxnSpPr/>
              <p:nvPr/>
            </p:nvCxnSpPr>
            <p:spPr>
              <a:xfrm>
                <a:off x="3811742" y="1728592"/>
                <a:ext cx="885518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877EB12C-951E-9349-8AF1-DB9735A407B8}"/>
                  </a:ext>
                </a:extLst>
              </p:cNvPr>
              <p:cNvSpPr/>
              <p:nvPr/>
            </p:nvSpPr>
            <p:spPr>
              <a:xfrm>
                <a:off x="3777449" y="1757902"/>
                <a:ext cx="95410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update</a:t>
                </a:r>
                <a:b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helm chart</a:t>
                </a:r>
              </a:p>
            </p:txBody>
          </p:sp>
        </p:grpSp>
        <p:sp>
          <p:nvSpPr>
            <p:cNvPr id="143" name="Left Brace 142">
              <a:extLst>
                <a:ext uri="{FF2B5EF4-FFF2-40B4-BE49-F238E27FC236}">
                  <a16:creationId xmlns:a16="http://schemas.microsoft.com/office/drawing/2014/main" id="{57617C84-FE7A-CE45-98D7-9F20298D86A2}"/>
                </a:ext>
              </a:extLst>
            </p:cNvPr>
            <p:cNvSpPr/>
            <p:nvPr/>
          </p:nvSpPr>
          <p:spPr>
            <a:xfrm rot="16200000">
              <a:off x="4281817" y="1997935"/>
              <a:ext cx="211491" cy="5015921"/>
            </a:xfrm>
            <a:prstGeom prst="leftBrace">
              <a:avLst/>
            </a:prstGeom>
            <a:ln w="158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AEB9B577-3440-AB41-B02F-8DEC72840374}"/>
                </a:ext>
              </a:extLst>
            </p:cNvPr>
            <p:cNvSpPr/>
            <p:nvPr/>
          </p:nvSpPr>
          <p:spPr>
            <a:xfrm>
              <a:off x="3709297" y="4634451"/>
              <a:ext cx="1369603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pull request</a:t>
              </a:r>
              <a:br>
                <a:rPr lang="en-US" sz="11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11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CI (Build)</a:t>
              </a:r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5A3DC15A-820C-934B-A800-D0A3112E24A4}"/>
                </a:ext>
              </a:extLst>
            </p:cNvPr>
            <p:cNvGrpSpPr/>
            <p:nvPr/>
          </p:nvGrpSpPr>
          <p:grpSpPr>
            <a:xfrm>
              <a:off x="6148514" y="3140218"/>
              <a:ext cx="925254" cy="725228"/>
              <a:chOff x="6148514" y="3560465"/>
              <a:chExt cx="925254" cy="725228"/>
            </a:xfrm>
          </p:grpSpPr>
          <p:pic>
            <p:nvPicPr>
              <p:cNvPr id="145" name="Picture 144">
                <a:extLst>
                  <a:ext uri="{FF2B5EF4-FFF2-40B4-BE49-F238E27FC236}">
                    <a16:creationId xmlns:a16="http://schemas.microsoft.com/office/drawing/2014/main" id="{5BEDD4BE-0A85-3746-81C0-A495ABD0ED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326758" y="3847269"/>
                <a:ext cx="568766" cy="438424"/>
              </a:xfrm>
              <a:prstGeom prst="rect">
                <a:avLst/>
              </a:prstGeom>
            </p:spPr>
          </p:pic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88347902-4AA3-6443-A0F1-819CBE65B00D}"/>
                  </a:ext>
                </a:extLst>
              </p:cNvPr>
              <p:cNvSpPr/>
              <p:nvPr/>
            </p:nvSpPr>
            <p:spPr>
              <a:xfrm>
                <a:off x="6148514" y="3560465"/>
                <a:ext cx="925254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b="1" dirty="0" err="1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ChartMuseum</a:t>
                </a:r>
                <a:endParaRPr lang="en-US" sz="900" b="1" i="1" dirty="0">
                  <a:latin typeface="Segoe UI Semibold" panose="020B0502040204020203" pitchFamily="34" charset="0"/>
                  <a:cs typeface="Segoe UI Semibold" panose="020B0502040204020203" pitchFamily="34" charset="0"/>
                </a:endParaRPr>
              </a:p>
            </p:txBody>
          </p:sp>
        </p:grp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F6D8C88-3D60-9A49-85C4-084F0D6FC6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7255" y="2505127"/>
              <a:ext cx="23584" cy="256021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B3C9BAB0-7020-3A4C-83DC-BF08DF98E71C}"/>
                </a:ext>
              </a:extLst>
            </p:cNvPr>
            <p:cNvGrpSpPr/>
            <p:nvPr/>
          </p:nvGrpSpPr>
          <p:grpSpPr>
            <a:xfrm>
              <a:off x="1087491" y="2509972"/>
              <a:ext cx="1041454" cy="885518"/>
              <a:chOff x="1087491" y="2509972"/>
              <a:chExt cx="1041454" cy="88551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9430222F-F9EC-7D40-ABCE-0ABD3F597858}"/>
                  </a:ext>
                </a:extLst>
              </p:cNvPr>
              <p:cNvGrpSpPr/>
              <p:nvPr/>
            </p:nvGrpSpPr>
            <p:grpSpPr>
              <a:xfrm rot="5400000">
                <a:off x="1277382" y="2543926"/>
                <a:ext cx="885518" cy="817609"/>
                <a:chOff x="3811742" y="1728592"/>
                <a:chExt cx="885518" cy="817609"/>
              </a:xfrm>
            </p:grpSpPr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C9666C81-B88D-CB4A-B558-322242CC42E4}"/>
                    </a:ext>
                  </a:extLst>
                </p:cNvPr>
                <p:cNvCxnSpPr/>
                <p:nvPr/>
              </p:nvCxnSpPr>
              <p:spPr>
                <a:xfrm>
                  <a:off x="3811742" y="1728592"/>
                  <a:ext cx="885518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sm"/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D2EA6D88-C591-DF40-8416-9EEDC20870AF}"/>
                    </a:ext>
                  </a:extLst>
                </p:cNvPr>
                <p:cNvSpPr/>
                <p:nvPr/>
              </p:nvSpPr>
              <p:spPr>
                <a:xfrm rot="16200000">
                  <a:off x="3835592" y="1969120"/>
                  <a:ext cx="723275" cy="430887"/>
                </a:xfrm>
                <a:prstGeom prst="rect">
                  <a:avLst/>
                </a:prstGeom>
                <a:solidFill>
                  <a:srgbClr val="00B050"/>
                </a:solidFill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pull</a:t>
                  </a:r>
                  <a:b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</a:br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request</a:t>
                  </a:r>
                </a:p>
              </p:txBody>
            </p:sp>
          </p:grpSp>
          <p:pic>
            <p:nvPicPr>
              <p:cNvPr id="172" name="Picture 171">
                <a:extLst>
                  <a:ext uri="{FF2B5EF4-FFF2-40B4-BE49-F238E27FC236}">
                    <a16:creationId xmlns:a16="http://schemas.microsoft.com/office/drawing/2014/main" id="{22C8378F-07E5-F741-890F-9C9A45CCF0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87491" y="2762491"/>
                <a:ext cx="201379" cy="268440"/>
              </a:xfrm>
              <a:prstGeom prst="rect">
                <a:avLst/>
              </a:prstGeom>
            </p:spPr>
          </p:pic>
        </p:grp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8225FC7B-66F7-9B4A-8E69-35D608A079B1}"/>
                </a:ext>
              </a:extLst>
            </p:cNvPr>
            <p:cNvCxnSpPr/>
            <p:nvPr/>
          </p:nvCxnSpPr>
          <p:spPr>
            <a:xfrm>
              <a:off x="5825587" y="2790847"/>
              <a:ext cx="0" cy="377727"/>
            </a:xfrm>
            <a:prstGeom prst="straightConnector1">
              <a:avLst/>
            </a:prstGeom>
            <a:ln w="19050">
              <a:solidFill>
                <a:srgbClr val="FF7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62361029-7C8A-B24E-8936-59A0BBB1DA68}"/>
                </a:ext>
              </a:extLst>
            </p:cNvPr>
            <p:cNvSpPr txBox="1"/>
            <p:nvPr/>
          </p:nvSpPr>
          <p:spPr>
            <a:xfrm>
              <a:off x="5802616" y="2297161"/>
              <a:ext cx="960519" cy="553998"/>
            </a:xfrm>
            <a:prstGeom prst="rect">
              <a:avLst/>
            </a:prstGeom>
            <a:solidFill>
              <a:srgbClr val="FF9500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image name</a:t>
              </a:r>
              <a:b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ingress 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url</a:t>
              </a:r>
              <a:b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DEE7F832-683B-124A-A3A3-AC53FFB14F8D}"/>
              </a:ext>
            </a:extLst>
          </p:cNvPr>
          <p:cNvGrpSpPr/>
          <p:nvPr/>
        </p:nvGrpSpPr>
        <p:grpSpPr>
          <a:xfrm>
            <a:off x="7318663" y="2544460"/>
            <a:ext cx="3829340" cy="2520878"/>
            <a:chOff x="7318663" y="2544460"/>
            <a:chExt cx="3829340" cy="2520878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02746EA6-7B65-FE44-BE84-ACF9D0074B0E}"/>
                </a:ext>
              </a:extLst>
            </p:cNvPr>
            <p:cNvSpPr/>
            <p:nvPr/>
          </p:nvSpPr>
          <p:spPr>
            <a:xfrm>
              <a:off x="7554193" y="4634451"/>
              <a:ext cx="161049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pull request</a:t>
              </a:r>
              <a:br>
                <a:rPr lang="en-US" sz="11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11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CD (Release)</a:t>
              </a:r>
            </a:p>
          </p:txBody>
        </p:sp>
        <p:pic>
          <p:nvPicPr>
            <p:cNvPr id="153" name="Graphic 152">
              <a:extLst>
                <a:ext uri="{FF2B5EF4-FFF2-40B4-BE49-F238E27FC236}">
                  <a16:creationId xmlns:a16="http://schemas.microsoft.com/office/drawing/2014/main" id="{0B19712B-FD6F-414C-B7DC-0F4C106E0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678568" y="3240299"/>
              <a:ext cx="311021" cy="321054"/>
            </a:xfrm>
            <a:prstGeom prst="rect">
              <a:avLst/>
            </a:prstGeom>
          </p:spPr>
        </p:pic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6BC17CFE-B6DE-974F-915F-6CFB840B54C0}"/>
                </a:ext>
              </a:extLst>
            </p:cNvPr>
            <p:cNvGrpSpPr/>
            <p:nvPr/>
          </p:nvGrpSpPr>
          <p:grpSpPr>
            <a:xfrm>
              <a:off x="7391320" y="3622141"/>
              <a:ext cx="885518" cy="460197"/>
              <a:chOff x="3811742" y="1728592"/>
              <a:chExt cx="885518" cy="460197"/>
            </a:xfrm>
          </p:grpSpPr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E629EB72-A23E-4947-8410-8CBC97BFD106}"/>
                  </a:ext>
                </a:extLst>
              </p:cNvPr>
              <p:cNvCxnSpPr/>
              <p:nvPr/>
            </p:nvCxnSpPr>
            <p:spPr>
              <a:xfrm>
                <a:off x="3811742" y="1728592"/>
                <a:ext cx="885518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C4AA549-D3F2-7446-A55A-16891264CAE3}"/>
                  </a:ext>
                </a:extLst>
              </p:cNvPr>
              <p:cNvSpPr/>
              <p:nvPr/>
            </p:nvSpPr>
            <p:spPr>
              <a:xfrm>
                <a:off x="3931338" y="1757902"/>
                <a:ext cx="64633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helm</a:t>
                </a:r>
                <a:b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deploy</a:t>
                </a:r>
              </a:p>
            </p:txBody>
          </p:sp>
        </p:grpSp>
        <p:pic>
          <p:nvPicPr>
            <p:cNvPr id="163" name="Graphic 162">
              <a:extLst>
                <a:ext uri="{FF2B5EF4-FFF2-40B4-BE49-F238E27FC236}">
                  <a16:creationId xmlns:a16="http://schemas.microsoft.com/office/drawing/2014/main" id="{A5BFD80B-B332-EE45-9581-4065B5185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359439" y="3370326"/>
              <a:ext cx="469900" cy="469900"/>
            </a:xfrm>
            <a:prstGeom prst="rect">
              <a:avLst/>
            </a:prstGeom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35B3687F-68B1-0944-B458-04447563E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8655423" y="3684276"/>
              <a:ext cx="234432" cy="234432"/>
            </a:xfrm>
            <a:prstGeom prst="rect">
              <a:avLst/>
            </a:prstGeom>
          </p:spPr>
        </p:pic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FD50B477-83DE-FB4A-8DF4-30349EE9001F}"/>
                </a:ext>
              </a:extLst>
            </p:cNvPr>
            <p:cNvSpPr/>
            <p:nvPr/>
          </p:nvSpPr>
          <p:spPr>
            <a:xfrm>
              <a:off x="8206301" y="2872466"/>
              <a:ext cx="776175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Azure</a:t>
              </a:r>
              <a:b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Kubernetes</a:t>
              </a:r>
              <a:b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Service</a:t>
              </a:r>
              <a:endParaRPr lang="en-US" sz="900" b="1" i="1" dirty="0">
                <a:latin typeface="Segoe UI Semibold" panose="020B0502040204020203" pitchFamily="34" charset="0"/>
                <a:cs typeface="Segoe UI Semibold" panose="020B0502040204020203" pitchFamily="34" charset="0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FA9FCB72-AF14-9743-BA5F-F4AF0B27C299}"/>
                </a:ext>
              </a:extLst>
            </p:cNvPr>
            <p:cNvSpPr/>
            <p:nvPr/>
          </p:nvSpPr>
          <p:spPr>
            <a:xfrm>
              <a:off x="8276838" y="3863035"/>
              <a:ext cx="226055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Consolas" panose="020B0609020204030204" pitchFamily="49" charset="0"/>
                  <a:cs typeface="Consolas" panose="020B0609020204030204" pitchFamily="49" charset="0"/>
                </a:rPr>
                <a:t>namespace: foo-service-</a:t>
              </a:r>
              <a:r>
                <a:rPr lang="en-US" sz="8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</a:t>
              </a:r>
              <a:r>
                <a:rPr lang="en-US" sz="800" dirty="0">
                  <a:latin typeface="Consolas" panose="020B0609020204030204" pitchFamily="49" charset="0"/>
                  <a:cs typeface="Consolas" panose="020B0609020204030204" pitchFamily="49" charset="0"/>
                </a:rPr>
                <a:t>-${build-id}</a:t>
              </a:r>
              <a:endParaRPr lang="en-US" sz="800" dirty="0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C903C200-7B53-F349-AB49-8F28E1E43A22}"/>
                </a:ext>
              </a:extLst>
            </p:cNvPr>
            <p:cNvSpPr txBox="1"/>
            <p:nvPr/>
          </p:nvSpPr>
          <p:spPr>
            <a:xfrm>
              <a:off x="8353648" y="2544460"/>
              <a:ext cx="2794355" cy="246221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http://foo-service-</a:t>
              </a:r>
              <a:r>
                <a:rPr lang="en-US" sz="1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pr-12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.xx.aksapp.io</a:t>
              </a:r>
            </a:p>
          </p:txBody>
        </p:sp>
        <p:sp>
          <p:nvSpPr>
            <p:cNvPr id="228" name="Left Brace 227">
              <a:extLst>
                <a:ext uri="{FF2B5EF4-FFF2-40B4-BE49-F238E27FC236}">
                  <a16:creationId xmlns:a16="http://schemas.microsoft.com/office/drawing/2014/main" id="{19B1EF68-9CF5-6046-AB54-11B7702253B5}"/>
                </a:ext>
              </a:extLst>
            </p:cNvPr>
            <p:cNvSpPr/>
            <p:nvPr/>
          </p:nvSpPr>
          <p:spPr>
            <a:xfrm rot="16200000">
              <a:off x="8931684" y="2784474"/>
              <a:ext cx="214146" cy="3440187"/>
            </a:xfrm>
            <a:prstGeom prst="leftBrace">
              <a:avLst/>
            </a:prstGeom>
            <a:ln w="158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CF9B8175-C354-2E44-AE4A-818B1A35840E}"/>
              </a:ext>
            </a:extLst>
          </p:cNvPr>
          <p:cNvGrpSpPr/>
          <p:nvPr/>
        </p:nvGrpSpPr>
        <p:grpSpPr>
          <a:xfrm>
            <a:off x="254981" y="79058"/>
            <a:ext cx="2255156" cy="1190076"/>
            <a:chOff x="254981" y="79058"/>
            <a:chExt cx="2255156" cy="1190076"/>
          </a:xfrm>
        </p:grpSpPr>
        <p:pic>
          <p:nvPicPr>
            <p:cNvPr id="231" name="Graphic 230">
              <a:extLst>
                <a:ext uri="{FF2B5EF4-FFF2-40B4-BE49-F238E27FC236}">
                  <a16:creationId xmlns:a16="http://schemas.microsoft.com/office/drawing/2014/main" id="{D0B65EFB-A36A-754F-8573-972ACED69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799371" y="468640"/>
              <a:ext cx="645195" cy="322596"/>
            </a:xfrm>
            <a:prstGeom prst="rect">
              <a:avLst/>
            </a:prstGeom>
          </p:spPr>
        </p:pic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EE58D7F9-FE3F-D246-AA2F-EB980DF2B839}"/>
                </a:ext>
              </a:extLst>
            </p:cNvPr>
            <p:cNvSpPr/>
            <p:nvPr/>
          </p:nvSpPr>
          <p:spPr>
            <a:xfrm>
              <a:off x="1761951" y="741114"/>
              <a:ext cx="72327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feature</a:t>
              </a:r>
              <a:br>
                <a:rPr lang="en-US" sz="11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11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branch</a:t>
              </a:r>
            </a:p>
          </p:txBody>
        </p: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AD17E60A-B62F-4C4F-B66D-0665A82ED58B}"/>
                </a:ext>
              </a:extLst>
            </p:cNvPr>
            <p:cNvGrpSpPr/>
            <p:nvPr/>
          </p:nvGrpSpPr>
          <p:grpSpPr>
            <a:xfrm>
              <a:off x="891724" y="810195"/>
              <a:ext cx="885518" cy="290920"/>
              <a:chOff x="3811742" y="1728592"/>
              <a:chExt cx="885518" cy="290920"/>
            </a:xfrm>
          </p:grpSpPr>
          <p:cxnSp>
            <p:nvCxnSpPr>
              <p:cNvPr id="240" name="Straight Arrow Connector 239">
                <a:extLst>
                  <a:ext uri="{FF2B5EF4-FFF2-40B4-BE49-F238E27FC236}">
                    <a16:creationId xmlns:a16="http://schemas.microsoft.com/office/drawing/2014/main" id="{789DCB7B-E511-624B-893E-1379A75691CF}"/>
                  </a:ext>
                </a:extLst>
              </p:cNvPr>
              <p:cNvCxnSpPr/>
              <p:nvPr/>
            </p:nvCxnSpPr>
            <p:spPr>
              <a:xfrm>
                <a:off x="3811742" y="1728592"/>
                <a:ext cx="885518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E5FCB5A3-C4A5-F94F-9C3E-A277BAB45AE4}"/>
                  </a:ext>
                </a:extLst>
              </p:cNvPr>
              <p:cNvSpPr/>
              <p:nvPr/>
            </p:nvSpPr>
            <p:spPr>
              <a:xfrm>
                <a:off x="3931337" y="1757902"/>
                <a:ext cx="64633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commit</a:t>
                </a:r>
              </a:p>
            </p:txBody>
          </p:sp>
        </p:grp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6AA7AE33-321D-874A-BE10-805E95C03581}"/>
                </a:ext>
              </a:extLst>
            </p:cNvPr>
            <p:cNvSpPr/>
            <p:nvPr/>
          </p:nvSpPr>
          <p:spPr>
            <a:xfrm>
              <a:off x="1741978" y="79058"/>
              <a:ext cx="7681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i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foo-service</a:t>
              </a:r>
              <a:b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repository</a:t>
              </a:r>
              <a:endParaRPr lang="en-US" sz="900" b="1" i="1" dirty="0">
                <a:latin typeface="Segoe UI Semibold" panose="020B0502040204020203" pitchFamily="34" charset="0"/>
                <a:cs typeface="Segoe UI Semibold" panose="020B0502040204020203" pitchFamily="34" charset="0"/>
              </a:endParaRPr>
            </a:p>
          </p:txBody>
        </p: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EE36E437-91C0-A248-958B-35471D874572}"/>
                </a:ext>
              </a:extLst>
            </p:cNvPr>
            <p:cNvGrpSpPr/>
            <p:nvPr/>
          </p:nvGrpSpPr>
          <p:grpSpPr>
            <a:xfrm>
              <a:off x="254981" y="453364"/>
              <a:ext cx="656787" cy="815770"/>
              <a:chOff x="1750513" y="1320078"/>
              <a:chExt cx="656787" cy="815770"/>
            </a:xfrm>
          </p:grpSpPr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75963B0F-631C-7B4D-84F0-A45E0C2D5354}"/>
                  </a:ext>
                </a:extLst>
              </p:cNvPr>
              <p:cNvGrpSpPr/>
              <p:nvPr/>
            </p:nvGrpSpPr>
            <p:grpSpPr>
              <a:xfrm>
                <a:off x="1750513" y="1320078"/>
                <a:ext cx="656787" cy="656787"/>
                <a:chOff x="4340316" y="1283350"/>
                <a:chExt cx="2608891" cy="2608891"/>
              </a:xfrm>
            </p:grpSpPr>
            <p:pic>
              <p:nvPicPr>
                <p:cNvPr id="238" name="Graphic 237" descr="User">
                  <a:extLst>
                    <a:ext uri="{FF2B5EF4-FFF2-40B4-BE49-F238E27FC236}">
                      <a16:creationId xmlns:a16="http://schemas.microsoft.com/office/drawing/2014/main" id="{F1F0D217-E8E1-0F45-A53E-F6B8B7490C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40316" y="1283350"/>
                  <a:ext cx="2608891" cy="2608891"/>
                </a:xfrm>
                <a:prstGeom prst="rect">
                  <a:avLst/>
                </a:prstGeom>
              </p:spPr>
            </p:pic>
            <p:sp>
              <p:nvSpPr>
                <p:cNvPr id="239" name="Freeform 238">
                  <a:extLst>
                    <a:ext uri="{FF2B5EF4-FFF2-40B4-BE49-F238E27FC236}">
                      <a16:creationId xmlns:a16="http://schemas.microsoft.com/office/drawing/2014/main" id="{57A30B22-AB28-7244-B633-3A0F42D6D2EF}"/>
                    </a:ext>
                  </a:extLst>
                </p:cNvPr>
                <p:cNvSpPr/>
                <p:nvPr/>
              </p:nvSpPr>
              <p:spPr>
                <a:xfrm>
                  <a:off x="5110899" y="1449539"/>
                  <a:ext cx="1071776" cy="1277846"/>
                </a:xfrm>
                <a:custGeom>
                  <a:avLst/>
                  <a:gdLst>
                    <a:gd name="connsiteX0" fmla="*/ 429638 w 1071773"/>
                    <a:gd name="connsiteY0" fmla="*/ 17353 h 1277846"/>
                    <a:gd name="connsiteX1" fmla="*/ 221090 w 1071773"/>
                    <a:gd name="connsiteY1" fmla="*/ 129648 h 1277846"/>
                    <a:gd name="connsiteX2" fmla="*/ 44627 w 1071773"/>
                    <a:gd name="connsiteY2" fmla="*/ 514658 h 1277846"/>
                    <a:gd name="connsiteX3" fmla="*/ 84733 w 1071773"/>
                    <a:gd name="connsiteY3" fmla="*/ 1019985 h 1277846"/>
                    <a:gd name="connsiteX4" fmla="*/ 4522 w 1071773"/>
                    <a:gd name="connsiteY4" fmla="*/ 1260616 h 1277846"/>
                    <a:gd name="connsiteX5" fmla="*/ 245154 w 1071773"/>
                    <a:gd name="connsiteY5" fmla="*/ 1244574 h 1277846"/>
                    <a:gd name="connsiteX6" fmla="*/ 333385 w 1071773"/>
                    <a:gd name="connsiteY6" fmla="*/ 1132279 h 1277846"/>
                    <a:gd name="connsiteX7" fmla="*/ 253175 w 1071773"/>
                    <a:gd name="connsiteY7" fmla="*/ 907690 h 1277846"/>
                    <a:gd name="connsiteX8" fmla="*/ 164943 w 1071773"/>
                    <a:gd name="connsiteY8" fmla="*/ 763311 h 1277846"/>
                    <a:gd name="connsiteX9" fmla="*/ 197027 w 1071773"/>
                    <a:gd name="connsiteY9" fmla="*/ 562785 h 1277846"/>
                    <a:gd name="connsiteX10" fmla="*/ 365469 w 1071773"/>
                    <a:gd name="connsiteY10" fmla="*/ 402363 h 1277846"/>
                    <a:gd name="connsiteX11" fmla="*/ 886838 w 1071773"/>
                    <a:gd name="connsiteY11" fmla="*/ 675079 h 1277846"/>
                    <a:gd name="connsiteX12" fmla="*/ 951006 w 1071773"/>
                    <a:gd name="connsiteY12" fmla="*/ 819458 h 1277846"/>
                    <a:gd name="connsiteX13" fmla="*/ 806627 w 1071773"/>
                    <a:gd name="connsiteY13" fmla="*/ 1044048 h 1277846"/>
                    <a:gd name="connsiteX14" fmla="*/ 846733 w 1071773"/>
                    <a:gd name="connsiteY14" fmla="*/ 1228532 h 1277846"/>
                    <a:gd name="connsiteX15" fmla="*/ 1063301 w 1071773"/>
                    <a:gd name="connsiteY15" fmla="*/ 1260616 h 1277846"/>
                    <a:gd name="connsiteX16" fmla="*/ 1031217 w 1071773"/>
                    <a:gd name="connsiteY16" fmla="*/ 1084153 h 1277846"/>
                    <a:gd name="connsiteX17" fmla="*/ 1063301 w 1071773"/>
                    <a:gd name="connsiteY17" fmla="*/ 659037 h 1277846"/>
                    <a:gd name="connsiteX18" fmla="*/ 1039238 w 1071773"/>
                    <a:gd name="connsiteY18" fmla="*/ 362258 h 1277846"/>
                    <a:gd name="connsiteX19" fmla="*/ 886838 w 1071773"/>
                    <a:gd name="connsiteY19" fmla="*/ 97563 h 1277846"/>
                    <a:gd name="connsiteX20" fmla="*/ 606101 w 1071773"/>
                    <a:gd name="connsiteY20" fmla="*/ 9332 h 1277846"/>
                    <a:gd name="connsiteX21" fmla="*/ 429638 w 1071773"/>
                    <a:gd name="connsiteY21" fmla="*/ 17353 h 1277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071773" h="1277846">
                      <a:moveTo>
                        <a:pt x="429638" y="17353"/>
                      </a:moveTo>
                      <a:cubicBezTo>
                        <a:pt x="365469" y="37406"/>
                        <a:pt x="285258" y="46764"/>
                        <a:pt x="221090" y="129648"/>
                      </a:cubicBezTo>
                      <a:cubicBezTo>
                        <a:pt x="156922" y="212532"/>
                        <a:pt x="67353" y="366269"/>
                        <a:pt x="44627" y="514658"/>
                      </a:cubicBezTo>
                      <a:cubicBezTo>
                        <a:pt x="21901" y="663047"/>
                        <a:pt x="91417" y="895659"/>
                        <a:pt x="84733" y="1019985"/>
                      </a:cubicBezTo>
                      <a:cubicBezTo>
                        <a:pt x="78049" y="1144311"/>
                        <a:pt x="-22215" y="1223185"/>
                        <a:pt x="4522" y="1260616"/>
                      </a:cubicBezTo>
                      <a:cubicBezTo>
                        <a:pt x="31259" y="1298047"/>
                        <a:pt x="190344" y="1265963"/>
                        <a:pt x="245154" y="1244574"/>
                      </a:cubicBezTo>
                      <a:cubicBezTo>
                        <a:pt x="299964" y="1223185"/>
                        <a:pt x="332048" y="1188426"/>
                        <a:pt x="333385" y="1132279"/>
                      </a:cubicBezTo>
                      <a:cubicBezTo>
                        <a:pt x="334722" y="1076132"/>
                        <a:pt x="281249" y="969185"/>
                        <a:pt x="253175" y="907690"/>
                      </a:cubicBezTo>
                      <a:cubicBezTo>
                        <a:pt x="225101" y="846195"/>
                        <a:pt x="174301" y="820795"/>
                        <a:pt x="164943" y="763311"/>
                      </a:cubicBezTo>
                      <a:cubicBezTo>
                        <a:pt x="155585" y="705827"/>
                        <a:pt x="163606" y="622943"/>
                        <a:pt x="197027" y="562785"/>
                      </a:cubicBezTo>
                      <a:cubicBezTo>
                        <a:pt x="230448" y="502627"/>
                        <a:pt x="250501" y="383647"/>
                        <a:pt x="365469" y="402363"/>
                      </a:cubicBezTo>
                      <a:cubicBezTo>
                        <a:pt x="480437" y="421079"/>
                        <a:pt x="789248" y="605563"/>
                        <a:pt x="886838" y="675079"/>
                      </a:cubicBezTo>
                      <a:cubicBezTo>
                        <a:pt x="984428" y="744595"/>
                        <a:pt x="964374" y="757963"/>
                        <a:pt x="951006" y="819458"/>
                      </a:cubicBezTo>
                      <a:cubicBezTo>
                        <a:pt x="937638" y="880953"/>
                        <a:pt x="824006" y="975869"/>
                        <a:pt x="806627" y="1044048"/>
                      </a:cubicBezTo>
                      <a:cubicBezTo>
                        <a:pt x="789248" y="1112227"/>
                        <a:pt x="803954" y="1192437"/>
                        <a:pt x="846733" y="1228532"/>
                      </a:cubicBezTo>
                      <a:cubicBezTo>
                        <a:pt x="889512" y="1264627"/>
                        <a:pt x="1032554" y="1284679"/>
                        <a:pt x="1063301" y="1260616"/>
                      </a:cubicBezTo>
                      <a:cubicBezTo>
                        <a:pt x="1094048" y="1236553"/>
                        <a:pt x="1031217" y="1184416"/>
                        <a:pt x="1031217" y="1084153"/>
                      </a:cubicBezTo>
                      <a:cubicBezTo>
                        <a:pt x="1031217" y="983890"/>
                        <a:pt x="1061964" y="779353"/>
                        <a:pt x="1063301" y="659037"/>
                      </a:cubicBezTo>
                      <a:cubicBezTo>
                        <a:pt x="1064638" y="538721"/>
                        <a:pt x="1068649" y="455837"/>
                        <a:pt x="1039238" y="362258"/>
                      </a:cubicBezTo>
                      <a:cubicBezTo>
                        <a:pt x="1009827" y="268679"/>
                        <a:pt x="959028" y="156384"/>
                        <a:pt x="886838" y="97563"/>
                      </a:cubicBezTo>
                      <a:cubicBezTo>
                        <a:pt x="814648" y="38742"/>
                        <a:pt x="682301" y="24037"/>
                        <a:pt x="606101" y="9332"/>
                      </a:cubicBezTo>
                      <a:cubicBezTo>
                        <a:pt x="529901" y="-5373"/>
                        <a:pt x="493807" y="-2700"/>
                        <a:pt x="429638" y="17353"/>
                      </a:cubicBez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6FDFF7AA-1C1F-544D-93F2-7CCC203C1963}"/>
                  </a:ext>
                </a:extLst>
              </p:cNvPr>
              <p:cNvSpPr/>
              <p:nvPr/>
            </p:nvSpPr>
            <p:spPr>
              <a:xfrm>
                <a:off x="1870865" y="1874238"/>
                <a:ext cx="417102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dev</a:t>
                </a:r>
              </a:p>
            </p:txBody>
          </p:sp>
        </p:grpSp>
      </p:grp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1F630D3D-1BD8-7A4C-B933-5F9D15A2364D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2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88871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500"/>
    </mc:Choice>
    <mc:Fallback>
      <p:transition spd="slow" advTm="10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956C1C5-44EB-684A-9C31-D79D4D224186}"/>
              </a:ext>
            </a:extLst>
          </p:cNvPr>
          <p:cNvGrpSpPr/>
          <p:nvPr/>
        </p:nvGrpSpPr>
        <p:grpSpPr>
          <a:xfrm>
            <a:off x="1237928" y="2499980"/>
            <a:ext cx="5835840" cy="3844349"/>
            <a:chOff x="1237928" y="2499980"/>
            <a:chExt cx="5835840" cy="3844349"/>
          </a:xfrm>
        </p:grpSpPr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A1C6BFE2-30BE-3B49-A021-F01C7F1A7073}"/>
                </a:ext>
              </a:extLst>
            </p:cNvPr>
            <p:cNvGrpSpPr/>
            <p:nvPr/>
          </p:nvGrpSpPr>
          <p:grpSpPr>
            <a:xfrm>
              <a:off x="6148514" y="4419209"/>
              <a:ext cx="925254" cy="725228"/>
              <a:chOff x="6148514" y="3560465"/>
              <a:chExt cx="925254" cy="725228"/>
            </a:xfrm>
          </p:grpSpPr>
          <p:pic>
            <p:nvPicPr>
              <p:cNvPr id="206" name="Picture 205">
                <a:extLst>
                  <a:ext uri="{FF2B5EF4-FFF2-40B4-BE49-F238E27FC236}">
                    <a16:creationId xmlns:a16="http://schemas.microsoft.com/office/drawing/2014/main" id="{B9C83185-6F40-1D41-81C1-522AC5540E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26758" y="3847269"/>
                <a:ext cx="568766" cy="438424"/>
              </a:xfrm>
              <a:prstGeom prst="rect">
                <a:avLst/>
              </a:prstGeom>
            </p:spPr>
          </p:pic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4ED2655B-B8CE-584B-B31B-C6801F99DBC0}"/>
                  </a:ext>
                </a:extLst>
              </p:cNvPr>
              <p:cNvSpPr/>
              <p:nvPr/>
            </p:nvSpPr>
            <p:spPr>
              <a:xfrm>
                <a:off x="6148514" y="3560465"/>
                <a:ext cx="925254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b="1" dirty="0" err="1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ChartMuseum</a:t>
                </a:r>
                <a:endParaRPr lang="en-US" sz="900" b="1" i="1" dirty="0">
                  <a:latin typeface="Segoe UI Semibold" panose="020B0502040204020203" pitchFamily="34" charset="0"/>
                  <a:cs typeface="Segoe UI Semibold" panose="020B0502040204020203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F9C29AD-4E49-984D-A978-85374CA3C99C}"/>
                </a:ext>
              </a:extLst>
            </p:cNvPr>
            <p:cNvGrpSpPr/>
            <p:nvPr/>
          </p:nvGrpSpPr>
          <p:grpSpPr>
            <a:xfrm>
              <a:off x="1237928" y="2499980"/>
              <a:ext cx="5657595" cy="3844349"/>
              <a:chOff x="1237928" y="2499980"/>
              <a:chExt cx="5657595" cy="3844349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78551995-0B65-BC4C-818D-8C8E2CBAECD6}"/>
                  </a:ext>
                </a:extLst>
              </p:cNvPr>
              <p:cNvSpPr/>
              <p:nvPr/>
            </p:nvSpPr>
            <p:spPr>
              <a:xfrm>
                <a:off x="1758793" y="4659167"/>
                <a:ext cx="723275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master</a:t>
                </a:r>
                <a:b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branch</a:t>
                </a:r>
              </a:p>
            </p:txBody>
          </p:sp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9031E030-A065-0947-AA91-8D3C17F8C191}"/>
                  </a:ext>
                </a:extLst>
              </p:cNvPr>
              <p:cNvGrpSpPr/>
              <p:nvPr/>
            </p:nvGrpSpPr>
            <p:grpSpPr>
              <a:xfrm>
                <a:off x="1237928" y="2499980"/>
                <a:ext cx="891015" cy="2151058"/>
                <a:chOff x="1237928" y="2499988"/>
                <a:chExt cx="891015" cy="2151058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0442B172-604E-5A40-BDFC-C9F47724BA53}"/>
                    </a:ext>
                  </a:extLst>
                </p:cNvPr>
                <p:cNvGrpSpPr/>
                <p:nvPr/>
              </p:nvGrpSpPr>
              <p:grpSpPr>
                <a:xfrm rot="5400000">
                  <a:off x="722078" y="3244180"/>
                  <a:ext cx="2151058" cy="662673"/>
                  <a:chOff x="1211681" y="1720083"/>
                  <a:chExt cx="2151058" cy="662673"/>
                </a:xfrm>
              </p:grpSpPr>
              <p:cxnSp>
                <p:nvCxnSpPr>
                  <p:cNvPr id="174" name="Straight Arrow Connector 173">
                    <a:extLst>
                      <a:ext uri="{FF2B5EF4-FFF2-40B4-BE49-F238E27FC236}">
                        <a16:creationId xmlns:a16="http://schemas.microsoft.com/office/drawing/2014/main" id="{E98DB5E0-FBC9-3344-A3E9-A2EC4A141E48}"/>
                      </a:ext>
                    </a:extLst>
                  </p:cNvPr>
                  <p:cNvCxnSpPr>
                    <a:cxnSpLocks/>
                    <a:stCxn id="103" idx="2"/>
                  </p:cNvCxnSpPr>
                  <p:nvPr/>
                </p:nvCxnSpPr>
                <p:spPr>
                  <a:xfrm rot="16200000" flipH="1">
                    <a:off x="2282956" y="648808"/>
                    <a:ext cx="8508" cy="2151058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headEnd type="none" w="med" len="sm"/>
                    <a:tailEnd type="triangle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52D5BD40-F1D0-664B-9856-61438F919F3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316931" y="1967258"/>
                    <a:ext cx="569387" cy="26161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merge</a:t>
                    </a:r>
                  </a:p>
                </p:txBody>
              </p:sp>
            </p:grpSp>
            <p:pic>
              <p:nvPicPr>
                <p:cNvPr id="179" name="Picture 178">
                  <a:extLst>
                    <a:ext uri="{FF2B5EF4-FFF2-40B4-BE49-F238E27FC236}">
                      <a16:creationId xmlns:a16="http://schemas.microsoft.com/office/drawing/2014/main" id="{4619F0F8-CA50-994B-937C-74CFEBBE86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37928" y="3780224"/>
                  <a:ext cx="183072" cy="244036"/>
                </a:xfrm>
                <a:prstGeom prst="rect">
                  <a:avLst/>
                </a:prstGeom>
              </p:spPr>
            </p:pic>
          </p:grpSp>
          <p:pic>
            <p:nvPicPr>
              <p:cNvPr id="187" name="Graphic 186">
                <a:extLst>
                  <a:ext uri="{FF2B5EF4-FFF2-40B4-BE49-F238E27FC236}">
                    <a16:creationId xmlns:a16="http://schemas.microsoft.com/office/drawing/2014/main" id="{A41329A4-C707-3A4C-ACAD-F6E1C2B946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175972" y="4522792"/>
                <a:ext cx="378514" cy="378514"/>
              </a:xfrm>
              <a:prstGeom prst="rect">
                <a:avLst/>
              </a:prstGeom>
            </p:spPr>
          </p:pic>
          <p:pic>
            <p:nvPicPr>
              <p:cNvPr id="188" name="Graphic 187">
                <a:extLst>
                  <a:ext uri="{FF2B5EF4-FFF2-40B4-BE49-F238E27FC236}">
                    <a16:creationId xmlns:a16="http://schemas.microsoft.com/office/drawing/2014/main" id="{E20E74FD-80D6-3747-B360-3345970A40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841909" y="4626523"/>
                <a:ext cx="516890" cy="516890"/>
              </a:xfrm>
              <a:prstGeom prst="rect">
                <a:avLst/>
              </a:prstGeom>
            </p:spPr>
          </p:pic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0B945238-2D43-2C4B-97C2-993A737CFF8C}"/>
                  </a:ext>
                </a:extLst>
              </p:cNvPr>
              <p:cNvSpPr/>
              <p:nvPr/>
            </p:nvSpPr>
            <p:spPr>
              <a:xfrm>
                <a:off x="3286430" y="3916041"/>
                <a:ext cx="69762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Azure</a:t>
                </a:r>
                <a:b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Container</a:t>
                </a:r>
                <a:b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Registry</a:t>
                </a:r>
                <a:b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900" b="1" i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Build</a:t>
                </a:r>
              </a:p>
            </p:txBody>
          </p:sp>
          <p:pic>
            <p:nvPicPr>
              <p:cNvPr id="190" name="Graphic 189">
                <a:extLst>
                  <a:ext uri="{FF2B5EF4-FFF2-40B4-BE49-F238E27FC236}">
                    <a16:creationId xmlns:a16="http://schemas.microsoft.com/office/drawing/2014/main" id="{3D297C25-84BA-BD44-B76A-F34F8EE8C8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381937" y="4573309"/>
                <a:ext cx="506615" cy="506615"/>
              </a:xfrm>
              <a:prstGeom prst="rect">
                <a:avLst/>
              </a:prstGeom>
            </p:spPr>
          </p:pic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1AC6E7A5-EAB4-AA4B-BE00-5D47A87E9BB7}"/>
                  </a:ext>
                </a:extLst>
              </p:cNvPr>
              <p:cNvGrpSpPr/>
              <p:nvPr/>
            </p:nvGrpSpPr>
            <p:grpSpPr>
              <a:xfrm>
                <a:off x="3922471" y="4903984"/>
                <a:ext cx="885518" cy="290920"/>
                <a:chOff x="3811742" y="1728592"/>
                <a:chExt cx="885518" cy="290920"/>
              </a:xfrm>
            </p:grpSpPr>
            <p:cxnSp>
              <p:nvCxnSpPr>
                <p:cNvPr id="192" name="Straight Arrow Connector 191">
                  <a:extLst>
                    <a:ext uri="{FF2B5EF4-FFF2-40B4-BE49-F238E27FC236}">
                      <a16:creationId xmlns:a16="http://schemas.microsoft.com/office/drawing/2014/main" id="{606AD64A-692A-9348-A017-6C515B2EB54D}"/>
                    </a:ext>
                  </a:extLst>
                </p:cNvPr>
                <p:cNvCxnSpPr/>
                <p:nvPr/>
              </p:nvCxnSpPr>
              <p:spPr>
                <a:xfrm>
                  <a:off x="3811742" y="1728592"/>
                  <a:ext cx="885518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triangle" w="med" len="sm"/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DAF5BE79-6A0B-7649-BBD4-980E54C2E1A0}"/>
                    </a:ext>
                  </a:extLst>
                </p:cNvPr>
                <p:cNvSpPr/>
                <p:nvPr/>
              </p:nvSpPr>
              <p:spPr>
                <a:xfrm>
                  <a:off x="4008279" y="1757902"/>
                  <a:ext cx="49244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push</a:t>
                  </a:r>
                </a:p>
              </p:txBody>
            </p: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C1ACBFE3-75A6-1F47-BF14-5CC9F5A9E8F1}"/>
                  </a:ext>
                </a:extLst>
              </p:cNvPr>
              <p:cNvGrpSpPr/>
              <p:nvPr/>
            </p:nvGrpSpPr>
            <p:grpSpPr>
              <a:xfrm>
                <a:off x="2478833" y="4903927"/>
                <a:ext cx="885518" cy="798751"/>
                <a:chOff x="3811742" y="1728592"/>
                <a:chExt cx="885518" cy="798751"/>
              </a:xfrm>
            </p:grpSpPr>
            <p:cxnSp>
              <p:nvCxnSpPr>
                <p:cNvPr id="195" name="Straight Arrow Connector 194">
                  <a:extLst>
                    <a:ext uri="{FF2B5EF4-FFF2-40B4-BE49-F238E27FC236}">
                      <a16:creationId xmlns:a16="http://schemas.microsoft.com/office/drawing/2014/main" id="{F64F0400-C57A-2B4B-9E95-D9F51D78CCF8}"/>
                    </a:ext>
                  </a:extLst>
                </p:cNvPr>
                <p:cNvCxnSpPr/>
                <p:nvPr/>
              </p:nvCxnSpPr>
              <p:spPr>
                <a:xfrm>
                  <a:off x="3811742" y="1728592"/>
                  <a:ext cx="885518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sm"/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B735B2A4-AE9D-8442-AC67-86597C39CAED}"/>
                    </a:ext>
                  </a:extLst>
                </p:cNvPr>
                <p:cNvSpPr/>
                <p:nvPr/>
              </p:nvSpPr>
              <p:spPr>
                <a:xfrm>
                  <a:off x="3892864" y="1757902"/>
                  <a:ext cx="723275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build,</a:t>
                  </a:r>
                  <a:b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</a:br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test</a:t>
                  </a:r>
                  <a:b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</a:br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and</a:t>
                  </a:r>
                  <a:b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</a:br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package</a:t>
                  </a:r>
                </a:p>
              </p:txBody>
            </p:sp>
          </p:grp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08891F0E-FBE4-8947-A3CD-90CF174C8AFF}"/>
                  </a:ext>
                </a:extLst>
              </p:cNvPr>
              <p:cNvSpPr/>
              <p:nvPr/>
            </p:nvSpPr>
            <p:spPr>
              <a:xfrm>
                <a:off x="4751540" y="4147466"/>
                <a:ext cx="697627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Azure</a:t>
                </a:r>
                <a:b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Container</a:t>
                </a:r>
                <a:b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Registry</a:t>
                </a:r>
                <a:endParaRPr lang="en-US" sz="900" b="1" i="1" dirty="0">
                  <a:latin typeface="Segoe UI Semibold" panose="020B0502040204020203" pitchFamily="34" charset="0"/>
                  <a:cs typeface="Segoe UI Semibold" panose="020B0502040204020203" pitchFamily="34" charset="0"/>
                </a:endParaRP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909A26C7-927A-384B-9FF5-F6BCF355F3F1}"/>
                  </a:ext>
                </a:extLst>
              </p:cNvPr>
              <p:cNvSpPr/>
              <p:nvPr/>
            </p:nvSpPr>
            <p:spPr>
              <a:xfrm>
                <a:off x="3668658" y="5098781"/>
                <a:ext cx="1475083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foo-service:${build-id}</a:t>
                </a:r>
              </a:p>
            </p:txBody>
          </p:sp>
          <p:pic>
            <p:nvPicPr>
              <p:cNvPr id="199" name="Graphic 198">
                <a:extLst>
                  <a:ext uri="{FF2B5EF4-FFF2-40B4-BE49-F238E27FC236}">
                    <a16:creationId xmlns:a16="http://schemas.microsoft.com/office/drawing/2014/main" id="{17CB056A-8B1B-1346-B6D3-4F86065F98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685835" y="4522085"/>
                <a:ext cx="311021" cy="321054"/>
              </a:xfrm>
              <a:prstGeom prst="rect">
                <a:avLst/>
              </a:prstGeom>
            </p:spPr>
          </p:pic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30EFD8EF-3C97-1E48-A544-8DEC6C408135}"/>
                  </a:ext>
                </a:extLst>
              </p:cNvPr>
              <p:cNvGrpSpPr/>
              <p:nvPr/>
            </p:nvGrpSpPr>
            <p:grpSpPr>
              <a:xfrm>
                <a:off x="5364294" y="4903927"/>
                <a:ext cx="954107" cy="460197"/>
                <a:chOff x="3777449" y="1728592"/>
                <a:chExt cx="954107" cy="460197"/>
              </a:xfrm>
            </p:grpSpPr>
            <p:cxnSp>
              <p:nvCxnSpPr>
                <p:cNvPr id="201" name="Straight Arrow Connector 200">
                  <a:extLst>
                    <a:ext uri="{FF2B5EF4-FFF2-40B4-BE49-F238E27FC236}">
                      <a16:creationId xmlns:a16="http://schemas.microsoft.com/office/drawing/2014/main" id="{BCD7E713-476A-B04E-854F-E36C0D971F40}"/>
                    </a:ext>
                  </a:extLst>
                </p:cNvPr>
                <p:cNvCxnSpPr/>
                <p:nvPr/>
              </p:nvCxnSpPr>
              <p:spPr>
                <a:xfrm>
                  <a:off x="3811742" y="1728592"/>
                  <a:ext cx="885518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sm"/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CBD0CC68-9B65-AA4C-A797-5064E03FF392}"/>
                    </a:ext>
                  </a:extLst>
                </p:cNvPr>
                <p:cNvSpPr/>
                <p:nvPr/>
              </p:nvSpPr>
              <p:spPr>
                <a:xfrm>
                  <a:off x="3777449" y="1757902"/>
                  <a:ext cx="954107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update</a:t>
                  </a:r>
                  <a:b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</a:br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helm chart</a:t>
                  </a:r>
                </a:p>
              </p:txBody>
            </p:sp>
          </p:grpSp>
          <p:sp>
            <p:nvSpPr>
              <p:cNvPr id="203" name="Left Brace 202">
                <a:extLst>
                  <a:ext uri="{FF2B5EF4-FFF2-40B4-BE49-F238E27FC236}">
                    <a16:creationId xmlns:a16="http://schemas.microsoft.com/office/drawing/2014/main" id="{787848B7-9635-9D46-BC60-7464161BF9D9}"/>
                  </a:ext>
                </a:extLst>
              </p:cNvPr>
              <p:cNvSpPr/>
              <p:nvPr/>
            </p:nvSpPr>
            <p:spPr>
              <a:xfrm rot="16200000">
                <a:off x="4281817" y="3276926"/>
                <a:ext cx="211491" cy="5015921"/>
              </a:xfrm>
              <a:prstGeom prst="leftBrace">
                <a:avLst/>
              </a:prstGeom>
              <a:ln w="158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87D6B9EC-ABE1-084B-97FA-20F72FA0D582}"/>
                  </a:ext>
                </a:extLst>
              </p:cNvPr>
              <p:cNvSpPr/>
              <p:nvPr/>
            </p:nvSpPr>
            <p:spPr>
              <a:xfrm>
                <a:off x="3610802" y="5913442"/>
                <a:ext cx="1649502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merge to master</a:t>
                </a:r>
                <a:b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CI (Build)</a:t>
                </a:r>
              </a:p>
            </p:txBody>
          </p:sp>
          <p:cxnSp>
            <p:nvCxnSpPr>
              <p:cNvPr id="219" name="Straight Arrow Connector 218">
                <a:extLst>
                  <a:ext uri="{FF2B5EF4-FFF2-40B4-BE49-F238E27FC236}">
                    <a16:creationId xmlns:a16="http://schemas.microsoft.com/office/drawing/2014/main" id="{C8785912-9097-CB4A-ADDF-F8C832F57EEE}"/>
                  </a:ext>
                </a:extLst>
              </p:cNvPr>
              <p:cNvCxnSpPr/>
              <p:nvPr/>
            </p:nvCxnSpPr>
            <p:spPr>
              <a:xfrm>
                <a:off x="5825587" y="4069838"/>
                <a:ext cx="0" cy="377727"/>
              </a:xfrm>
              <a:prstGeom prst="straightConnector1">
                <a:avLst/>
              </a:prstGeom>
              <a:ln w="19050">
                <a:solidFill>
                  <a:srgbClr val="FF77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3D0938D3-0D4A-A546-A09E-63A63F5B1ED1}"/>
                  </a:ext>
                </a:extLst>
              </p:cNvPr>
              <p:cNvSpPr txBox="1"/>
              <p:nvPr/>
            </p:nvSpPr>
            <p:spPr>
              <a:xfrm>
                <a:off x="5802616" y="3576152"/>
                <a:ext cx="960519" cy="553998"/>
              </a:xfrm>
              <a:prstGeom prst="rect">
                <a:avLst/>
              </a:prstGeom>
              <a:solidFill>
                <a:srgbClr val="FF95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image name</a:t>
                </a:r>
                <a:br>
                  <a:rPr lang="en-US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ingress </a:t>
                </a:r>
                <a:r>
                  <a:rPr lang="en-US" sz="10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url</a:t>
                </a:r>
                <a:br>
                  <a:rPr lang="en-US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...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0AAC68C-3F07-2949-AA35-477D5DFC2D3D}"/>
              </a:ext>
            </a:extLst>
          </p:cNvPr>
          <p:cNvGrpSpPr/>
          <p:nvPr/>
        </p:nvGrpSpPr>
        <p:grpSpPr>
          <a:xfrm>
            <a:off x="263179" y="77652"/>
            <a:ext cx="10884824" cy="3653155"/>
            <a:chOff x="263179" y="77652"/>
            <a:chExt cx="10884824" cy="365315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8B3D797-78FF-C745-AD42-2149EB06BBE2}"/>
                </a:ext>
              </a:extLst>
            </p:cNvPr>
            <p:cNvGrpSpPr/>
            <p:nvPr/>
          </p:nvGrpSpPr>
          <p:grpSpPr>
            <a:xfrm>
              <a:off x="741961" y="440163"/>
              <a:ext cx="656787" cy="812913"/>
              <a:chOff x="2979890" y="2363073"/>
              <a:chExt cx="656787" cy="812913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4ECFE06-78BF-2540-956B-F65A60B2D8F0}"/>
                  </a:ext>
                </a:extLst>
              </p:cNvPr>
              <p:cNvGrpSpPr/>
              <p:nvPr/>
            </p:nvGrpSpPr>
            <p:grpSpPr>
              <a:xfrm>
                <a:off x="2979890" y="2363073"/>
                <a:ext cx="656787" cy="668886"/>
                <a:chOff x="2489371" y="1320335"/>
                <a:chExt cx="2608891" cy="2620992"/>
              </a:xfrm>
            </p:grpSpPr>
            <p:pic>
              <p:nvPicPr>
                <p:cNvPr id="17" name="Graphic 16" descr="User">
                  <a:extLst>
                    <a:ext uri="{FF2B5EF4-FFF2-40B4-BE49-F238E27FC236}">
                      <a16:creationId xmlns:a16="http://schemas.microsoft.com/office/drawing/2014/main" id="{3DCD5239-A774-0147-B62A-E2E76C6356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89371" y="1332435"/>
                  <a:ext cx="2608891" cy="2608892"/>
                </a:xfrm>
                <a:prstGeom prst="rect">
                  <a:avLst/>
                </a:prstGeom>
              </p:spPr>
            </p:pic>
            <p:sp>
              <p:nvSpPr>
                <p:cNvPr id="26" name="Cloud 25">
                  <a:extLst>
                    <a:ext uri="{FF2B5EF4-FFF2-40B4-BE49-F238E27FC236}">
                      <a16:creationId xmlns:a16="http://schemas.microsoft.com/office/drawing/2014/main" id="{5049FD25-8970-AD4F-B755-29D9EAA35AB6}"/>
                    </a:ext>
                  </a:extLst>
                </p:cNvPr>
                <p:cNvSpPr/>
                <p:nvPr/>
              </p:nvSpPr>
              <p:spPr>
                <a:xfrm>
                  <a:off x="3256405" y="1320335"/>
                  <a:ext cx="1074821" cy="713874"/>
                </a:xfrm>
                <a:prstGeom prst="cloud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9" name="Graphic 18" descr="Glasses">
                  <a:extLst>
                    <a:ext uri="{FF2B5EF4-FFF2-40B4-BE49-F238E27FC236}">
                      <a16:creationId xmlns:a16="http://schemas.microsoft.com/office/drawing/2014/main" id="{81BE7CFF-8548-534F-BC64-B1AE200B44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36616" y="1633156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E862F15-B573-F042-B819-AD9EDB6DB2E9}"/>
                  </a:ext>
                </a:extLst>
              </p:cNvPr>
              <p:cNvSpPr/>
              <p:nvPr/>
            </p:nvSpPr>
            <p:spPr>
              <a:xfrm>
                <a:off x="3100534" y="2914376"/>
                <a:ext cx="41549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ops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0F41A084-3BB1-8144-832E-E04915F018D3}"/>
                </a:ext>
              </a:extLst>
            </p:cNvPr>
            <p:cNvGrpSpPr/>
            <p:nvPr/>
          </p:nvGrpSpPr>
          <p:grpSpPr>
            <a:xfrm>
              <a:off x="263179" y="454578"/>
              <a:ext cx="656787" cy="803413"/>
              <a:chOff x="1775227" y="1332435"/>
              <a:chExt cx="656787" cy="803413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67D6CD15-8A2A-2D41-85C7-948625A52D20}"/>
                  </a:ext>
                </a:extLst>
              </p:cNvPr>
              <p:cNvGrpSpPr/>
              <p:nvPr/>
            </p:nvGrpSpPr>
            <p:grpSpPr>
              <a:xfrm>
                <a:off x="1775227" y="1332435"/>
                <a:ext cx="656787" cy="656787"/>
                <a:chOff x="4438486" y="1332435"/>
                <a:chExt cx="2608891" cy="2608891"/>
              </a:xfrm>
            </p:grpSpPr>
            <p:pic>
              <p:nvPicPr>
                <p:cNvPr id="83" name="Graphic 82" descr="User">
                  <a:extLst>
                    <a:ext uri="{FF2B5EF4-FFF2-40B4-BE49-F238E27FC236}">
                      <a16:creationId xmlns:a16="http://schemas.microsoft.com/office/drawing/2014/main" id="{1B6CBEDE-CD64-2944-B561-03A9EB059E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38486" y="1332435"/>
                  <a:ext cx="2608891" cy="2608891"/>
                </a:xfrm>
                <a:prstGeom prst="rect">
                  <a:avLst/>
                </a:prstGeom>
              </p:spPr>
            </p:pic>
            <p:sp>
              <p:nvSpPr>
                <p:cNvPr id="84" name="Freeform 83">
                  <a:extLst>
                    <a:ext uri="{FF2B5EF4-FFF2-40B4-BE49-F238E27FC236}">
                      <a16:creationId xmlns:a16="http://schemas.microsoft.com/office/drawing/2014/main" id="{A56A5131-9C73-054B-8699-6C5A26EE2232}"/>
                    </a:ext>
                  </a:extLst>
                </p:cNvPr>
                <p:cNvSpPr/>
                <p:nvPr/>
              </p:nvSpPr>
              <p:spPr>
                <a:xfrm>
                  <a:off x="5159984" y="1498625"/>
                  <a:ext cx="1071774" cy="1277846"/>
                </a:xfrm>
                <a:custGeom>
                  <a:avLst/>
                  <a:gdLst>
                    <a:gd name="connsiteX0" fmla="*/ 429638 w 1071773"/>
                    <a:gd name="connsiteY0" fmla="*/ 17353 h 1277846"/>
                    <a:gd name="connsiteX1" fmla="*/ 221090 w 1071773"/>
                    <a:gd name="connsiteY1" fmla="*/ 129648 h 1277846"/>
                    <a:gd name="connsiteX2" fmla="*/ 44627 w 1071773"/>
                    <a:gd name="connsiteY2" fmla="*/ 514658 h 1277846"/>
                    <a:gd name="connsiteX3" fmla="*/ 84733 w 1071773"/>
                    <a:gd name="connsiteY3" fmla="*/ 1019985 h 1277846"/>
                    <a:gd name="connsiteX4" fmla="*/ 4522 w 1071773"/>
                    <a:gd name="connsiteY4" fmla="*/ 1260616 h 1277846"/>
                    <a:gd name="connsiteX5" fmla="*/ 245154 w 1071773"/>
                    <a:gd name="connsiteY5" fmla="*/ 1244574 h 1277846"/>
                    <a:gd name="connsiteX6" fmla="*/ 333385 w 1071773"/>
                    <a:gd name="connsiteY6" fmla="*/ 1132279 h 1277846"/>
                    <a:gd name="connsiteX7" fmla="*/ 253175 w 1071773"/>
                    <a:gd name="connsiteY7" fmla="*/ 907690 h 1277846"/>
                    <a:gd name="connsiteX8" fmla="*/ 164943 w 1071773"/>
                    <a:gd name="connsiteY8" fmla="*/ 763311 h 1277846"/>
                    <a:gd name="connsiteX9" fmla="*/ 197027 w 1071773"/>
                    <a:gd name="connsiteY9" fmla="*/ 562785 h 1277846"/>
                    <a:gd name="connsiteX10" fmla="*/ 365469 w 1071773"/>
                    <a:gd name="connsiteY10" fmla="*/ 402363 h 1277846"/>
                    <a:gd name="connsiteX11" fmla="*/ 886838 w 1071773"/>
                    <a:gd name="connsiteY11" fmla="*/ 675079 h 1277846"/>
                    <a:gd name="connsiteX12" fmla="*/ 951006 w 1071773"/>
                    <a:gd name="connsiteY12" fmla="*/ 819458 h 1277846"/>
                    <a:gd name="connsiteX13" fmla="*/ 806627 w 1071773"/>
                    <a:gd name="connsiteY13" fmla="*/ 1044048 h 1277846"/>
                    <a:gd name="connsiteX14" fmla="*/ 846733 w 1071773"/>
                    <a:gd name="connsiteY14" fmla="*/ 1228532 h 1277846"/>
                    <a:gd name="connsiteX15" fmla="*/ 1063301 w 1071773"/>
                    <a:gd name="connsiteY15" fmla="*/ 1260616 h 1277846"/>
                    <a:gd name="connsiteX16" fmla="*/ 1031217 w 1071773"/>
                    <a:gd name="connsiteY16" fmla="*/ 1084153 h 1277846"/>
                    <a:gd name="connsiteX17" fmla="*/ 1063301 w 1071773"/>
                    <a:gd name="connsiteY17" fmla="*/ 659037 h 1277846"/>
                    <a:gd name="connsiteX18" fmla="*/ 1039238 w 1071773"/>
                    <a:gd name="connsiteY18" fmla="*/ 362258 h 1277846"/>
                    <a:gd name="connsiteX19" fmla="*/ 886838 w 1071773"/>
                    <a:gd name="connsiteY19" fmla="*/ 97563 h 1277846"/>
                    <a:gd name="connsiteX20" fmla="*/ 606101 w 1071773"/>
                    <a:gd name="connsiteY20" fmla="*/ 9332 h 1277846"/>
                    <a:gd name="connsiteX21" fmla="*/ 429638 w 1071773"/>
                    <a:gd name="connsiteY21" fmla="*/ 17353 h 1277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071773" h="1277846">
                      <a:moveTo>
                        <a:pt x="429638" y="17353"/>
                      </a:moveTo>
                      <a:cubicBezTo>
                        <a:pt x="365469" y="37406"/>
                        <a:pt x="285258" y="46764"/>
                        <a:pt x="221090" y="129648"/>
                      </a:cubicBezTo>
                      <a:cubicBezTo>
                        <a:pt x="156922" y="212532"/>
                        <a:pt x="67353" y="366269"/>
                        <a:pt x="44627" y="514658"/>
                      </a:cubicBezTo>
                      <a:cubicBezTo>
                        <a:pt x="21901" y="663047"/>
                        <a:pt x="91417" y="895659"/>
                        <a:pt x="84733" y="1019985"/>
                      </a:cubicBezTo>
                      <a:cubicBezTo>
                        <a:pt x="78049" y="1144311"/>
                        <a:pt x="-22215" y="1223185"/>
                        <a:pt x="4522" y="1260616"/>
                      </a:cubicBezTo>
                      <a:cubicBezTo>
                        <a:pt x="31259" y="1298047"/>
                        <a:pt x="190344" y="1265963"/>
                        <a:pt x="245154" y="1244574"/>
                      </a:cubicBezTo>
                      <a:cubicBezTo>
                        <a:pt x="299964" y="1223185"/>
                        <a:pt x="332048" y="1188426"/>
                        <a:pt x="333385" y="1132279"/>
                      </a:cubicBezTo>
                      <a:cubicBezTo>
                        <a:pt x="334722" y="1076132"/>
                        <a:pt x="281249" y="969185"/>
                        <a:pt x="253175" y="907690"/>
                      </a:cubicBezTo>
                      <a:cubicBezTo>
                        <a:pt x="225101" y="846195"/>
                        <a:pt x="174301" y="820795"/>
                        <a:pt x="164943" y="763311"/>
                      </a:cubicBezTo>
                      <a:cubicBezTo>
                        <a:pt x="155585" y="705827"/>
                        <a:pt x="163606" y="622943"/>
                        <a:pt x="197027" y="562785"/>
                      </a:cubicBezTo>
                      <a:cubicBezTo>
                        <a:pt x="230448" y="502627"/>
                        <a:pt x="250501" y="383647"/>
                        <a:pt x="365469" y="402363"/>
                      </a:cubicBezTo>
                      <a:cubicBezTo>
                        <a:pt x="480437" y="421079"/>
                        <a:pt x="789248" y="605563"/>
                        <a:pt x="886838" y="675079"/>
                      </a:cubicBezTo>
                      <a:cubicBezTo>
                        <a:pt x="984428" y="744595"/>
                        <a:pt x="964374" y="757963"/>
                        <a:pt x="951006" y="819458"/>
                      </a:cubicBezTo>
                      <a:cubicBezTo>
                        <a:pt x="937638" y="880953"/>
                        <a:pt x="824006" y="975869"/>
                        <a:pt x="806627" y="1044048"/>
                      </a:cubicBezTo>
                      <a:cubicBezTo>
                        <a:pt x="789248" y="1112227"/>
                        <a:pt x="803954" y="1192437"/>
                        <a:pt x="846733" y="1228532"/>
                      </a:cubicBezTo>
                      <a:cubicBezTo>
                        <a:pt x="889512" y="1264627"/>
                        <a:pt x="1032554" y="1284679"/>
                        <a:pt x="1063301" y="1260616"/>
                      </a:cubicBezTo>
                      <a:cubicBezTo>
                        <a:pt x="1094048" y="1236553"/>
                        <a:pt x="1031217" y="1184416"/>
                        <a:pt x="1031217" y="1084153"/>
                      </a:cubicBezTo>
                      <a:cubicBezTo>
                        <a:pt x="1031217" y="983890"/>
                        <a:pt x="1061964" y="779353"/>
                        <a:pt x="1063301" y="659037"/>
                      </a:cubicBezTo>
                      <a:cubicBezTo>
                        <a:pt x="1064638" y="538721"/>
                        <a:pt x="1068649" y="455837"/>
                        <a:pt x="1039238" y="362258"/>
                      </a:cubicBezTo>
                      <a:cubicBezTo>
                        <a:pt x="1009827" y="268679"/>
                        <a:pt x="959028" y="156384"/>
                        <a:pt x="886838" y="97563"/>
                      </a:cubicBezTo>
                      <a:cubicBezTo>
                        <a:pt x="814648" y="38742"/>
                        <a:pt x="682301" y="24037"/>
                        <a:pt x="606101" y="9332"/>
                      </a:cubicBezTo>
                      <a:cubicBezTo>
                        <a:pt x="529901" y="-5373"/>
                        <a:pt x="493807" y="-2700"/>
                        <a:pt x="429638" y="17353"/>
                      </a:cubicBez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0D0AF29-6A19-EC45-8472-F1E8E4A0ED6A}"/>
                  </a:ext>
                </a:extLst>
              </p:cNvPr>
              <p:cNvSpPr/>
              <p:nvPr/>
            </p:nvSpPr>
            <p:spPr>
              <a:xfrm>
                <a:off x="1883222" y="1874238"/>
                <a:ext cx="417102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dev</a:t>
                </a:r>
              </a:p>
            </p:txBody>
          </p:sp>
        </p:grpSp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ACDE3532-5167-2746-B25D-F460CB4DC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794630" y="467234"/>
              <a:ext cx="645195" cy="322596"/>
            </a:xfrm>
            <a:prstGeom prst="rect">
              <a:avLst/>
            </a:prstGeom>
          </p:spPr>
        </p:pic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1FDD124-B6DD-1946-BB5F-698AE5880521}"/>
                </a:ext>
              </a:extLst>
            </p:cNvPr>
            <p:cNvSpPr/>
            <p:nvPr/>
          </p:nvSpPr>
          <p:spPr>
            <a:xfrm>
              <a:off x="1757210" y="739708"/>
              <a:ext cx="723275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feature</a:t>
              </a:r>
              <a:br>
                <a:rPr lang="en-US" sz="11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11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branch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E4AF2B5-5883-C742-BD6C-76ED0C67D701}"/>
                </a:ext>
              </a:extLst>
            </p:cNvPr>
            <p:cNvSpPr/>
            <p:nvPr/>
          </p:nvSpPr>
          <p:spPr>
            <a:xfrm>
              <a:off x="1737237" y="77652"/>
              <a:ext cx="7681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i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foo-service</a:t>
              </a:r>
              <a:b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repository</a:t>
              </a:r>
              <a:endParaRPr lang="en-US" sz="900" b="1" i="1" dirty="0">
                <a:latin typeface="Segoe UI Semibold" panose="020B0502040204020203" pitchFamily="34" charset="0"/>
                <a:cs typeface="Segoe UI Semibold" panose="020B0502040204020203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3A5A5767-7513-D04F-BBC0-2B0D6B085C8A}"/>
                </a:ext>
              </a:extLst>
            </p:cNvPr>
            <p:cNvSpPr/>
            <p:nvPr/>
          </p:nvSpPr>
          <p:spPr>
            <a:xfrm>
              <a:off x="1767304" y="2069090"/>
              <a:ext cx="723275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master</a:t>
              </a:r>
              <a:br>
                <a:rPr lang="en-US" sz="11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11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branch</a:t>
              </a:r>
            </a:p>
          </p:txBody>
        </p:sp>
        <p:pic>
          <p:nvPicPr>
            <p:cNvPr id="104" name="Graphic 103">
              <a:extLst>
                <a:ext uri="{FF2B5EF4-FFF2-40B4-BE49-F238E27FC236}">
                  <a16:creationId xmlns:a16="http://schemas.microsoft.com/office/drawing/2014/main" id="{5E48E948-89ED-2745-B957-7B82ECF7B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5972" y="1909270"/>
              <a:ext cx="378514" cy="378514"/>
            </a:xfrm>
            <a:prstGeom prst="rect">
              <a:avLst/>
            </a:prstGeom>
          </p:spPr>
        </p:pic>
        <p:pic>
          <p:nvPicPr>
            <p:cNvPr id="105" name="Graphic 104">
              <a:extLst>
                <a:ext uri="{FF2B5EF4-FFF2-40B4-BE49-F238E27FC236}">
                  <a16:creationId xmlns:a16="http://schemas.microsoft.com/office/drawing/2014/main" id="{8949835F-F76D-EA41-A9D1-736ECF1F7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41909" y="2013001"/>
              <a:ext cx="516890" cy="516890"/>
            </a:xfrm>
            <a:prstGeom prst="rect">
              <a:avLst/>
            </a:prstGeom>
          </p:spPr>
        </p:pic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533D521-12B1-324F-BCD4-6F5EB7A04ACD}"/>
                </a:ext>
              </a:extLst>
            </p:cNvPr>
            <p:cNvSpPr/>
            <p:nvPr/>
          </p:nvSpPr>
          <p:spPr>
            <a:xfrm>
              <a:off x="3286430" y="1302519"/>
              <a:ext cx="69762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Azure</a:t>
              </a:r>
              <a:b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Container</a:t>
              </a:r>
              <a:b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Registry</a:t>
              </a:r>
              <a:b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900" b="1" i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Build</a:t>
              </a:r>
            </a:p>
          </p:txBody>
        </p:sp>
        <p:pic>
          <p:nvPicPr>
            <p:cNvPr id="107" name="Graphic 106">
              <a:extLst>
                <a:ext uri="{FF2B5EF4-FFF2-40B4-BE49-F238E27FC236}">
                  <a16:creationId xmlns:a16="http://schemas.microsoft.com/office/drawing/2014/main" id="{49ABBC64-C908-6343-A585-58EF13641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81937" y="1959787"/>
              <a:ext cx="506615" cy="506615"/>
            </a:xfrm>
            <a:prstGeom prst="rect">
              <a:avLst/>
            </a:prstGeom>
          </p:spPr>
        </p:pic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00494E7D-38C4-E542-95AE-8C334C71B9EF}"/>
                </a:ext>
              </a:extLst>
            </p:cNvPr>
            <p:cNvGrpSpPr/>
            <p:nvPr/>
          </p:nvGrpSpPr>
          <p:grpSpPr>
            <a:xfrm>
              <a:off x="3922471" y="2290462"/>
              <a:ext cx="885518" cy="290920"/>
              <a:chOff x="3811742" y="1728592"/>
              <a:chExt cx="885518" cy="290920"/>
            </a:xfrm>
          </p:grpSpPr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A729E330-6E69-8C47-B8F7-AE8D666A384D}"/>
                  </a:ext>
                </a:extLst>
              </p:cNvPr>
              <p:cNvCxnSpPr/>
              <p:nvPr/>
            </p:nvCxnSpPr>
            <p:spPr>
              <a:xfrm>
                <a:off x="3811742" y="1728592"/>
                <a:ext cx="885518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triangle"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4A1AB322-280C-F040-9565-9EE53263891F}"/>
                  </a:ext>
                </a:extLst>
              </p:cNvPr>
              <p:cNvSpPr/>
              <p:nvPr/>
            </p:nvSpPr>
            <p:spPr>
              <a:xfrm>
                <a:off x="4008279" y="1757902"/>
                <a:ext cx="49244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push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C7E93E7-F064-024A-98A1-48C0834476D8}"/>
                </a:ext>
              </a:extLst>
            </p:cNvPr>
            <p:cNvGrpSpPr/>
            <p:nvPr/>
          </p:nvGrpSpPr>
          <p:grpSpPr>
            <a:xfrm>
              <a:off x="2478833" y="2290405"/>
              <a:ext cx="885518" cy="798751"/>
              <a:chOff x="3811742" y="1728592"/>
              <a:chExt cx="885518" cy="798751"/>
            </a:xfrm>
          </p:grpSpPr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D0C6FE4D-BC31-0943-AB62-ADF7E98C23A5}"/>
                  </a:ext>
                </a:extLst>
              </p:cNvPr>
              <p:cNvCxnSpPr/>
              <p:nvPr/>
            </p:nvCxnSpPr>
            <p:spPr>
              <a:xfrm>
                <a:off x="3811742" y="1728592"/>
                <a:ext cx="885518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607569A1-0247-8047-A884-10B16BFC6C00}"/>
                  </a:ext>
                </a:extLst>
              </p:cNvPr>
              <p:cNvSpPr/>
              <p:nvPr/>
            </p:nvSpPr>
            <p:spPr>
              <a:xfrm>
                <a:off x="3892864" y="1757902"/>
                <a:ext cx="723275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build,</a:t>
                </a:r>
                <a:b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test</a:t>
                </a:r>
                <a:b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and</a:t>
                </a:r>
                <a:b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package</a:t>
                </a:r>
              </a:p>
            </p:txBody>
          </p:sp>
        </p:grp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7ED4E72-6C7B-0047-8188-0AE4A1F0458E}"/>
                </a:ext>
              </a:extLst>
            </p:cNvPr>
            <p:cNvSpPr/>
            <p:nvPr/>
          </p:nvSpPr>
          <p:spPr>
            <a:xfrm>
              <a:off x="4751540" y="1533944"/>
              <a:ext cx="697627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Azure</a:t>
              </a:r>
              <a:b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Container</a:t>
              </a:r>
              <a:b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Registry</a:t>
              </a:r>
              <a:endParaRPr lang="en-US" sz="900" b="1" i="1" dirty="0">
                <a:latin typeface="Segoe UI Semibold" panose="020B0502040204020203" pitchFamily="34" charset="0"/>
                <a:cs typeface="Segoe UI Semibold" panose="020B0502040204020203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E64EE95-E556-5C43-A637-6871C5DA6674}"/>
                </a:ext>
              </a:extLst>
            </p:cNvPr>
            <p:cNvSpPr/>
            <p:nvPr/>
          </p:nvSpPr>
          <p:spPr>
            <a:xfrm>
              <a:off x="3584500" y="2485259"/>
              <a:ext cx="164340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foo-service:pr</a:t>
              </a:r>
              <a:r>
                <a:rPr lang="en-US" sz="800" dirty="0">
                  <a:latin typeface="Consolas" panose="020B0609020204030204" pitchFamily="49" charset="0"/>
                  <a:cs typeface="Consolas" panose="020B0609020204030204" pitchFamily="49" charset="0"/>
                </a:rPr>
                <a:t>-${build-id}</a:t>
              </a:r>
            </a:p>
          </p:txBody>
        </p:sp>
        <p:pic>
          <p:nvPicPr>
            <p:cNvPr id="139" name="Graphic 138">
              <a:extLst>
                <a:ext uri="{FF2B5EF4-FFF2-40B4-BE49-F238E27FC236}">
                  <a16:creationId xmlns:a16="http://schemas.microsoft.com/office/drawing/2014/main" id="{0452B068-F31B-304D-BBAB-AEA25DF3F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685835" y="1908563"/>
              <a:ext cx="311021" cy="321054"/>
            </a:xfrm>
            <a:prstGeom prst="rect">
              <a:avLst/>
            </a:prstGeom>
          </p:spPr>
        </p:pic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E8C3F7A3-7047-3D44-9D68-85FB9C4E9970}"/>
                </a:ext>
              </a:extLst>
            </p:cNvPr>
            <p:cNvGrpSpPr/>
            <p:nvPr/>
          </p:nvGrpSpPr>
          <p:grpSpPr>
            <a:xfrm>
              <a:off x="5364294" y="2290405"/>
              <a:ext cx="954107" cy="460197"/>
              <a:chOff x="3777449" y="1728592"/>
              <a:chExt cx="954107" cy="460197"/>
            </a:xfrm>
          </p:grpSpPr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18333A97-A030-B74E-A6C4-772881DD2769}"/>
                  </a:ext>
                </a:extLst>
              </p:cNvPr>
              <p:cNvCxnSpPr/>
              <p:nvPr/>
            </p:nvCxnSpPr>
            <p:spPr>
              <a:xfrm>
                <a:off x="3811742" y="1728592"/>
                <a:ext cx="885518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877EB12C-951E-9349-8AF1-DB9735A407B8}"/>
                  </a:ext>
                </a:extLst>
              </p:cNvPr>
              <p:cNvSpPr/>
              <p:nvPr/>
            </p:nvSpPr>
            <p:spPr>
              <a:xfrm>
                <a:off x="3777449" y="1757902"/>
                <a:ext cx="95410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update</a:t>
                </a:r>
                <a:b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helm chart</a:t>
                </a:r>
              </a:p>
            </p:txBody>
          </p:sp>
        </p:grpSp>
        <p:sp>
          <p:nvSpPr>
            <p:cNvPr id="143" name="Left Brace 142">
              <a:extLst>
                <a:ext uri="{FF2B5EF4-FFF2-40B4-BE49-F238E27FC236}">
                  <a16:creationId xmlns:a16="http://schemas.microsoft.com/office/drawing/2014/main" id="{57617C84-FE7A-CE45-98D7-9F20298D86A2}"/>
                </a:ext>
              </a:extLst>
            </p:cNvPr>
            <p:cNvSpPr/>
            <p:nvPr/>
          </p:nvSpPr>
          <p:spPr>
            <a:xfrm rot="16200000">
              <a:off x="4281817" y="663404"/>
              <a:ext cx="211491" cy="5015921"/>
            </a:xfrm>
            <a:prstGeom prst="leftBrace">
              <a:avLst/>
            </a:prstGeom>
            <a:ln w="158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AEB9B577-3440-AB41-B02F-8DEC72840374}"/>
                </a:ext>
              </a:extLst>
            </p:cNvPr>
            <p:cNvSpPr/>
            <p:nvPr/>
          </p:nvSpPr>
          <p:spPr>
            <a:xfrm>
              <a:off x="3709297" y="3299920"/>
              <a:ext cx="1369603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pull request</a:t>
              </a:r>
              <a:br>
                <a:rPr lang="en-US" sz="11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11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CI (Build)</a:t>
              </a:r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5A3DC15A-820C-934B-A800-D0A3112E24A4}"/>
                </a:ext>
              </a:extLst>
            </p:cNvPr>
            <p:cNvGrpSpPr/>
            <p:nvPr/>
          </p:nvGrpSpPr>
          <p:grpSpPr>
            <a:xfrm>
              <a:off x="6148514" y="1805687"/>
              <a:ext cx="925254" cy="725228"/>
              <a:chOff x="6148514" y="3560465"/>
              <a:chExt cx="925254" cy="725228"/>
            </a:xfrm>
          </p:grpSpPr>
          <p:pic>
            <p:nvPicPr>
              <p:cNvPr id="145" name="Picture 144">
                <a:extLst>
                  <a:ext uri="{FF2B5EF4-FFF2-40B4-BE49-F238E27FC236}">
                    <a16:creationId xmlns:a16="http://schemas.microsoft.com/office/drawing/2014/main" id="{5BEDD4BE-0A85-3746-81C0-A495ABD0ED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26758" y="3847269"/>
                <a:ext cx="568766" cy="438424"/>
              </a:xfrm>
              <a:prstGeom prst="rect">
                <a:avLst/>
              </a:prstGeom>
            </p:spPr>
          </p:pic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88347902-4AA3-6443-A0F1-819CBE65B00D}"/>
                  </a:ext>
                </a:extLst>
              </p:cNvPr>
              <p:cNvSpPr/>
              <p:nvPr/>
            </p:nvSpPr>
            <p:spPr>
              <a:xfrm>
                <a:off x="6148514" y="3560465"/>
                <a:ext cx="925254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b="1" dirty="0" err="1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ChartMuseum</a:t>
                </a:r>
                <a:endParaRPr lang="en-US" sz="900" b="1" i="1" dirty="0">
                  <a:latin typeface="Segoe UI Semibold" panose="020B0502040204020203" pitchFamily="34" charset="0"/>
                  <a:cs typeface="Segoe UI Semibold" panose="020B0502040204020203" pitchFamily="34" charset="0"/>
                </a:endParaRPr>
              </a:p>
            </p:txBody>
          </p:sp>
        </p:grpSp>
        <p:sp>
          <p:nvSpPr>
            <p:cNvPr id="151" name="Left Brace 150">
              <a:extLst>
                <a:ext uri="{FF2B5EF4-FFF2-40B4-BE49-F238E27FC236}">
                  <a16:creationId xmlns:a16="http://schemas.microsoft.com/office/drawing/2014/main" id="{0881C756-22A1-AB4E-9732-D68D7BC78A18}"/>
                </a:ext>
              </a:extLst>
            </p:cNvPr>
            <p:cNvSpPr/>
            <p:nvPr/>
          </p:nvSpPr>
          <p:spPr>
            <a:xfrm rot="16200000">
              <a:off x="8931683" y="1449943"/>
              <a:ext cx="214146" cy="3440187"/>
            </a:xfrm>
            <a:prstGeom prst="leftBrace">
              <a:avLst/>
            </a:prstGeom>
            <a:ln w="158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02746EA6-7B65-FE44-BE84-ACF9D0074B0E}"/>
                </a:ext>
              </a:extLst>
            </p:cNvPr>
            <p:cNvSpPr/>
            <p:nvPr/>
          </p:nvSpPr>
          <p:spPr>
            <a:xfrm>
              <a:off x="8318549" y="3299920"/>
              <a:ext cx="161049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pull request</a:t>
              </a:r>
              <a:br>
                <a:rPr lang="en-US" sz="11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11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CD (Release)</a:t>
              </a:r>
            </a:p>
          </p:txBody>
        </p:sp>
        <p:pic>
          <p:nvPicPr>
            <p:cNvPr id="153" name="Graphic 152">
              <a:extLst>
                <a:ext uri="{FF2B5EF4-FFF2-40B4-BE49-F238E27FC236}">
                  <a16:creationId xmlns:a16="http://schemas.microsoft.com/office/drawing/2014/main" id="{0B19712B-FD6F-414C-B7DC-0F4C106E0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678568" y="1905768"/>
              <a:ext cx="311021" cy="321054"/>
            </a:xfrm>
            <a:prstGeom prst="rect">
              <a:avLst/>
            </a:prstGeom>
          </p:spPr>
        </p:pic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6BC17CFE-B6DE-974F-915F-6CFB840B54C0}"/>
                </a:ext>
              </a:extLst>
            </p:cNvPr>
            <p:cNvGrpSpPr/>
            <p:nvPr/>
          </p:nvGrpSpPr>
          <p:grpSpPr>
            <a:xfrm>
              <a:off x="7391320" y="2287610"/>
              <a:ext cx="885518" cy="460197"/>
              <a:chOff x="3811742" y="1728592"/>
              <a:chExt cx="885518" cy="460197"/>
            </a:xfrm>
          </p:grpSpPr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E629EB72-A23E-4947-8410-8CBC97BFD106}"/>
                  </a:ext>
                </a:extLst>
              </p:cNvPr>
              <p:cNvCxnSpPr/>
              <p:nvPr/>
            </p:nvCxnSpPr>
            <p:spPr>
              <a:xfrm>
                <a:off x="3811742" y="1728592"/>
                <a:ext cx="885518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C4AA549-D3F2-7446-A55A-16891264CAE3}"/>
                  </a:ext>
                </a:extLst>
              </p:cNvPr>
              <p:cNvSpPr/>
              <p:nvPr/>
            </p:nvSpPr>
            <p:spPr>
              <a:xfrm>
                <a:off x="3931338" y="1757902"/>
                <a:ext cx="64633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helm</a:t>
                </a:r>
                <a:b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deploy</a:t>
                </a:r>
              </a:p>
            </p:txBody>
          </p:sp>
        </p:grpSp>
        <p:pic>
          <p:nvPicPr>
            <p:cNvPr id="163" name="Graphic 162">
              <a:extLst>
                <a:ext uri="{FF2B5EF4-FFF2-40B4-BE49-F238E27FC236}">
                  <a16:creationId xmlns:a16="http://schemas.microsoft.com/office/drawing/2014/main" id="{A5BFD80B-B332-EE45-9581-4065B5185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359439" y="2035795"/>
              <a:ext cx="469900" cy="469900"/>
            </a:xfrm>
            <a:prstGeom prst="rect">
              <a:avLst/>
            </a:prstGeom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35B3687F-68B1-0944-B458-04447563E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8655423" y="2349745"/>
              <a:ext cx="234432" cy="234432"/>
            </a:xfrm>
            <a:prstGeom prst="rect">
              <a:avLst/>
            </a:prstGeom>
          </p:spPr>
        </p:pic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FD50B477-83DE-FB4A-8DF4-30349EE9001F}"/>
                </a:ext>
              </a:extLst>
            </p:cNvPr>
            <p:cNvSpPr/>
            <p:nvPr/>
          </p:nvSpPr>
          <p:spPr>
            <a:xfrm>
              <a:off x="8206301" y="1537935"/>
              <a:ext cx="776175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Azure</a:t>
              </a:r>
              <a:b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Kubernetes</a:t>
              </a:r>
              <a:b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Service</a:t>
              </a:r>
              <a:endParaRPr lang="en-US" sz="900" b="1" i="1" dirty="0">
                <a:latin typeface="Segoe UI Semibold" panose="020B0502040204020203" pitchFamily="34" charset="0"/>
                <a:cs typeface="Segoe UI Semibold" panose="020B0502040204020203" pitchFamily="34" charset="0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1F4636E-0B55-7740-84AF-06AB99274F70}"/>
                </a:ext>
              </a:extLst>
            </p:cNvPr>
            <p:cNvSpPr/>
            <p:nvPr/>
          </p:nvSpPr>
          <p:spPr>
            <a:xfrm>
              <a:off x="8276838" y="2527207"/>
              <a:ext cx="226055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Consolas" panose="020B0609020204030204" pitchFamily="49" charset="0"/>
                  <a:cs typeface="Consolas" panose="020B0609020204030204" pitchFamily="49" charset="0"/>
                </a:rPr>
                <a:t>namespace: foo-service-</a:t>
              </a:r>
              <a:r>
                <a:rPr lang="en-US" sz="8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</a:t>
              </a:r>
              <a:r>
                <a:rPr lang="en-US" sz="800" dirty="0">
                  <a:latin typeface="Consolas" panose="020B0609020204030204" pitchFamily="49" charset="0"/>
                  <a:cs typeface="Consolas" panose="020B0609020204030204" pitchFamily="49" charset="0"/>
                </a:rPr>
                <a:t>-${build-id}</a:t>
              </a:r>
              <a:endParaRPr lang="en-US" sz="800" dirty="0"/>
            </a:p>
          </p:txBody>
        </p: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B3C9BAB0-7020-3A4C-83DC-BF08DF98E71C}"/>
                </a:ext>
              </a:extLst>
            </p:cNvPr>
            <p:cNvGrpSpPr/>
            <p:nvPr/>
          </p:nvGrpSpPr>
          <p:grpSpPr>
            <a:xfrm>
              <a:off x="1087491" y="1175441"/>
              <a:ext cx="1041454" cy="885518"/>
              <a:chOff x="1087491" y="2509972"/>
              <a:chExt cx="1041454" cy="88551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9430222F-F9EC-7D40-ABCE-0ABD3F597858}"/>
                  </a:ext>
                </a:extLst>
              </p:cNvPr>
              <p:cNvGrpSpPr/>
              <p:nvPr/>
            </p:nvGrpSpPr>
            <p:grpSpPr>
              <a:xfrm rot="5400000">
                <a:off x="1277382" y="2543926"/>
                <a:ext cx="885518" cy="817609"/>
                <a:chOff x="3811742" y="1728592"/>
                <a:chExt cx="885518" cy="817609"/>
              </a:xfrm>
            </p:grpSpPr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C9666C81-B88D-CB4A-B558-322242CC42E4}"/>
                    </a:ext>
                  </a:extLst>
                </p:cNvPr>
                <p:cNvCxnSpPr/>
                <p:nvPr/>
              </p:nvCxnSpPr>
              <p:spPr>
                <a:xfrm>
                  <a:off x="3811742" y="1728592"/>
                  <a:ext cx="885518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sm"/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D2EA6D88-C591-DF40-8416-9EEDC20870AF}"/>
                    </a:ext>
                  </a:extLst>
                </p:cNvPr>
                <p:cNvSpPr/>
                <p:nvPr/>
              </p:nvSpPr>
              <p:spPr>
                <a:xfrm rot="16200000">
                  <a:off x="3835592" y="1969120"/>
                  <a:ext cx="723275" cy="430887"/>
                </a:xfrm>
                <a:prstGeom prst="rect">
                  <a:avLst/>
                </a:prstGeom>
                <a:solidFill>
                  <a:srgbClr val="00B050"/>
                </a:solidFill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pull</a:t>
                  </a:r>
                  <a:b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</a:br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request</a:t>
                  </a:r>
                </a:p>
              </p:txBody>
            </p:sp>
          </p:grpSp>
          <p:pic>
            <p:nvPicPr>
              <p:cNvPr id="172" name="Picture 171">
                <a:extLst>
                  <a:ext uri="{FF2B5EF4-FFF2-40B4-BE49-F238E27FC236}">
                    <a16:creationId xmlns:a16="http://schemas.microsoft.com/office/drawing/2014/main" id="{22C8378F-07E5-F741-890F-9C9A45CCF0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87491" y="2762491"/>
                <a:ext cx="201379" cy="268440"/>
              </a:xfrm>
              <a:prstGeom prst="rect">
                <a:avLst/>
              </a:prstGeom>
            </p:spPr>
          </p:pic>
        </p:grp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8225FC7B-66F7-9B4A-8E69-35D608A079B1}"/>
                </a:ext>
              </a:extLst>
            </p:cNvPr>
            <p:cNvCxnSpPr/>
            <p:nvPr/>
          </p:nvCxnSpPr>
          <p:spPr>
            <a:xfrm>
              <a:off x="5825587" y="1456316"/>
              <a:ext cx="0" cy="377727"/>
            </a:xfrm>
            <a:prstGeom prst="straightConnector1">
              <a:avLst/>
            </a:prstGeom>
            <a:ln w="19050">
              <a:solidFill>
                <a:srgbClr val="FF7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62361029-7C8A-B24E-8936-59A0BBB1DA68}"/>
                </a:ext>
              </a:extLst>
            </p:cNvPr>
            <p:cNvSpPr txBox="1"/>
            <p:nvPr/>
          </p:nvSpPr>
          <p:spPr>
            <a:xfrm>
              <a:off x="5802616" y="962630"/>
              <a:ext cx="960519" cy="553998"/>
            </a:xfrm>
            <a:prstGeom prst="rect">
              <a:avLst/>
            </a:prstGeom>
            <a:solidFill>
              <a:srgbClr val="FF9500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image name</a:t>
              </a:r>
              <a:b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ingress 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url</a:t>
              </a:r>
              <a:b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84454AE-2DEA-2C4E-8AAE-EC37655D7D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7255" y="1170596"/>
              <a:ext cx="23584" cy="256021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1944C27-72A4-184E-9044-568DF23A405B}"/>
                </a:ext>
              </a:extLst>
            </p:cNvPr>
            <p:cNvSpPr txBox="1"/>
            <p:nvPr/>
          </p:nvSpPr>
          <p:spPr>
            <a:xfrm>
              <a:off x="8353648" y="1261639"/>
              <a:ext cx="2794355" cy="246221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http://foo-service-</a:t>
              </a:r>
              <a:r>
                <a:rPr lang="en-US" sz="1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pr-12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.xx.aksapp.io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DC78661-5A71-1840-8FD1-38876306BBDA}"/>
              </a:ext>
            </a:extLst>
          </p:cNvPr>
          <p:cNvGrpSpPr/>
          <p:nvPr/>
        </p:nvGrpSpPr>
        <p:grpSpPr>
          <a:xfrm>
            <a:off x="7318662" y="3868333"/>
            <a:ext cx="2935419" cy="2475996"/>
            <a:chOff x="7318662" y="3868333"/>
            <a:chExt cx="2935419" cy="24759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AC37EA7-18C2-B74E-8B1F-40BE9860A67B}"/>
                </a:ext>
              </a:extLst>
            </p:cNvPr>
            <p:cNvGrpSpPr/>
            <p:nvPr/>
          </p:nvGrpSpPr>
          <p:grpSpPr>
            <a:xfrm>
              <a:off x="7318663" y="4151457"/>
              <a:ext cx="2152733" cy="2192872"/>
              <a:chOff x="7318663" y="4151457"/>
              <a:chExt cx="2152733" cy="2192872"/>
            </a:xfrm>
          </p:grpSpPr>
          <p:sp>
            <p:nvSpPr>
              <p:cNvPr id="208" name="Left Brace 207">
                <a:extLst>
                  <a:ext uri="{FF2B5EF4-FFF2-40B4-BE49-F238E27FC236}">
                    <a16:creationId xmlns:a16="http://schemas.microsoft.com/office/drawing/2014/main" id="{4BF49065-45D9-5341-825C-097708C7D045}"/>
                  </a:ext>
                </a:extLst>
              </p:cNvPr>
              <p:cNvSpPr/>
              <p:nvPr/>
            </p:nvSpPr>
            <p:spPr>
              <a:xfrm rot="16200000">
                <a:off x="8301053" y="4720288"/>
                <a:ext cx="187954" cy="2152733"/>
              </a:xfrm>
              <a:prstGeom prst="leftBrace">
                <a:avLst/>
              </a:prstGeom>
              <a:ln w="158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EB330861-F3B3-BD40-B836-5F25D4B9C16A}"/>
                  </a:ext>
                </a:extLst>
              </p:cNvPr>
              <p:cNvSpPr/>
              <p:nvPr/>
            </p:nvSpPr>
            <p:spPr>
              <a:xfrm>
                <a:off x="7622905" y="5913442"/>
                <a:ext cx="1610492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deploy to staging</a:t>
                </a:r>
                <a:b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CD (Release)</a:t>
                </a:r>
              </a:p>
            </p:txBody>
          </p:sp>
          <p:pic>
            <p:nvPicPr>
              <p:cNvPr id="210" name="Graphic 209">
                <a:extLst>
                  <a:ext uri="{FF2B5EF4-FFF2-40B4-BE49-F238E27FC236}">
                    <a16:creationId xmlns:a16="http://schemas.microsoft.com/office/drawing/2014/main" id="{08712FA0-9EF6-C44C-90CE-280AE4B988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678568" y="4519290"/>
                <a:ext cx="311021" cy="321054"/>
              </a:xfrm>
              <a:prstGeom prst="rect">
                <a:avLst/>
              </a:prstGeom>
            </p:spPr>
          </p:pic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DF46A9E7-79D2-3743-B453-B8FD4EFBECB8}"/>
                  </a:ext>
                </a:extLst>
              </p:cNvPr>
              <p:cNvGrpSpPr/>
              <p:nvPr/>
            </p:nvGrpSpPr>
            <p:grpSpPr>
              <a:xfrm>
                <a:off x="7391320" y="4901132"/>
                <a:ext cx="885518" cy="460197"/>
                <a:chOff x="3811742" y="1728592"/>
                <a:chExt cx="885518" cy="460197"/>
              </a:xfrm>
            </p:grpSpPr>
            <p:cxnSp>
              <p:nvCxnSpPr>
                <p:cNvPr id="212" name="Straight Arrow Connector 211">
                  <a:extLst>
                    <a:ext uri="{FF2B5EF4-FFF2-40B4-BE49-F238E27FC236}">
                      <a16:creationId xmlns:a16="http://schemas.microsoft.com/office/drawing/2014/main" id="{838FBFF6-2E11-1446-B80E-61855D065EFB}"/>
                    </a:ext>
                  </a:extLst>
                </p:cNvPr>
                <p:cNvCxnSpPr/>
                <p:nvPr/>
              </p:nvCxnSpPr>
              <p:spPr>
                <a:xfrm>
                  <a:off x="3811742" y="1728592"/>
                  <a:ext cx="885518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sm"/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30119CEE-4F53-4849-80D0-3C91CBE06AE1}"/>
                    </a:ext>
                  </a:extLst>
                </p:cNvPr>
                <p:cNvSpPr/>
                <p:nvPr/>
              </p:nvSpPr>
              <p:spPr>
                <a:xfrm>
                  <a:off x="3931338" y="1757902"/>
                  <a:ext cx="646331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helm</a:t>
                  </a:r>
                  <a:b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</a:br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deploy</a:t>
                  </a:r>
                </a:p>
              </p:txBody>
            </p:sp>
          </p:grpSp>
          <p:pic>
            <p:nvPicPr>
              <p:cNvPr id="214" name="Graphic 213">
                <a:extLst>
                  <a:ext uri="{FF2B5EF4-FFF2-40B4-BE49-F238E27FC236}">
                    <a16:creationId xmlns:a16="http://schemas.microsoft.com/office/drawing/2014/main" id="{6A06CC93-A004-8B49-A320-487DCF57EE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8359439" y="4649317"/>
                <a:ext cx="469900" cy="469900"/>
              </a:xfrm>
              <a:prstGeom prst="rect">
                <a:avLst/>
              </a:prstGeom>
            </p:spPr>
          </p:pic>
          <p:pic>
            <p:nvPicPr>
              <p:cNvPr id="215" name="Picture 214">
                <a:extLst>
                  <a:ext uri="{FF2B5EF4-FFF2-40B4-BE49-F238E27FC236}">
                    <a16:creationId xmlns:a16="http://schemas.microsoft.com/office/drawing/2014/main" id="{C7273FAF-7AE0-8542-AF5D-3992253CA2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655423" y="4963267"/>
                <a:ext cx="234432" cy="234432"/>
              </a:xfrm>
              <a:prstGeom prst="rect">
                <a:avLst/>
              </a:prstGeom>
            </p:spPr>
          </p:pic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03A01C83-583B-3346-981A-4797136A0BD0}"/>
                  </a:ext>
                </a:extLst>
              </p:cNvPr>
              <p:cNvSpPr/>
              <p:nvPr/>
            </p:nvSpPr>
            <p:spPr>
              <a:xfrm>
                <a:off x="8206301" y="4151457"/>
                <a:ext cx="776175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Azure</a:t>
                </a:r>
                <a:b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Kubernetes</a:t>
                </a:r>
                <a:b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Service</a:t>
                </a:r>
                <a:endParaRPr lang="en-US" sz="900" b="1" i="1" dirty="0">
                  <a:latin typeface="Segoe UI Semibold" panose="020B0502040204020203" pitchFamily="34" charset="0"/>
                  <a:cs typeface="Segoe UI Semibold" panose="020B0502040204020203" pitchFamily="34" charset="0"/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2EAB3E50-FBFF-F94F-8DCB-0B83E613AB75}"/>
                  </a:ext>
                </a:extLst>
              </p:cNvPr>
              <p:cNvSpPr/>
              <p:nvPr/>
            </p:nvSpPr>
            <p:spPr>
              <a:xfrm>
                <a:off x="8276838" y="5140729"/>
                <a:ext cx="11945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namespace: staging</a:t>
                </a:r>
                <a:endParaRPr lang="en-US" sz="800" dirty="0"/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65C5FCF-1F33-2240-8606-C957863FE2FD}"/>
                </a:ext>
              </a:extLst>
            </p:cNvPr>
            <p:cNvSpPr txBox="1"/>
            <p:nvPr/>
          </p:nvSpPr>
          <p:spPr>
            <a:xfrm>
              <a:off x="7318662" y="3868333"/>
              <a:ext cx="2935419" cy="246221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http://foo-service-</a:t>
              </a:r>
              <a:r>
                <a:rPr lang="en-US" sz="10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staging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.xx.aksapp.io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64EDD69-B45B-5844-9743-A830594F9A27}"/>
              </a:ext>
            </a:extLst>
          </p:cNvPr>
          <p:cNvGrpSpPr/>
          <p:nvPr/>
        </p:nvGrpSpPr>
        <p:grpSpPr>
          <a:xfrm>
            <a:off x="9554424" y="3871141"/>
            <a:ext cx="3280001" cy="2473188"/>
            <a:chOff x="9554424" y="3871141"/>
            <a:chExt cx="3280001" cy="247318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11B18D3-BF97-F347-B89F-6E0AA2F5633F}"/>
                </a:ext>
              </a:extLst>
            </p:cNvPr>
            <p:cNvGrpSpPr/>
            <p:nvPr/>
          </p:nvGrpSpPr>
          <p:grpSpPr>
            <a:xfrm>
              <a:off x="9554424" y="4151457"/>
              <a:ext cx="2152733" cy="2192872"/>
              <a:chOff x="9554424" y="4151457"/>
              <a:chExt cx="2152733" cy="2192872"/>
            </a:xfrm>
          </p:grpSpPr>
          <p:sp>
            <p:nvSpPr>
              <p:cNvPr id="121" name="Left Brace 120">
                <a:extLst>
                  <a:ext uri="{FF2B5EF4-FFF2-40B4-BE49-F238E27FC236}">
                    <a16:creationId xmlns:a16="http://schemas.microsoft.com/office/drawing/2014/main" id="{A359E9AB-CA49-CE4E-9E01-0A872C487763}"/>
                  </a:ext>
                </a:extLst>
              </p:cNvPr>
              <p:cNvSpPr/>
              <p:nvPr/>
            </p:nvSpPr>
            <p:spPr>
              <a:xfrm rot="16200000">
                <a:off x="10536814" y="4720288"/>
                <a:ext cx="187954" cy="2152733"/>
              </a:xfrm>
              <a:prstGeom prst="leftBrace">
                <a:avLst/>
              </a:prstGeom>
              <a:ln w="158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CAA35761-9D45-5D40-A7BD-73E29C876DD0}"/>
                  </a:ext>
                </a:extLst>
              </p:cNvPr>
              <p:cNvSpPr/>
              <p:nvPr/>
            </p:nvSpPr>
            <p:spPr>
              <a:xfrm>
                <a:off x="9858666" y="5913442"/>
                <a:ext cx="1610492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deploy to prod</a:t>
                </a:r>
                <a:b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CD (Release)</a:t>
                </a:r>
              </a:p>
            </p:txBody>
          </p:sp>
          <p:pic>
            <p:nvPicPr>
              <p:cNvPr id="123" name="Graphic 122">
                <a:extLst>
                  <a:ext uri="{FF2B5EF4-FFF2-40B4-BE49-F238E27FC236}">
                    <a16:creationId xmlns:a16="http://schemas.microsoft.com/office/drawing/2014/main" id="{A86DD242-7F01-C942-ADFC-CF7E1C3972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914329" y="4519290"/>
                <a:ext cx="311021" cy="321054"/>
              </a:xfrm>
              <a:prstGeom prst="rect">
                <a:avLst/>
              </a:prstGeom>
            </p:spPr>
          </p:pic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D1116B66-2E97-7B46-89D8-58A9C3800BB4}"/>
                  </a:ext>
                </a:extLst>
              </p:cNvPr>
              <p:cNvGrpSpPr/>
              <p:nvPr/>
            </p:nvGrpSpPr>
            <p:grpSpPr>
              <a:xfrm>
                <a:off x="9627081" y="4901132"/>
                <a:ext cx="885518" cy="460197"/>
                <a:chOff x="3811742" y="1728592"/>
                <a:chExt cx="885518" cy="460197"/>
              </a:xfrm>
            </p:grpSpPr>
            <p:cxnSp>
              <p:nvCxnSpPr>
                <p:cNvPr id="126" name="Straight Arrow Connector 125">
                  <a:extLst>
                    <a:ext uri="{FF2B5EF4-FFF2-40B4-BE49-F238E27FC236}">
                      <a16:creationId xmlns:a16="http://schemas.microsoft.com/office/drawing/2014/main" id="{E52F7E53-8640-F149-B381-BEEFCE8F9400}"/>
                    </a:ext>
                  </a:extLst>
                </p:cNvPr>
                <p:cNvCxnSpPr/>
                <p:nvPr/>
              </p:nvCxnSpPr>
              <p:spPr>
                <a:xfrm>
                  <a:off x="3811742" y="1728592"/>
                  <a:ext cx="885518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sm"/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EAF4F006-DBE3-5D4D-86E0-1DB1237B0C39}"/>
                    </a:ext>
                  </a:extLst>
                </p:cNvPr>
                <p:cNvSpPr/>
                <p:nvPr/>
              </p:nvSpPr>
              <p:spPr>
                <a:xfrm>
                  <a:off x="3931338" y="1757902"/>
                  <a:ext cx="646331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helm</a:t>
                  </a:r>
                  <a:b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</a:br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deploy</a:t>
                  </a:r>
                </a:p>
              </p:txBody>
            </p:sp>
          </p:grpSp>
          <p:pic>
            <p:nvPicPr>
              <p:cNvPr id="128" name="Graphic 127">
                <a:extLst>
                  <a:ext uri="{FF2B5EF4-FFF2-40B4-BE49-F238E27FC236}">
                    <a16:creationId xmlns:a16="http://schemas.microsoft.com/office/drawing/2014/main" id="{EF47DDB6-4842-654F-AC86-3E3AA48AE8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10595200" y="4649317"/>
                <a:ext cx="469900" cy="469900"/>
              </a:xfrm>
              <a:prstGeom prst="rect">
                <a:avLst/>
              </a:prstGeom>
            </p:spPr>
          </p:pic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6DE52F84-5BE0-6245-9BA2-9D810C9415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891184" y="4963267"/>
                <a:ext cx="234432" cy="234432"/>
              </a:xfrm>
              <a:prstGeom prst="rect">
                <a:avLst/>
              </a:prstGeom>
            </p:spPr>
          </p:pic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6AC3EF85-9479-AC42-8F54-C71FB0B13F16}"/>
                  </a:ext>
                </a:extLst>
              </p:cNvPr>
              <p:cNvSpPr/>
              <p:nvPr/>
            </p:nvSpPr>
            <p:spPr>
              <a:xfrm>
                <a:off x="10442062" y="4151457"/>
                <a:ext cx="776175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Azure</a:t>
                </a:r>
                <a:b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Kubernetes</a:t>
                </a:r>
                <a:b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Service</a:t>
                </a:r>
                <a:endParaRPr lang="en-US" sz="900" b="1" i="1" dirty="0">
                  <a:latin typeface="Segoe UI Semibold" panose="020B0502040204020203" pitchFamily="34" charset="0"/>
                  <a:cs typeface="Segoe UI Semibold" panose="020B0502040204020203" pitchFamily="34" charset="0"/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D0B00F1C-9E2F-BD4A-9843-9D520319E436}"/>
                  </a:ext>
                </a:extLst>
              </p:cNvPr>
              <p:cNvSpPr/>
              <p:nvPr/>
            </p:nvSpPr>
            <p:spPr>
              <a:xfrm>
                <a:off x="10512599" y="5140729"/>
                <a:ext cx="1026243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namespace: prod</a:t>
                </a:r>
                <a:endParaRPr lang="en-US" sz="800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5967F73-AD6A-FE46-8B04-E26A17392E4B}"/>
                </a:ext>
              </a:extLst>
            </p:cNvPr>
            <p:cNvSpPr txBox="1"/>
            <p:nvPr/>
          </p:nvSpPr>
          <p:spPr>
            <a:xfrm>
              <a:off x="10463263" y="3871141"/>
              <a:ext cx="2371162" cy="246221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http://foo-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service.xx.aksapp.io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71524B-9E34-AA4C-9CA7-CC1924A871EF}"/>
              </a:ext>
            </a:extLst>
          </p:cNvPr>
          <p:cNvGrpSpPr/>
          <p:nvPr/>
        </p:nvGrpSpPr>
        <p:grpSpPr>
          <a:xfrm>
            <a:off x="8666150" y="5841204"/>
            <a:ext cx="1610492" cy="972031"/>
            <a:chOff x="8666150" y="5841204"/>
            <a:chExt cx="1610492" cy="972031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DCE384D-0ADC-3043-B940-E17EF1E47A36}"/>
                </a:ext>
              </a:extLst>
            </p:cNvPr>
            <p:cNvCxnSpPr/>
            <p:nvPr/>
          </p:nvCxnSpPr>
          <p:spPr>
            <a:xfrm flipV="1">
              <a:off x="9517353" y="5841204"/>
              <a:ext cx="0" cy="453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6FEDD290-1CE8-4E45-AFE5-0110BCBB8792}"/>
                </a:ext>
              </a:extLst>
            </p:cNvPr>
            <p:cNvSpPr/>
            <p:nvPr/>
          </p:nvSpPr>
          <p:spPr>
            <a:xfrm>
              <a:off x="8666150" y="6382348"/>
              <a:ext cx="161049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deploy to pre-prod</a:t>
              </a:r>
              <a:br>
                <a:rPr lang="en-US" sz="11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11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CD (Release)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BFD3DADB-269B-E84A-9E4E-DB2E44E5FA83}"/>
              </a:ext>
            </a:extLst>
          </p:cNvPr>
          <p:cNvSpPr txBox="1"/>
          <p:nvPr/>
        </p:nvSpPr>
        <p:spPr>
          <a:xfrm>
            <a:off x="2666586" y="387859"/>
            <a:ext cx="7928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After review of the pull request, when it gets merged, this will run the build pipeline again to generate the merged Docker image, Helm chart, etc. and release to Staging -&gt; Pre-Prod -&gt; Prod</a:t>
            </a:r>
          </a:p>
        </p:txBody>
      </p:sp>
      <p:pic>
        <p:nvPicPr>
          <p:cNvPr id="11" name="Audio 10">
            <a:hlinkClick r:id="" action="ppaction://media"/>
            <a:extLst>
              <a:ext uri="{FF2B5EF4-FFF2-40B4-BE49-F238E27FC236}">
                <a16:creationId xmlns:a16="http://schemas.microsoft.com/office/drawing/2014/main" id="{DD17D836-CD83-2947-AA2A-846FEDC83F8E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2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68296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2568">
        <p159:morph option="byObject"/>
      </p:transition>
    </mc:Choice>
    <mc:Fallback>
      <p:transition spd="slow" advTm="1256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2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2.6|1.9|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0FEE40A-DBC3-8440-B458-D230D83D2F52}">
  <we:reference id="fa000000002" version="1.0.0.0" store="en-us" storeType="FirstParty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226</Words>
  <Application>Microsoft Macintosh PowerPoint</Application>
  <PresentationFormat>Widescreen</PresentationFormat>
  <Paragraphs>71</Paragraphs>
  <Slides>2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Segoe UI</vt:lpstr>
      <vt:lpstr>Segoe UI Semibold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Sabbour</dc:creator>
  <cp:lastModifiedBy>Ahmed Sabbour</cp:lastModifiedBy>
  <cp:revision>38</cp:revision>
  <dcterms:created xsi:type="dcterms:W3CDTF">2018-05-27T09:00:50Z</dcterms:created>
  <dcterms:modified xsi:type="dcterms:W3CDTF">2018-05-28T06:01:56Z</dcterms:modified>
</cp:coreProperties>
</file>