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Nunito Sans Light"/>
      <p:regular r:id="rId32"/>
      <p:bold r:id="rId33"/>
      <p:italic r:id="rId34"/>
      <p:boldItalic r:id="rId35"/>
    </p:embeddedFont>
    <p:embeddedFont>
      <p:font typeface="Lexend Deca"/>
      <p:regular r:id="rId36"/>
    </p:embeddedFont>
    <p:embeddedFont>
      <p:font typeface="Nuni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SansLight-bold.fntdata"/><Relationship Id="rId10" Type="http://schemas.openxmlformats.org/officeDocument/2006/relationships/slide" Target="slides/slide6.xml"/><Relationship Id="rId32" Type="http://schemas.openxmlformats.org/officeDocument/2006/relationships/font" Target="fonts/NunitoSansLight-regular.fntdata"/><Relationship Id="rId13" Type="http://schemas.openxmlformats.org/officeDocument/2006/relationships/slide" Target="slides/slide9.xml"/><Relationship Id="rId35" Type="http://schemas.openxmlformats.org/officeDocument/2006/relationships/font" Target="fonts/NunitoSans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NunitoSansLight-italic.fntdata"/><Relationship Id="rId15" Type="http://schemas.openxmlformats.org/officeDocument/2006/relationships/slide" Target="slides/slide11.xml"/><Relationship Id="rId37" Type="http://schemas.openxmlformats.org/officeDocument/2006/relationships/font" Target="fonts/NunitoSans-regular.fntdata"/><Relationship Id="rId14" Type="http://schemas.openxmlformats.org/officeDocument/2006/relationships/slide" Target="slides/slide10.xml"/><Relationship Id="rId36" Type="http://schemas.openxmlformats.org/officeDocument/2006/relationships/font" Target="fonts/LexendDeca-regular.fntdata"/><Relationship Id="rId17" Type="http://schemas.openxmlformats.org/officeDocument/2006/relationships/slide" Target="slides/slide13.xml"/><Relationship Id="rId39" Type="http://schemas.openxmlformats.org/officeDocument/2006/relationships/font" Target="fonts/NunitoSans-italic.fntdata"/><Relationship Id="rId16" Type="http://schemas.openxmlformats.org/officeDocument/2006/relationships/slide" Target="slides/slide12.xml"/><Relationship Id="rId38" Type="http://schemas.openxmlformats.org/officeDocument/2006/relationships/font" Target="fonts/Nunito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3fe1d67d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3fe1d6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23fe1d67d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23fe1d6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3fe1d67d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23fe1d6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23fe1d67d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23fe1d6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3fe1d67d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3fe1d6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3fe1d67d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23fe1d6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23fe1d67d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23fe1d6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3fe1d67d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23fe1d6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23fe1d67d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23fe1d6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23fe1d67d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23fe1d6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23fe1d67d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23fe1d67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3fe1d67d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23fe1d6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23fe1d67d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23fe1d6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3fe1d67d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3fe1d6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23fe1d67d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23fe1d67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23fe1d67d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23fe1d6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23fe1d67d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23fe1d6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23fe1d67d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23fe1d67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5b31cc7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5b31c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5b31ce1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5b31ce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23fe1d6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23fe1d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3fe1d67d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3fe1d6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sz="8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Google Shape;45;p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47" name="Google Shape;47;p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1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0" name="Google Shape;80;p1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11" Type="http://schemas.openxmlformats.org/officeDocument/2006/relationships/image" Target="../media/image15.png"/><Relationship Id="rId10" Type="http://schemas.openxmlformats.org/officeDocument/2006/relationships/image" Target="../media/image5.png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Engine</a:t>
            </a:r>
            <a:endParaRPr/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User will fill up their details and build up their profile.</a:t>
            </a:r>
            <a:endParaRPr sz="17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Based on their height and weight the system calculates the BMI</a:t>
            </a:r>
            <a:endParaRPr sz="17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User will also mention their dietary restrictions and  allergies if they have.</a:t>
            </a:r>
            <a:endParaRPr sz="17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This data is stored in DynamoDB</a:t>
            </a:r>
            <a:endParaRPr sz="17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3536120" y="1241117"/>
            <a:ext cx="4715671" cy="3049665"/>
            <a:chOff x="1177450" y="241631"/>
            <a:chExt cx="6173152" cy="3616776"/>
          </a:xfrm>
        </p:grpSpPr>
        <p:sp>
          <p:nvSpPr>
            <p:cNvPr id="188" name="Google Shape;188;p2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2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Profile Page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Image shows how the user needs to fill up their details.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250" y="1425650"/>
            <a:ext cx="3661951" cy="25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1612525" y="1113500"/>
            <a:ext cx="3013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</a:t>
            </a:r>
            <a:r>
              <a:rPr lang="en"/>
              <a:t> </a:t>
            </a:r>
            <a:endParaRPr/>
          </a:p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1612525" y="2141593"/>
            <a:ext cx="2788800" cy="14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the user updates the profile, they will be redirected to the preferences page.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have used </a:t>
            </a:r>
            <a:r>
              <a:rPr b="1"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Sagemaker</a:t>
            </a: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Elastic search</a:t>
            </a: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for the recommendations.</a:t>
            </a:r>
            <a:endParaRPr sz="17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For each day user will be getting different options and then update their preferences.</a:t>
            </a:r>
            <a:endParaRPr sz="17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You can get new recommendations by clicking get new recommendations.</a:t>
            </a:r>
            <a:endParaRPr sz="17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3709734" y="1241125"/>
            <a:ext cx="4914446" cy="3077876"/>
            <a:chOff x="1177450" y="241631"/>
            <a:chExt cx="6173152" cy="3616776"/>
          </a:xfrm>
        </p:grpSpPr>
        <p:sp>
          <p:nvSpPr>
            <p:cNvPr id="213" name="Google Shape;213;p2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5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Preferences Page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image shows how the preferences are generated for the user.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312" y="1383725"/>
            <a:ext cx="3834988" cy="258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r>
              <a:rPr lang="en"/>
              <a:t> </a:t>
            </a:r>
            <a:endParaRPr/>
          </a:p>
        </p:txBody>
      </p:sp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1612525" y="2141594"/>
            <a:ext cx="2788800" cy="135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the user updates their preferences they are redirected to the calendar page.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4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calendar page shows the time when the user needs to eat their meal. You can adjust the timing by sliding in the calendar.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Calendar can be viewed weekly, monthly or daily. 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900"/>
              <a:t>We have used lambda to update the calendar.</a:t>
            </a:r>
            <a:endParaRPr sz="1900"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238" name="Google Shape;238;p2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8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Calendar Page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image shows how the calendar looks.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000" y="1397700"/>
            <a:ext cx="3480250" cy="21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ctrTitle"/>
          </p:nvPr>
        </p:nvSpPr>
        <p:spPr>
          <a:xfrm>
            <a:off x="1495525" y="1113500"/>
            <a:ext cx="29910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Book</a:t>
            </a:r>
            <a:r>
              <a:rPr lang="en"/>
              <a:t> </a:t>
            </a:r>
            <a:endParaRPr/>
          </a:p>
        </p:txBody>
      </p:sp>
      <p:sp>
        <p:nvSpPr>
          <p:cNvPr id="249" name="Google Shape;249;p29"/>
          <p:cNvSpPr txBox="1"/>
          <p:nvPr>
            <p:ph idx="1" type="subTitle"/>
          </p:nvPr>
        </p:nvSpPr>
        <p:spPr>
          <a:xfrm>
            <a:off x="1439600" y="271465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the calendar is updated user will be redirected to address book.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5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Once the calendar is updated user will enter their address for each of their meal.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This is the address needed for the delivery of the meal.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This address will be further stored in the Dynamodb.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Overview</a:t>
            </a:r>
            <a:endParaRPr/>
          </a:p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3577995" y="1582550"/>
            <a:ext cx="22539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Nunito Sans"/>
                <a:ea typeface="Nunito Sans"/>
                <a:cs typeface="Nunito Sans"/>
                <a:sym typeface="Nunito Sans"/>
              </a:rPr>
              <a:t>Professor: </a:t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Nunito Sans"/>
              <a:buChar char="▪"/>
            </a:pPr>
            <a:r>
              <a:rPr b="1" lang="en" sz="1400">
                <a:latin typeface="Nunito Sans"/>
                <a:ea typeface="Nunito Sans"/>
                <a:cs typeface="Nunito Sans"/>
                <a:sym typeface="Nunito Sans"/>
              </a:rPr>
              <a:t>Sambit Sahu</a:t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33275" y="1582550"/>
            <a:ext cx="28284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Nunito Sans"/>
                <a:ea typeface="Nunito Sans"/>
                <a:cs typeface="Nunito Sans"/>
                <a:sym typeface="Nunito Sans"/>
              </a:rPr>
              <a:t>Team Members</a:t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Nunito Sans"/>
              <a:buChar char="▪"/>
            </a:pPr>
            <a:r>
              <a:rPr b="1" lang="en" sz="1400">
                <a:latin typeface="Nunito Sans"/>
                <a:ea typeface="Nunito Sans"/>
                <a:cs typeface="Nunito Sans"/>
                <a:sym typeface="Nunito Sans"/>
              </a:rPr>
              <a:t>Aditya Ashtekar - ama1219</a:t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▪"/>
            </a:pPr>
            <a:r>
              <a:rPr b="1" lang="en" sz="1400">
                <a:latin typeface="Nunito Sans"/>
                <a:ea typeface="Nunito Sans"/>
                <a:cs typeface="Nunito Sans"/>
                <a:sym typeface="Nunito Sans"/>
              </a:rPr>
              <a:t>Palak Shah - pvs276</a:t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▪"/>
            </a:pPr>
            <a:r>
              <a:rPr b="1" lang="en" sz="1400">
                <a:latin typeface="Nunito Sans"/>
                <a:ea typeface="Nunito Sans"/>
                <a:cs typeface="Nunito Sans"/>
                <a:sym typeface="Nunito Sans"/>
              </a:rPr>
              <a:t>Sabarni Kundu - sk7970</a:t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▪"/>
            </a:pPr>
            <a:r>
              <a:rPr b="1" lang="en" sz="1400">
                <a:latin typeface="Nunito Sans"/>
                <a:ea typeface="Nunito Sans"/>
                <a:cs typeface="Nunito Sans"/>
                <a:sym typeface="Nunito Sans"/>
              </a:rPr>
              <a:t>Vishaal Ranjan - vr1089</a:t>
            </a:r>
            <a:endParaRPr b="1"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15658" r="15665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31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263" name="Google Shape;263;p31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31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Address Book Page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image shows how the user will enter the address for their meal delivery.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000" y="1438900"/>
            <a:ext cx="3505125" cy="2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ctrTitle"/>
          </p:nvPr>
        </p:nvSpPr>
        <p:spPr>
          <a:xfrm>
            <a:off x="1495525" y="1113500"/>
            <a:ext cx="29910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Info</a:t>
            </a:r>
            <a:endParaRPr/>
          </a:p>
        </p:txBody>
      </p:sp>
      <p:sp>
        <p:nvSpPr>
          <p:cNvPr id="274" name="Google Shape;274;p32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User will now provide billing information</a:t>
            </a:r>
            <a:endParaRPr/>
          </a:p>
        </p:txBody>
      </p:sp>
      <p:sp>
        <p:nvSpPr>
          <p:cNvPr id="275" name="Google Shape;275;p32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6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User will now get the customized meal plan and the payment for the same.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user will enter their card details that will be further stored in the DynamoDB.</a:t>
            </a:r>
            <a:endParaRPr/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288" name="Google Shape;288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34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Billing Info Page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image shows how the user will enter their billing information.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387" y="1355750"/>
            <a:ext cx="3598975" cy="22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ctrTitle"/>
          </p:nvPr>
        </p:nvSpPr>
        <p:spPr>
          <a:xfrm>
            <a:off x="1495525" y="1113500"/>
            <a:ext cx="29910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Tracking</a:t>
            </a:r>
            <a:endParaRPr/>
          </a:p>
        </p:txBody>
      </p:sp>
      <p:sp>
        <p:nvSpPr>
          <p:cNvPr id="299" name="Google Shape;299;p35"/>
          <p:cNvSpPr txBox="1"/>
          <p:nvPr>
            <p:ph idx="1" type="subTitle"/>
          </p:nvPr>
        </p:nvSpPr>
        <p:spPr>
          <a:xfrm>
            <a:off x="1596625" y="2337272"/>
            <a:ext cx="2788800" cy="10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the User click on live tracking tab, they can track their meal.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7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User can track their meal and get an idea about how far the meal is from the destination.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User can select the meal type and they can know where their meal is. 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have integrated google API Maps to our system.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2" name="Google Shape;312;p37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313" name="Google Shape;313;p3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7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Live Tracking Page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image shows how the user can track their meal.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75" y="1439625"/>
            <a:ext cx="3457575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idx="4294967295" type="ctrTitle"/>
          </p:nvPr>
        </p:nvSpPr>
        <p:spPr>
          <a:xfrm>
            <a:off x="419300" y="349425"/>
            <a:ext cx="4025400" cy="17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1"/>
                </a:solidFill>
              </a:rPr>
              <a:t>Thank You</a:t>
            </a:r>
            <a:endParaRPr sz="6100">
              <a:solidFill>
                <a:schemeClr val="accent1"/>
              </a:solidFill>
            </a:endParaRPr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4294967295" type="ctrTitle"/>
          </p:nvPr>
        </p:nvSpPr>
        <p:spPr>
          <a:xfrm>
            <a:off x="702900" y="1531735"/>
            <a:ext cx="33126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Goal!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0" name="Google Shape;110;p14"/>
          <p:cNvSpPr txBox="1"/>
          <p:nvPr>
            <p:ph idx="4294967295" type="subTitle"/>
          </p:nvPr>
        </p:nvSpPr>
        <p:spPr>
          <a:xfrm>
            <a:off x="702900" y="2523375"/>
            <a:ext cx="3312600" cy="16836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Food Delivery Web Application that takes care of your nutrition needs and delivers your food to your doorstep.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50" y="335450"/>
            <a:ext cx="4655650" cy="45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5199425" y="950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Architecture</a:t>
            </a:r>
            <a:endParaRPr sz="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63" y="1296950"/>
            <a:ext cx="721375" cy="7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838600" y="573050"/>
            <a:ext cx="72960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Services Used</a:t>
            </a:r>
            <a:endParaRPr sz="100"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163" y="1245288"/>
            <a:ext cx="1037000" cy="8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25" y="3000075"/>
            <a:ext cx="1247775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529800" y="2118150"/>
            <a:ext cx="1145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Light"/>
                <a:ea typeface="Nunito Sans Light"/>
                <a:cs typeface="Nunito Sans Light"/>
                <a:sym typeface="Nunito Sans Light"/>
              </a:rPr>
              <a:t>Amazon S3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64013" y="4102400"/>
            <a:ext cx="1371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Light"/>
                <a:ea typeface="Nunito Sans Light"/>
                <a:cs typeface="Nunito Sans Light"/>
                <a:sym typeface="Nunito Sans Light"/>
              </a:rPr>
              <a:t>   Lambda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286113" y="2145750"/>
            <a:ext cx="1145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Light"/>
                <a:ea typeface="Nunito Sans Light"/>
                <a:cs typeface="Nunito Sans Light"/>
                <a:sym typeface="Nunito Sans Light"/>
              </a:rPr>
              <a:t>   Cognito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4763" y="3000075"/>
            <a:ext cx="1247775" cy="10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2413" y="1244150"/>
            <a:ext cx="1247775" cy="8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286125" y="4102400"/>
            <a:ext cx="1452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8">
            <a:alphaModFix/>
          </a:blip>
          <a:srcRect b="17761" l="0" r="0" t="-6170"/>
          <a:stretch/>
        </p:blipFill>
        <p:spPr>
          <a:xfrm>
            <a:off x="5691475" y="1156074"/>
            <a:ext cx="2129875" cy="10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1400" y="2915725"/>
            <a:ext cx="1037001" cy="1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3746363" y="2173500"/>
            <a:ext cx="1839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7025" y="3000075"/>
            <a:ext cx="95860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6091150" y="2262825"/>
            <a:ext cx="1839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Sagemaker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3789175" y="4145000"/>
            <a:ext cx="1902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Elastic Search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5880600" y="4197500"/>
            <a:ext cx="1839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DynamoDB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9250" y="2068850"/>
            <a:ext cx="1118700" cy="13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7559250" y="3492100"/>
            <a:ext cx="1247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Light"/>
                <a:ea typeface="Nunito Sans Light"/>
                <a:cs typeface="Nunito Sans Light"/>
                <a:sym typeface="Nunito Sans Light"/>
              </a:rPr>
              <a:t>    Kinesis</a:t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ctrTitle"/>
          </p:nvPr>
        </p:nvSpPr>
        <p:spPr>
          <a:xfrm>
            <a:off x="1523475" y="964400"/>
            <a:ext cx="2877900" cy="111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and Sign Up </a:t>
            </a:r>
            <a:endParaRPr/>
          </a:p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1568025" y="2463083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Users will create an account and Sign In.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Here the user will sign up a new account if it does not have any existing account or sign in using the existing username and password.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have used Cognito to provide security for our application and authentication for our users. 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162" name="Google Shape;162;p19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9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Sign in and Sign up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image shows the how the user can create an account and sign in.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200" y="1397700"/>
            <a:ext cx="1592125" cy="20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075" y="1495525"/>
            <a:ext cx="1517325" cy="19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r>
              <a:rPr lang="en"/>
              <a:t> </a:t>
            </a:r>
            <a:endParaRPr/>
          </a:p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612525" y="23932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After Sign-in the user will be directed to the profile page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