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1"/>
  </p:notesMasterIdLst>
  <p:sldIdLst>
    <p:sldId id="259" r:id="rId2"/>
    <p:sldId id="297" r:id="rId3"/>
    <p:sldId id="296" r:id="rId4"/>
    <p:sldId id="261" r:id="rId5"/>
    <p:sldId id="274" r:id="rId6"/>
    <p:sldId id="298" r:id="rId7"/>
    <p:sldId id="301" r:id="rId8"/>
    <p:sldId id="302" r:id="rId9"/>
    <p:sldId id="310" r:id="rId10"/>
    <p:sldId id="303" r:id="rId11"/>
    <p:sldId id="307" r:id="rId12"/>
    <p:sldId id="305" r:id="rId13"/>
    <p:sldId id="311" r:id="rId14"/>
    <p:sldId id="285" r:id="rId15"/>
    <p:sldId id="314" r:id="rId16"/>
    <p:sldId id="279" r:id="rId17"/>
    <p:sldId id="313" r:id="rId18"/>
    <p:sldId id="317" r:id="rId19"/>
    <p:sldId id="267" r:id="rId20"/>
    <p:sldId id="316" r:id="rId21"/>
    <p:sldId id="312" r:id="rId22"/>
    <p:sldId id="270" r:id="rId23"/>
    <p:sldId id="293" r:id="rId24"/>
    <p:sldId id="308" r:id="rId25"/>
    <p:sldId id="309" r:id="rId26"/>
    <p:sldId id="315" r:id="rId27"/>
    <p:sldId id="304" r:id="rId28"/>
    <p:sldId id="282"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B43"/>
    <a:srgbClr val="FFD743"/>
    <a:srgbClr val="E875FF"/>
    <a:srgbClr val="72AF2F"/>
    <a:srgbClr val="FFA15B"/>
    <a:srgbClr val="E25454"/>
    <a:srgbClr val="E40000"/>
    <a:srgbClr val="FF9443"/>
    <a:srgbClr val="FFC497"/>
    <a:srgbClr val="FFAD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4012" dt="2020-06-28T09:42:08.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8738" autoAdjust="0"/>
  </p:normalViewPr>
  <p:slideViewPr>
    <p:cSldViewPr snapToGrid="0">
      <p:cViewPr>
        <p:scale>
          <a:sx n="59" d="100"/>
          <a:sy n="59" d="100"/>
        </p:scale>
        <p:origin x="7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mod addSld delSld modSld sldOrd">
      <pc:chgData name="Sabrina De Oliveira" userId="34420f5773a88cdb" providerId="LiveId" clId="{C6873D3A-5142-4B27-9846-7DCB74605CCD}" dt="2020-06-28T09:42:08.911" v="12366" actId="1076"/>
      <pc:docMkLst>
        <pc:docMk/>
      </pc:docMkLst>
      <pc:sldChg chg="del">
        <pc:chgData name="Sabrina De Oliveira" userId="34420f5773a88cdb" providerId="LiveId" clId="{C6873D3A-5142-4B27-9846-7DCB74605CCD}" dt="2020-06-20T18:05:49.203" v="522" actId="2696"/>
        <pc:sldMkLst>
          <pc:docMk/>
          <pc:sldMk cId="562078675" sldId="258"/>
        </pc:sldMkLst>
      </pc:sldChg>
      <pc:sldChg chg="addSp delSp modSp mod setBg">
        <pc:chgData name="Sabrina De Oliveira" userId="34420f5773a88cdb" providerId="LiveId" clId="{C6873D3A-5142-4B27-9846-7DCB74605CCD}" dt="2020-06-27T11:48:07.908" v="10766" actId="26606"/>
        <pc:sldMkLst>
          <pc:docMk/>
          <pc:sldMk cId="3231898379" sldId="259"/>
        </pc:sldMkLst>
        <pc:spChg chg="mod ord">
          <ac:chgData name="Sabrina De Oliveira" userId="34420f5773a88cdb" providerId="LiveId" clId="{C6873D3A-5142-4B27-9846-7DCB74605CCD}" dt="2020-06-27T11:48:07.908" v="10766" actId="26606"/>
          <ac:spMkLst>
            <pc:docMk/>
            <pc:sldMk cId="3231898379" sldId="259"/>
            <ac:spMk id="2" creationId="{C1D9150B-3754-466A-B336-D7D2310F2011}"/>
          </ac:spMkLst>
        </pc:spChg>
        <pc:spChg chg="mod">
          <ac:chgData name="Sabrina De Oliveira" userId="34420f5773a88cdb" providerId="LiveId" clId="{C6873D3A-5142-4B27-9846-7DCB74605CCD}" dt="2020-06-27T11:48:07.908" v="10766" actId="26606"/>
          <ac:spMkLst>
            <pc:docMk/>
            <pc:sldMk cId="3231898379" sldId="259"/>
            <ac:spMk id="3" creationId="{2EBCEB77-9F1C-413E-B274-08992502B075}"/>
          </ac:spMkLst>
        </pc:spChg>
        <pc:spChg chg="add del">
          <ac:chgData name="Sabrina De Oliveira" userId="34420f5773a88cdb" providerId="LiveId" clId="{C6873D3A-5142-4B27-9846-7DCB74605CCD}" dt="2020-06-27T11:48:07.908" v="10766" actId="26606"/>
          <ac:spMkLst>
            <pc:docMk/>
            <pc:sldMk cId="3231898379" sldId="259"/>
            <ac:spMk id="9" creationId="{E6A222EB-A81E-4238-B08D-AAB1828C8E0B}"/>
          </ac:spMkLst>
        </pc:spChg>
        <pc:spChg chg="add del">
          <ac:chgData name="Sabrina De Oliveira" userId="34420f5773a88cdb" providerId="LiveId" clId="{C6873D3A-5142-4B27-9846-7DCB74605CCD}" dt="2020-06-27T11:48:07.908" v="10766" actId="26606"/>
          <ac:spMkLst>
            <pc:docMk/>
            <pc:sldMk cId="3231898379" sldId="259"/>
            <ac:spMk id="11" creationId="{E014676C-074B-475A-8346-9C901C86CB97}"/>
          </ac:spMkLst>
        </pc:spChg>
        <pc:picChg chg="add mod">
          <ac:chgData name="Sabrina De Oliveira" userId="34420f5773a88cdb" providerId="LiveId" clId="{C6873D3A-5142-4B27-9846-7DCB74605CCD}" dt="2020-06-27T11:48:04.443" v="10764"/>
          <ac:picMkLst>
            <pc:docMk/>
            <pc:sldMk cId="3231898379" sldId="259"/>
            <ac:picMk id="4" creationId="{D582E148-9D06-4788-A0A0-3A1D89403E18}"/>
          </ac:picMkLst>
        </pc:picChg>
        <pc:cxnChg chg="add del">
          <ac:chgData name="Sabrina De Oliveira" userId="34420f5773a88cdb" providerId="LiveId" clId="{C6873D3A-5142-4B27-9846-7DCB74605CCD}" dt="2020-06-27T11:48:07.908" v="10766" actId="26606"/>
          <ac:cxnSpMkLst>
            <pc:docMk/>
            <pc:sldMk cId="3231898379" sldId="259"/>
            <ac:cxnSpMk id="13" creationId="{179C4C8E-197B-4679-AE96-B5147F971C90}"/>
          </ac:cxnSpMkLst>
        </pc:cxnChg>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delAnim modAnim">
        <pc:chgData name="Sabrina De Oliveira" userId="34420f5773a88cdb" providerId="LiveId" clId="{C6873D3A-5142-4B27-9846-7DCB74605CCD}" dt="2020-06-28T09:37:04.083" v="12321" actId="20577"/>
        <pc:sldMkLst>
          <pc:docMk/>
          <pc:sldMk cId="708108488" sldId="261"/>
        </pc:sldMkLst>
        <pc:spChg chg="mod ord">
          <ac:chgData name="Sabrina De Oliveira" userId="34420f5773a88cdb" providerId="LiveId" clId="{C6873D3A-5142-4B27-9846-7DCB74605CCD}" dt="2020-06-27T12:31:50.136" v="10921" actId="166"/>
          <ac:spMkLst>
            <pc:docMk/>
            <pc:sldMk cId="708108488" sldId="261"/>
            <ac:spMk id="2" creationId="{67360215-9184-4679-84E4-9FE1A1D1DA82}"/>
          </ac:spMkLst>
        </pc:spChg>
        <pc:spChg chg="mod">
          <ac:chgData name="Sabrina De Oliveira" userId="34420f5773a88cdb" providerId="LiveId" clId="{C6873D3A-5142-4B27-9846-7DCB74605CCD}" dt="2020-06-27T12:29:26.869" v="10832" actId="1076"/>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del mod">
          <ac:chgData name="Sabrina De Oliveira" userId="34420f5773a88cdb" providerId="LiveId" clId="{C6873D3A-5142-4B27-9846-7DCB74605CCD}" dt="2020-06-27T12:28:44.855" v="10821" actId="478"/>
          <ac:spMkLst>
            <pc:docMk/>
            <pc:sldMk cId="708108488" sldId="261"/>
            <ac:spMk id="8" creationId="{9A56DC33-F958-4877-99A9-BF2AC6050806}"/>
          </ac:spMkLst>
        </pc:spChg>
        <pc:spChg chg="mod">
          <ac:chgData name="Sabrina De Oliveira" userId="34420f5773a88cdb" providerId="LiveId" clId="{C6873D3A-5142-4B27-9846-7DCB74605CCD}" dt="2020-06-27T12:29:21.702" v="10831" actId="1076"/>
          <ac:spMkLst>
            <pc:docMk/>
            <pc:sldMk cId="708108488" sldId="261"/>
            <ac:spMk id="9" creationId="{AA23F4E1-923B-4AC9-BA0E-E679A9491D4B}"/>
          </ac:spMkLst>
        </pc:spChg>
        <pc:spChg chg="mod">
          <ac:chgData name="Sabrina De Oliveira" userId="34420f5773a88cdb" providerId="LiveId" clId="{C6873D3A-5142-4B27-9846-7DCB74605CCD}" dt="2020-06-27T12:28:42.163" v="10820" actId="1037"/>
          <ac:spMkLst>
            <pc:docMk/>
            <pc:sldMk cId="708108488" sldId="261"/>
            <ac:spMk id="10" creationId="{8AC09D58-7C1B-406E-BAF2-88F06EDE0208}"/>
          </ac:spMkLst>
        </pc:spChg>
        <pc:spChg chg="add del mod">
          <ac:chgData name="Sabrina De Oliveira" userId="34420f5773a88cdb" providerId="LiveId" clId="{C6873D3A-5142-4B27-9846-7DCB74605CCD}" dt="2020-06-27T12:28:48.984" v="10824" actId="478"/>
          <ac:spMkLst>
            <pc:docMk/>
            <pc:sldMk cId="708108488" sldId="261"/>
            <ac:spMk id="12" creationId="{F5ACA5FC-4626-4855-ACEE-9E332F653B77}"/>
          </ac:spMkLst>
        </pc:spChg>
        <pc:spChg chg="add mod">
          <ac:chgData name="Sabrina De Oliveira" userId="34420f5773a88cdb" providerId="LiveId" clId="{C6873D3A-5142-4B27-9846-7DCB74605CCD}" dt="2020-06-28T09:37:04.083" v="12321" actId="20577"/>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del mod">
          <ac:chgData name="Sabrina De Oliveira" userId="34420f5773a88cdb" providerId="LiveId" clId="{C6873D3A-5142-4B27-9846-7DCB74605CCD}" dt="2020-06-27T12:36:16.914" v="10922" actId="478"/>
          <ac:spMkLst>
            <pc:docMk/>
            <pc:sldMk cId="708108488" sldId="261"/>
            <ac:spMk id="19" creationId="{634494F5-2A04-4E94-BDEE-40291B3AD359}"/>
          </ac:spMkLst>
        </pc:spChg>
        <pc:spChg chg="add mod">
          <ac:chgData name="Sabrina De Oliveira" userId="34420f5773a88cdb" providerId="LiveId" clId="{C6873D3A-5142-4B27-9846-7DCB74605CCD}" dt="2020-06-27T12:28:52.780" v="10825" actId="1036"/>
          <ac:spMkLst>
            <pc:docMk/>
            <pc:sldMk cId="708108488" sldId="261"/>
            <ac:spMk id="21" creationId="{584F0A78-F4B2-4CA7-9E22-5A9CCAAB1FA2}"/>
          </ac:spMkLst>
        </pc:spChg>
        <pc:spChg chg="add mod">
          <ac:chgData name="Sabrina De Oliveira" userId="34420f5773a88cdb" providerId="LiveId" clId="{C6873D3A-5142-4B27-9846-7DCB74605CCD}" dt="2020-06-27T12:31:14.631" v="10913" actId="14100"/>
          <ac:spMkLst>
            <pc:docMk/>
            <pc:sldMk cId="708108488" sldId="261"/>
            <ac:spMk id="22" creationId="{F84CD83D-0586-4CFF-8455-FA297D4341B4}"/>
          </ac:spMkLst>
        </pc:spChg>
        <pc:spChg chg="add mod">
          <ac:chgData name="Sabrina De Oliveira" userId="34420f5773a88cdb" providerId="LiveId" clId="{C6873D3A-5142-4B27-9846-7DCB74605CCD}" dt="2020-06-27T12:31:27.494" v="10917" actId="14100"/>
          <ac:spMkLst>
            <pc:docMk/>
            <pc:sldMk cId="708108488" sldId="261"/>
            <ac:spMk id="23" creationId="{BEAE3DB1-072D-4764-98C0-ECBE03262E30}"/>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del">
          <ac:chgData name="Sabrina De Oliveira" userId="34420f5773a88cdb" providerId="LiveId" clId="{C6873D3A-5142-4B27-9846-7DCB74605CCD}" dt="2020-06-27T11:35:29.598" v="10645" actId="478"/>
          <ac:picMkLst>
            <pc:docMk/>
            <pc:sldMk cId="708108488" sldId="261"/>
            <ac:picMk id="11" creationId="{41116C33-43B0-4F6F-8738-A000A48A143B}"/>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picChg chg="add mod">
          <ac:chgData name="Sabrina De Oliveira" userId="34420f5773a88cdb" providerId="LiveId" clId="{C6873D3A-5142-4B27-9846-7DCB74605CCD}" dt="2020-06-27T11:35:30.674" v="10646"/>
          <ac:picMkLst>
            <pc:docMk/>
            <pc:sldMk cId="708108488" sldId="261"/>
            <ac:picMk id="20" creationId="{E85F9FDA-A882-45E2-A827-CDBDDB029A9B}"/>
          </ac:picMkLst>
        </pc:picChg>
      </pc:sldChg>
      <pc:sldChg chg="del">
        <pc:chgData name="Sabrina De Oliveira" userId="34420f5773a88cdb" providerId="LiveId" clId="{C6873D3A-5142-4B27-9846-7DCB74605CCD}" dt="2020-06-24T15:35:00.007" v="7679" actId="2696"/>
        <pc:sldMkLst>
          <pc:docMk/>
          <pc:sldMk cId="417302294" sldId="262"/>
        </pc:sldMkLst>
      </pc:sldChg>
      <pc:sldChg chg="addSp modSp del mod">
        <pc:chgData name="Sabrina De Oliveira" userId="34420f5773a88cdb" providerId="LiveId" clId="{C6873D3A-5142-4B27-9846-7DCB74605CCD}" dt="2020-06-24T16:02:25.757" v="8553" actId="2696"/>
        <pc:sldMkLst>
          <pc:docMk/>
          <pc:sldMk cId="2241483681" sldId="264"/>
        </pc:sldMkLst>
        <pc:spChg chg="mod">
          <ac:chgData name="Sabrina De Oliveira" userId="34420f5773a88cdb" providerId="LiveId" clId="{C6873D3A-5142-4B27-9846-7DCB74605CCD}" dt="2020-06-24T15:39:03.367" v="7754" actId="20577"/>
          <ac:spMkLst>
            <pc:docMk/>
            <pc:sldMk cId="2241483681" sldId="264"/>
            <ac:spMk id="7" creationId="{894F5E17-16CC-4DD2-86BC-93A4E7658A0B}"/>
          </ac:spMkLst>
        </pc:spChg>
        <pc:spChg chg="add mod">
          <ac:chgData name="Sabrina De Oliveira" userId="34420f5773a88cdb" providerId="LiveId" clId="{C6873D3A-5142-4B27-9846-7DCB74605CCD}" dt="2020-06-24T15:39:32.228" v="7764" actId="207"/>
          <ac:spMkLst>
            <pc:docMk/>
            <pc:sldMk cId="2241483681" sldId="264"/>
            <ac:spMk id="14" creationId="{C78F7553-0703-461F-9EAC-7BFFEB791734}"/>
          </ac:spMkLst>
        </pc:spChg>
      </pc:sldChg>
      <pc:sldChg chg="del">
        <pc:chgData name="Sabrina De Oliveira" userId="34420f5773a88cdb" providerId="LiveId" clId="{C6873D3A-5142-4B27-9846-7DCB74605CCD}" dt="2020-06-24T16:10:14.309" v="8947" actId="2696"/>
        <pc:sldMkLst>
          <pc:docMk/>
          <pc:sldMk cId="475363969" sldId="265"/>
        </pc:sldMkLst>
      </pc:sldChg>
      <pc:sldChg chg="addSp delSp modSp mod ord modAnim">
        <pc:chgData name="Sabrina De Oliveira" userId="34420f5773a88cdb" providerId="LiveId" clId="{C6873D3A-5142-4B27-9846-7DCB74605CCD}" dt="2020-06-28T09:23:30.391" v="12209" actId="20577"/>
        <pc:sldMkLst>
          <pc:docMk/>
          <pc:sldMk cId="1939565083" sldId="267"/>
        </pc:sldMkLst>
        <pc:spChg chg="add del mod">
          <ac:chgData name="Sabrina De Oliveira" userId="34420f5773a88cdb" providerId="LiveId" clId="{C6873D3A-5142-4B27-9846-7DCB74605CCD}" dt="2020-06-24T16:05:13.414" v="8603"/>
          <ac:spMkLst>
            <pc:docMk/>
            <pc:sldMk cId="1939565083" sldId="267"/>
            <ac:spMk id="6" creationId="{F936B9BF-5C03-4946-AF2A-781F50258B94}"/>
          </ac:spMkLst>
        </pc:spChg>
        <pc:spChg chg="mod">
          <ac:chgData name="Sabrina De Oliveira" userId="34420f5773a88cdb" providerId="LiveId" clId="{C6873D3A-5142-4B27-9846-7DCB74605CCD}" dt="2020-06-24T16:04:55.105" v="8599" actId="20577"/>
          <ac:spMkLst>
            <pc:docMk/>
            <pc:sldMk cId="1939565083" sldId="267"/>
            <ac:spMk id="7" creationId="{894F5E17-16CC-4DD2-86BC-93A4E7658A0B}"/>
          </ac:spMkLst>
        </pc:spChg>
        <pc:spChg chg="add del mod">
          <ac:chgData name="Sabrina De Oliveira" userId="34420f5773a88cdb" providerId="LiveId" clId="{C6873D3A-5142-4B27-9846-7DCB74605CCD}" dt="2020-06-24T16:05:13.414" v="8603"/>
          <ac:spMkLst>
            <pc:docMk/>
            <pc:sldMk cId="1939565083" sldId="267"/>
            <ac:spMk id="8" creationId="{2338BD2E-7013-4746-94E2-61856AD3A0CF}"/>
          </ac:spMkLst>
        </pc:spChg>
        <pc:spChg chg="add del mod">
          <ac:chgData name="Sabrina De Oliveira" userId="34420f5773a88cdb" providerId="LiveId" clId="{C6873D3A-5142-4B27-9846-7DCB74605CCD}" dt="2020-06-27T15:17:55.677" v="11242" actId="478"/>
          <ac:spMkLst>
            <pc:docMk/>
            <pc:sldMk cId="1939565083" sldId="267"/>
            <ac:spMk id="8" creationId="{50C78C1C-1443-4A09-B584-63ED52B7D5CA}"/>
          </ac:spMkLst>
        </pc:spChg>
        <pc:spChg chg="del mod">
          <ac:chgData name="Sabrina De Oliveira" userId="34420f5773a88cdb" providerId="LiveId" clId="{C6873D3A-5142-4B27-9846-7DCB74605CCD}" dt="2020-06-27T09:39:23.196" v="9938" actId="478"/>
          <ac:spMkLst>
            <pc:docMk/>
            <pc:sldMk cId="1939565083" sldId="267"/>
            <ac:spMk id="9" creationId="{79F39F07-382E-4447-A12C-25B238E5E23F}"/>
          </ac:spMkLst>
        </pc:spChg>
        <pc:spChg chg="add mod">
          <ac:chgData name="Sabrina De Oliveira" userId="34420f5773a88cdb" providerId="LiveId" clId="{C6873D3A-5142-4B27-9846-7DCB74605CCD}" dt="2020-06-27T09:40:04.228" v="9943" actId="14100"/>
          <ac:spMkLst>
            <pc:docMk/>
            <pc:sldMk cId="1939565083" sldId="267"/>
            <ac:spMk id="10" creationId="{46788DAD-B9C4-4130-870A-85104C6BB81A}"/>
          </ac:spMkLst>
        </pc:spChg>
        <pc:spChg chg="add mod">
          <ac:chgData name="Sabrina De Oliveira" userId="34420f5773a88cdb" providerId="LiveId" clId="{C6873D3A-5142-4B27-9846-7DCB74605CCD}" dt="2020-06-27T09:50:30.315" v="10453" actId="20577"/>
          <ac:spMkLst>
            <pc:docMk/>
            <pc:sldMk cId="1939565083" sldId="267"/>
            <ac:spMk id="11" creationId="{08669FC9-7C48-4F23-A5B4-4E2725768128}"/>
          </ac:spMkLst>
        </pc:spChg>
        <pc:spChg chg="add mod">
          <ac:chgData name="Sabrina De Oliveira" userId="34420f5773a88cdb" providerId="LiveId" clId="{C6873D3A-5142-4B27-9846-7DCB74605CCD}" dt="2020-06-28T09:23:30.391" v="12209" actId="20577"/>
          <ac:spMkLst>
            <pc:docMk/>
            <pc:sldMk cId="1939565083" sldId="267"/>
            <ac:spMk id="12" creationId="{ACEEBDD2-1662-41A7-BFCC-3A32EFF70FA4}"/>
          </ac:spMkLst>
        </pc:spChg>
        <pc:spChg chg="add mod">
          <ac:chgData name="Sabrina De Oliveira" userId="34420f5773a88cdb" providerId="LiveId" clId="{C6873D3A-5142-4B27-9846-7DCB74605CCD}" dt="2020-06-28T09:20:06.505" v="12170" actId="20577"/>
          <ac:spMkLst>
            <pc:docMk/>
            <pc:sldMk cId="1939565083" sldId="267"/>
            <ac:spMk id="13" creationId="{E6BC0400-372A-43C3-A69D-7A5179F243CB}"/>
          </ac:spMkLst>
        </pc:spChg>
        <pc:spChg chg="add mod">
          <ac:chgData name="Sabrina De Oliveira" userId="34420f5773a88cdb" providerId="LiveId" clId="{C6873D3A-5142-4B27-9846-7DCB74605CCD}" dt="2020-06-27T11:38:44.684" v="10715"/>
          <ac:spMkLst>
            <pc:docMk/>
            <pc:sldMk cId="1939565083" sldId="267"/>
            <ac:spMk id="14" creationId="{525D11DD-C8EF-450C-8819-0360A2578692}"/>
          </ac:spMkLst>
        </pc:spChg>
        <pc:spChg chg="add mod">
          <ac:chgData name="Sabrina De Oliveira" userId="34420f5773a88cdb" providerId="LiveId" clId="{C6873D3A-5142-4B27-9846-7DCB74605CCD}" dt="2020-06-27T15:17:55.923" v="11243"/>
          <ac:spMkLst>
            <pc:docMk/>
            <pc:sldMk cId="1939565083" sldId="267"/>
            <ac:spMk id="15" creationId="{6C5317A3-5403-48B8-9346-7E5D61243E0D}"/>
          </ac:spMkLst>
        </pc:spChg>
        <pc:picChg chg="add mod">
          <ac:chgData name="Sabrina De Oliveira" userId="34420f5773a88cdb" providerId="LiveId" clId="{C6873D3A-5142-4B27-9846-7DCB74605CCD}" dt="2020-06-27T09:39:17.716" v="9937" actId="1076"/>
          <ac:picMkLst>
            <pc:docMk/>
            <pc:sldMk cId="1939565083" sldId="267"/>
            <ac:picMk id="2" creationId="{166B0673-02DF-42C7-8962-B3CE31B892CC}"/>
          </ac:picMkLst>
        </pc:picChg>
        <pc:picChg chg="del">
          <ac:chgData name="Sabrina De Oliveira" userId="34420f5773a88cdb" providerId="LiveId" clId="{C6873D3A-5142-4B27-9846-7DCB74605CCD}" dt="2020-06-27T11:36:41.392" v="10675" actId="478"/>
          <ac:picMkLst>
            <pc:docMk/>
            <pc:sldMk cId="1939565083" sldId="267"/>
            <ac:picMk id="3" creationId="{661B4642-0FB5-4E87-AF45-06B8DE4D4D4D}"/>
          </ac:picMkLst>
        </pc:picChg>
        <pc:picChg chg="del mod">
          <ac:chgData name="Sabrina De Oliveira" userId="34420f5773a88cdb" providerId="LiveId" clId="{C6873D3A-5142-4B27-9846-7DCB74605CCD}" dt="2020-06-27T09:38:38.015" v="9925" actId="478"/>
          <ac:picMkLst>
            <pc:docMk/>
            <pc:sldMk cId="1939565083" sldId="267"/>
            <ac:picMk id="1028" creationId="{E2E5E1B3-BD51-47DA-8093-C010C4D240F4}"/>
          </ac:picMkLst>
        </pc:picChg>
      </pc:sldChg>
      <pc:sldChg chg="del">
        <pc:chgData name="Sabrina De Oliveira" userId="34420f5773a88cdb" providerId="LiveId" clId="{C6873D3A-5142-4B27-9846-7DCB74605CCD}" dt="2020-06-24T16:10:14.309" v="8947" actId="2696"/>
        <pc:sldMkLst>
          <pc:docMk/>
          <pc:sldMk cId="83129120" sldId="269"/>
        </pc:sldMkLst>
      </pc:sldChg>
      <pc:sldChg chg="addSp delSp modSp mod modClrScheme modAnim chgLayout">
        <pc:chgData name="Sabrina De Oliveira" userId="34420f5773a88cdb" providerId="LiveId" clId="{C6873D3A-5142-4B27-9846-7DCB74605CCD}" dt="2020-06-28T09:24:32.324" v="12210" actId="1076"/>
        <pc:sldMkLst>
          <pc:docMk/>
          <pc:sldMk cId="1322306824" sldId="270"/>
        </pc:sldMkLst>
        <pc:spChg chg="mod ord">
          <ac:chgData name="Sabrina De Oliveira" userId="34420f5773a88cdb" providerId="LiveId" clId="{C6873D3A-5142-4B27-9846-7DCB74605CCD}" dt="2020-06-27T18:48:01.288" v="12111" actId="115"/>
          <ac:spMkLst>
            <pc:docMk/>
            <pc:sldMk cId="1322306824" sldId="270"/>
            <ac:spMk id="2" creationId="{E478C2A4-D0E8-418F-8551-91F0F80690CE}"/>
          </ac:spMkLst>
        </pc:spChg>
        <pc:spChg chg="add mod ord">
          <ac:chgData name="Sabrina De Oliveira" userId="34420f5773a88cdb" providerId="LiveId" clId="{C6873D3A-5142-4B27-9846-7DCB74605CCD}" dt="2020-06-27T18:48:01.288" v="12111" actId="115"/>
          <ac:spMkLst>
            <pc:docMk/>
            <pc:sldMk cId="1322306824" sldId="270"/>
            <ac:spMk id="3" creationId="{9ECA7CDC-A870-4149-8A10-F0AE0C56AD70}"/>
          </ac:spMkLst>
        </pc:spChg>
        <pc:spChg chg="add mod ord">
          <ac:chgData name="Sabrina De Oliveira" userId="34420f5773a88cdb" providerId="LiveId" clId="{C6873D3A-5142-4B27-9846-7DCB74605CCD}" dt="2020-06-27T18:48:01.288" v="12111" actId="115"/>
          <ac:spMkLst>
            <pc:docMk/>
            <pc:sldMk cId="1322306824" sldId="270"/>
            <ac:spMk id="4" creationId="{231B56F9-FD24-4EB3-8B9F-96CF5F831948}"/>
          </ac:spMkLst>
        </pc:spChg>
        <pc:spChg chg="del">
          <ac:chgData name="Sabrina De Oliveira" userId="34420f5773a88cdb" providerId="LiveId" clId="{C6873D3A-5142-4B27-9846-7DCB74605CCD}" dt="2020-06-27T11:36:55.218" v="10683" actId="478"/>
          <ac:spMkLst>
            <pc:docMk/>
            <pc:sldMk cId="1322306824" sldId="270"/>
            <ac:spMk id="5" creationId="{E4720F5F-BDD4-4F23-A9CE-5757C1E9C4EA}"/>
          </ac:spMkLst>
        </pc:spChg>
        <pc:spChg chg="add mod">
          <ac:chgData name="Sabrina De Oliveira" userId="34420f5773a88cdb" providerId="LiveId" clId="{C6873D3A-5142-4B27-9846-7DCB74605CCD}" dt="2020-06-28T09:20:20.622" v="12176" actId="20577"/>
          <ac:spMkLst>
            <pc:docMk/>
            <pc:sldMk cId="1322306824" sldId="270"/>
            <ac:spMk id="6" creationId="{39E5599D-C85D-4A9F-9C6D-C2DF78D4780F}"/>
          </ac:spMkLst>
        </pc:spChg>
        <pc:spChg chg="mod ord">
          <ac:chgData name="Sabrina De Oliveira" userId="34420f5773a88cdb" providerId="LiveId" clId="{C6873D3A-5142-4B27-9846-7DCB74605CCD}" dt="2020-06-27T18:38:16.757" v="11497" actId="700"/>
          <ac:spMkLst>
            <pc:docMk/>
            <pc:sldMk cId="1322306824" sldId="270"/>
            <ac:spMk id="7" creationId="{894F5E17-16CC-4DD2-86BC-93A4E7658A0B}"/>
          </ac:spMkLst>
        </pc:spChg>
        <pc:spChg chg="del">
          <ac:chgData name="Sabrina De Oliveira" userId="34420f5773a88cdb" providerId="LiveId" clId="{C6873D3A-5142-4B27-9846-7DCB74605CCD}" dt="2020-06-27T11:36:54.526" v="10682" actId="478"/>
          <ac:spMkLst>
            <pc:docMk/>
            <pc:sldMk cId="1322306824" sldId="270"/>
            <ac:spMk id="8" creationId="{A68265EC-899A-4797-BA10-2527F53415A9}"/>
          </ac:spMkLst>
        </pc:spChg>
        <pc:spChg chg="add mod">
          <ac:chgData name="Sabrina De Oliveira" userId="34420f5773a88cdb" providerId="LiveId" clId="{C6873D3A-5142-4B27-9846-7DCB74605CCD}" dt="2020-06-27T11:38:59.277" v="10730"/>
          <ac:spMkLst>
            <pc:docMk/>
            <pc:sldMk cId="1322306824" sldId="270"/>
            <ac:spMk id="9" creationId="{BF1676D0-C52A-4892-8139-1D90EE97FEE6}"/>
          </ac:spMkLst>
        </pc:spChg>
        <pc:spChg chg="add mod ord">
          <ac:chgData name="Sabrina De Oliveira" userId="34420f5773a88cdb" providerId="LiveId" clId="{C6873D3A-5142-4B27-9846-7DCB74605CCD}" dt="2020-06-27T18:45:30.328" v="11903" actId="14100"/>
          <ac:spMkLst>
            <pc:docMk/>
            <pc:sldMk cId="1322306824" sldId="270"/>
            <ac:spMk id="10" creationId="{EB0C8C97-9963-426F-B7F4-F0F80B7A3426}"/>
          </ac:spMkLst>
        </pc:spChg>
        <pc:spChg chg="add del mod ord">
          <ac:chgData name="Sabrina De Oliveira" userId="34420f5773a88cdb" providerId="LiveId" clId="{C6873D3A-5142-4B27-9846-7DCB74605CCD}" dt="2020-06-27T18:42:35.542" v="11741" actId="478"/>
          <ac:spMkLst>
            <pc:docMk/>
            <pc:sldMk cId="1322306824" sldId="270"/>
            <ac:spMk id="11" creationId="{7ED1A544-96F0-4587-A8D0-C8C4B8EC171E}"/>
          </ac:spMkLst>
        </pc:spChg>
        <pc:spChg chg="add del mod ord">
          <ac:chgData name="Sabrina De Oliveira" userId="34420f5773a88cdb" providerId="LiveId" clId="{C6873D3A-5142-4B27-9846-7DCB74605CCD}" dt="2020-06-27T18:46:10.387" v="11911" actId="478"/>
          <ac:spMkLst>
            <pc:docMk/>
            <pc:sldMk cId="1322306824" sldId="270"/>
            <ac:spMk id="12" creationId="{3E54DE4B-4BA8-4143-A5F5-66BA935CF482}"/>
          </ac:spMkLst>
        </pc:spChg>
        <pc:spChg chg="add mod ord">
          <ac:chgData name="Sabrina De Oliveira" userId="34420f5773a88cdb" providerId="LiveId" clId="{C6873D3A-5142-4B27-9846-7DCB74605CCD}" dt="2020-06-27T18:48:17.222" v="12113" actId="14100"/>
          <ac:spMkLst>
            <pc:docMk/>
            <pc:sldMk cId="1322306824" sldId="270"/>
            <ac:spMk id="13" creationId="{60D14DCD-742F-469D-9338-5F090E6153C4}"/>
          </ac:spMkLst>
        </pc:spChg>
        <pc:spChg chg="add mod">
          <ac:chgData name="Sabrina De Oliveira" userId="34420f5773a88cdb" providerId="LiveId" clId="{C6873D3A-5142-4B27-9846-7DCB74605CCD}" dt="2020-06-27T18:49:08.664" v="12132" actId="14100"/>
          <ac:spMkLst>
            <pc:docMk/>
            <pc:sldMk cId="1322306824" sldId="270"/>
            <ac:spMk id="14" creationId="{0E81298D-31F2-4A70-999E-4E48029D0F87}"/>
          </ac:spMkLst>
        </pc:spChg>
        <pc:spChg chg="add del mod ord">
          <ac:chgData name="Sabrina De Oliveira" userId="34420f5773a88cdb" providerId="LiveId" clId="{C6873D3A-5142-4B27-9846-7DCB74605CCD}" dt="2020-06-27T18:38:01.320" v="11493" actId="700"/>
          <ac:spMkLst>
            <pc:docMk/>
            <pc:sldMk cId="1322306824" sldId="270"/>
            <ac:spMk id="15" creationId="{E91B1C21-106B-4976-B209-9D42D00C6752}"/>
          </ac:spMkLst>
        </pc:spChg>
        <pc:spChg chg="add del mod ord">
          <ac:chgData name="Sabrina De Oliveira" userId="34420f5773a88cdb" providerId="LiveId" clId="{C6873D3A-5142-4B27-9846-7DCB74605CCD}" dt="2020-06-27T18:38:01.320" v="11493" actId="700"/>
          <ac:spMkLst>
            <pc:docMk/>
            <pc:sldMk cId="1322306824" sldId="270"/>
            <ac:spMk id="16" creationId="{7E0AD28D-691D-4CB1-B1D9-566D526F492A}"/>
          </ac:spMkLst>
        </pc:spChg>
        <pc:spChg chg="add del mod ord">
          <ac:chgData name="Sabrina De Oliveira" userId="34420f5773a88cdb" providerId="LiveId" clId="{C6873D3A-5142-4B27-9846-7DCB74605CCD}" dt="2020-06-27T18:38:01.320" v="11493" actId="700"/>
          <ac:spMkLst>
            <pc:docMk/>
            <pc:sldMk cId="1322306824" sldId="270"/>
            <ac:spMk id="17" creationId="{B00BC41A-0F57-4F99-A573-D532651159E6}"/>
          </ac:spMkLst>
        </pc:spChg>
        <pc:spChg chg="add del mod ord">
          <ac:chgData name="Sabrina De Oliveira" userId="34420f5773a88cdb" providerId="LiveId" clId="{C6873D3A-5142-4B27-9846-7DCB74605CCD}" dt="2020-06-27T18:38:01.320" v="11493" actId="700"/>
          <ac:spMkLst>
            <pc:docMk/>
            <pc:sldMk cId="1322306824" sldId="270"/>
            <ac:spMk id="18" creationId="{DACE3A67-03AF-490A-BC01-F63B385A5DC5}"/>
          </ac:spMkLst>
        </pc:spChg>
        <pc:spChg chg="add del mod ord">
          <ac:chgData name="Sabrina De Oliveira" userId="34420f5773a88cdb" providerId="LiveId" clId="{C6873D3A-5142-4B27-9846-7DCB74605CCD}" dt="2020-06-27T18:38:01.320" v="11493" actId="700"/>
          <ac:spMkLst>
            <pc:docMk/>
            <pc:sldMk cId="1322306824" sldId="270"/>
            <ac:spMk id="19" creationId="{7A1860EC-E6F1-48B1-9DC8-F4746B00D967}"/>
          </ac:spMkLst>
        </pc:spChg>
        <pc:spChg chg="add mod">
          <ac:chgData name="Sabrina De Oliveira" userId="34420f5773a88cdb" providerId="LiveId" clId="{C6873D3A-5142-4B27-9846-7DCB74605CCD}" dt="2020-06-27T18:50:23.062" v="12147" actId="14100"/>
          <ac:spMkLst>
            <pc:docMk/>
            <pc:sldMk cId="1322306824" sldId="270"/>
            <ac:spMk id="20" creationId="{F3DC32B5-9A4C-4774-BA50-5BCB160B6C9C}"/>
          </ac:spMkLst>
        </pc:spChg>
        <pc:spChg chg="add del mod">
          <ac:chgData name="Sabrina De Oliveira" userId="34420f5773a88cdb" providerId="LiveId" clId="{C6873D3A-5142-4B27-9846-7DCB74605CCD}" dt="2020-06-27T18:41:03.543" v="11722"/>
          <ac:spMkLst>
            <pc:docMk/>
            <pc:sldMk cId="1322306824" sldId="270"/>
            <ac:spMk id="21" creationId="{94247DDA-F0EA-4E45-93C2-70607B1A4E21}"/>
          </ac:spMkLst>
        </pc:spChg>
        <pc:spChg chg="add mod ord">
          <ac:chgData name="Sabrina De Oliveira" userId="34420f5773a88cdb" providerId="LiveId" clId="{C6873D3A-5142-4B27-9846-7DCB74605CCD}" dt="2020-06-28T09:24:32.324" v="12210" actId="1076"/>
          <ac:spMkLst>
            <pc:docMk/>
            <pc:sldMk cId="1322306824" sldId="270"/>
            <ac:spMk id="22" creationId="{41EE22E1-DAB2-41A5-B5AA-7F83B74A1CAE}"/>
          </ac:spMkLst>
        </pc:spChg>
        <pc:spChg chg="add mod">
          <ac:chgData name="Sabrina De Oliveira" userId="34420f5773a88cdb" providerId="LiveId" clId="{C6873D3A-5142-4B27-9846-7DCB74605CCD}" dt="2020-06-27T18:46:03.983" v="11910" actId="1076"/>
          <ac:spMkLst>
            <pc:docMk/>
            <pc:sldMk cId="1322306824" sldId="270"/>
            <ac:spMk id="23" creationId="{29CF6AAF-31AD-4A00-9632-70657B99E2BD}"/>
          </ac:spMkLst>
        </pc:spChg>
        <pc:spChg chg="add mod ord">
          <ac:chgData name="Sabrina De Oliveira" userId="34420f5773a88cdb" providerId="LiveId" clId="{C6873D3A-5142-4B27-9846-7DCB74605CCD}" dt="2020-06-27T18:49:54.622" v="12142" actId="14100"/>
          <ac:spMkLst>
            <pc:docMk/>
            <pc:sldMk cId="1322306824" sldId="270"/>
            <ac:spMk id="24" creationId="{D44098E7-F850-4604-A1A9-B124820EE225}"/>
          </ac:spMkLst>
        </pc:spChg>
        <pc:spChg chg="add mod">
          <ac:chgData name="Sabrina De Oliveira" userId="34420f5773a88cdb" providerId="LiveId" clId="{C6873D3A-5142-4B27-9846-7DCB74605CCD}" dt="2020-06-27T18:44:53.904" v="11896" actId="1076"/>
          <ac:spMkLst>
            <pc:docMk/>
            <pc:sldMk cId="1322306824" sldId="270"/>
            <ac:spMk id="25" creationId="{DA30C4BE-237E-4D05-ACB1-B83C1EB69FFD}"/>
          </ac:spMkLst>
        </pc:spChg>
        <pc:spChg chg="add mod">
          <ac:chgData name="Sabrina De Oliveira" userId="34420f5773a88cdb" providerId="LiveId" clId="{C6873D3A-5142-4B27-9846-7DCB74605CCD}" dt="2020-06-27T18:54:11.074" v="12160" actId="20577"/>
          <ac:spMkLst>
            <pc:docMk/>
            <pc:sldMk cId="1322306824" sldId="270"/>
            <ac:spMk id="26" creationId="{52104D49-6B58-4A0F-9ED4-A77725F487BE}"/>
          </ac:spMkLst>
        </pc:spChg>
        <pc:spChg chg="add del mod">
          <ac:chgData name="Sabrina De Oliveira" userId="34420f5773a88cdb" providerId="LiveId" clId="{C6873D3A-5142-4B27-9846-7DCB74605CCD}" dt="2020-06-27T18:45:05.450" v="11898"/>
          <ac:spMkLst>
            <pc:docMk/>
            <pc:sldMk cId="1322306824" sldId="270"/>
            <ac:spMk id="27" creationId="{C53A0545-894D-420C-8EEB-1889EAE422FF}"/>
          </ac:spMkLst>
        </pc:spChg>
        <pc:spChg chg="add mod">
          <ac:chgData name="Sabrina De Oliveira" userId="34420f5773a88cdb" providerId="LiveId" clId="{C6873D3A-5142-4B27-9846-7DCB74605CCD}" dt="2020-06-27T18:48:52.119" v="12125" actId="14100"/>
          <ac:spMkLst>
            <pc:docMk/>
            <pc:sldMk cId="1322306824" sldId="270"/>
            <ac:spMk id="28" creationId="{76539845-9599-4ED4-9892-7E79A1AC2378}"/>
          </ac:spMkLst>
        </pc:spChg>
        <pc:spChg chg="add mod ord">
          <ac:chgData name="Sabrina De Oliveira" userId="34420f5773a88cdb" providerId="LiveId" clId="{C6873D3A-5142-4B27-9846-7DCB74605CCD}" dt="2020-06-27T18:50:38.015" v="12151" actId="14100"/>
          <ac:spMkLst>
            <pc:docMk/>
            <pc:sldMk cId="1322306824" sldId="270"/>
            <ac:spMk id="29" creationId="{0E84FC81-3D29-44AE-9498-E95E50BA7BF2}"/>
          </ac:spMkLst>
        </pc:spChg>
      </pc:sldChg>
      <pc:sldChg chg="addSp modSp mod ord modTransition">
        <pc:chgData name="Sabrina De Oliveira" userId="34420f5773a88cdb" providerId="LiveId" clId="{C6873D3A-5142-4B27-9846-7DCB74605CCD}" dt="2020-06-28T09:41:44.698" v="12359"/>
        <pc:sldMkLst>
          <pc:docMk/>
          <pc:sldMk cId="3685867582" sldId="271"/>
        </pc:sldMkLst>
        <pc:spChg chg="add mod">
          <ac:chgData name="Sabrina De Oliveira" userId="34420f5773a88cdb" providerId="LiveId" clId="{C6873D3A-5142-4B27-9846-7DCB74605CCD}" dt="2020-06-28T09:20:31.319" v="12179" actId="20577"/>
          <ac:spMkLst>
            <pc:docMk/>
            <pc:sldMk cId="3685867582" sldId="271"/>
            <ac:spMk id="4" creationId="{B27E1510-8701-4F5C-B220-17A2DDB4F0AD}"/>
          </ac:spMkLst>
        </pc:spChg>
        <pc:spChg chg="add mod">
          <ac:chgData name="Sabrina De Oliveira" userId="34420f5773a88cdb" providerId="LiveId" clId="{C6873D3A-5142-4B27-9846-7DCB74605CCD}" dt="2020-06-28T09:20:28.320" v="12177"/>
          <ac:spMkLst>
            <pc:docMk/>
            <pc:sldMk cId="3685867582" sldId="271"/>
            <ac:spMk id="5" creationId="{802EE1A7-2915-4650-9065-B6DC60FAC9A7}"/>
          </ac:spMkLst>
        </pc:spChg>
      </pc:sldChg>
      <pc:sldChg chg="addSp delSp modSp del mod modAnim">
        <pc:chgData name="Sabrina De Oliveira" userId="34420f5773a88cdb" providerId="LiveId" clId="{C6873D3A-5142-4B27-9846-7DCB74605CCD}" dt="2020-06-24T18:27:25.934" v="9274" actId="2696"/>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7T13:48:45.333" v="11008" actId="20577"/>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7T13:48:45.333" v="11008" actId="20577"/>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add mod">
          <ac:chgData name="Sabrina De Oliveira" userId="34420f5773a88cdb" providerId="LiveId" clId="{C6873D3A-5142-4B27-9846-7DCB74605CCD}" dt="2020-06-25T08:16:32.111" v="9368" actId="571"/>
          <ac:spMkLst>
            <pc:docMk/>
            <pc:sldMk cId="4262503204" sldId="274"/>
            <ac:spMk id="48" creationId="{B962B393-6F13-4872-8B2C-FEA47A1A852D}"/>
          </ac:spMkLst>
        </pc:spChg>
        <pc:spChg chg="add mod">
          <ac:chgData name="Sabrina De Oliveira" userId="34420f5773a88cdb" providerId="LiveId" clId="{C6873D3A-5142-4B27-9846-7DCB74605CCD}" dt="2020-06-25T08:16:32.111" v="9368" actId="571"/>
          <ac:spMkLst>
            <pc:docMk/>
            <pc:sldMk cId="4262503204" sldId="274"/>
            <ac:spMk id="53" creationId="{138D93C3-E0BF-439A-A052-A2AB6AEB2E9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mod ord">
          <ac:chgData name="Sabrina De Oliveira" userId="34420f5773a88cdb" providerId="LiveId" clId="{C6873D3A-5142-4B27-9846-7DCB74605CCD}" dt="2020-06-27T11:45:19.092" v="10736" actId="167"/>
          <ac:picMkLst>
            <pc:docMk/>
            <pc:sldMk cId="4262503204" sldId="274"/>
            <ac:picMk id="48" creationId="{DB2FAE5E-F5A9-4723-915F-2543770AA695}"/>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add mod">
          <ac:chgData name="Sabrina De Oliveira" userId="34420f5773a88cdb" providerId="LiveId" clId="{C6873D3A-5142-4B27-9846-7DCB74605CCD}" dt="2020-06-25T08:16:32.111" v="9368" actId="571"/>
          <ac:picMkLst>
            <pc:docMk/>
            <pc:sldMk cId="4262503204" sldId="274"/>
            <ac:picMk id="56" creationId="{50175FE2-A41F-4211-B1FE-063A3D012889}"/>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7T11:45:20.657" v="10737" actId="478"/>
          <ac:picMkLst>
            <pc:docMk/>
            <pc:sldMk cId="4262503204" sldId="274"/>
            <ac:picMk id="61" creationId="{326162C0-EC7D-47D2-84ED-62BE2096D848}"/>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addSp delSp modSp mod ord delAnim modAnim">
        <pc:chgData name="Sabrina De Oliveira" userId="34420f5773a88cdb" providerId="LiveId" clId="{C6873D3A-5142-4B27-9846-7DCB74605CCD}" dt="2020-06-27T15:04:20.378" v="11116"/>
        <pc:sldMkLst>
          <pc:docMk/>
          <pc:sldMk cId="3804925156" sldId="279"/>
        </pc:sldMkLst>
        <pc:spChg chg="mod">
          <ac:chgData name="Sabrina De Oliveira" userId="34420f5773a88cdb" providerId="LiveId" clId="{C6873D3A-5142-4B27-9846-7DCB74605CCD}" dt="2020-06-24T15:40:46.502" v="7805" actId="20577"/>
          <ac:spMkLst>
            <pc:docMk/>
            <pc:sldMk cId="3804925156" sldId="279"/>
            <ac:spMk id="7" creationId="{894F5E17-16CC-4DD2-86BC-93A4E7658A0B}"/>
          </ac:spMkLst>
        </pc:spChg>
        <pc:spChg chg="del">
          <ac:chgData name="Sabrina De Oliveira" userId="34420f5773a88cdb" providerId="LiveId" clId="{C6873D3A-5142-4B27-9846-7DCB74605CCD}" dt="2020-06-24T15:46:00.534" v="7945" actId="478"/>
          <ac:spMkLst>
            <pc:docMk/>
            <pc:sldMk cId="3804925156" sldId="279"/>
            <ac:spMk id="9" creationId="{1C2289D7-09FC-40D0-967B-7AB9160BE059}"/>
          </ac:spMkLst>
        </pc:spChg>
        <pc:spChg chg="add mod">
          <ac:chgData name="Sabrina De Oliveira" userId="34420f5773a88cdb" providerId="LiveId" clId="{C6873D3A-5142-4B27-9846-7DCB74605CCD}" dt="2020-06-24T15:40:47.623" v="7806"/>
          <ac:spMkLst>
            <pc:docMk/>
            <pc:sldMk cId="3804925156" sldId="279"/>
            <ac:spMk id="11" creationId="{C4890507-DE21-4F7B-9B9D-AADD34F7BFEE}"/>
          </ac:spMkLst>
        </pc:spChg>
        <pc:spChg chg="add del mod">
          <ac:chgData name="Sabrina De Oliveira" userId="34420f5773a88cdb" providerId="LiveId" clId="{C6873D3A-5142-4B27-9846-7DCB74605CCD}" dt="2020-06-24T16:01:54.082" v="8552" actId="478"/>
          <ac:spMkLst>
            <pc:docMk/>
            <pc:sldMk cId="3804925156" sldId="279"/>
            <ac:spMk id="12" creationId="{948FD769-B11A-4B4A-BA4E-D526B43D1270}"/>
          </ac:spMkLst>
        </pc:spChg>
        <pc:spChg chg="add mod">
          <ac:chgData name="Sabrina De Oliveira" userId="34420f5773a88cdb" providerId="LiveId" clId="{C6873D3A-5142-4B27-9846-7DCB74605CCD}" dt="2020-06-27T15:03:12.015" v="11114" actId="20577"/>
          <ac:spMkLst>
            <pc:docMk/>
            <pc:sldMk cId="3804925156" sldId="279"/>
            <ac:spMk id="24" creationId="{1E37E10B-9356-4D9E-849C-B9470460400B}"/>
          </ac:spMkLst>
        </pc:spChg>
        <pc:spChg chg="add mod">
          <ac:chgData name="Sabrina De Oliveira" userId="34420f5773a88cdb" providerId="LiveId" clId="{C6873D3A-5142-4B27-9846-7DCB74605CCD}" dt="2020-06-27T11:38:25.597" v="10701"/>
          <ac:spMkLst>
            <pc:docMk/>
            <pc:sldMk cId="3804925156" sldId="279"/>
            <ac:spMk id="26" creationId="{274D17EA-AE55-4242-96F7-F7D3D61FC2B4}"/>
          </ac:spMkLst>
        </pc:spChg>
        <pc:spChg chg="add mod">
          <ac:chgData name="Sabrina De Oliveira" userId="34420f5773a88cdb" providerId="LiveId" clId="{C6873D3A-5142-4B27-9846-7DCB74605CCD}" dt="2020-06-24T16:00:24.856" v="8541" actId="1076"/>
          <ac:spMkLst>
            <pc:docMk/>
            <pc:sldMk cId="3804925156" sldId="279"/>
            <ac:spMk id="38" creationId="{31A56ECB-4DF6-4F1C-8385-D53619669505}"/>
          </ac:spMkLst>
        </pc:spChg>
        <pc:spChg chg="add mod">
          <ac:chgData name="Sabrina De Oliveira" userId="34420f5773a88cdb" providerId="LiveId" clId="{C6873D3A-5142-4B27-9846-7DCB74605CCD}" dt="2020-06-24T16:00:42.476" v="8543" actId="1035"/>
          <ac:spMkLst>
            <pc:docMk/>
            <pc:sldMk cId="3804925156" sldId="279"/>
            <ac:spMk id="39" creationId="{C3E86D3D-1686-450A-8F0A-6A9D7F9B1C1F}"/>
          </ac:spMkLst>
        </pc:spChg>
        <pc:spChg chg="add mod">
          <ac:chgData name="Sabrina De Oliveira" userId="34420f5773a88cdb" providerId="LiveId" clId="{C6873D3A-5142-4B27-9846-7DCB74605CCD}" dt="2020-06-24T16:00:18.607" v="8540" actId="1076"/>
          <ac:spMkLst>
            <pc:docMk/>
            <pc:sldMk cId="3804925156" sldId="279"/>
            <ac:spMk id="40" creationId="{0074DB68-71D0-4958-B306-011B08B3C2A7}"/>
          </ac:spMkLst>
        </pc:spChg>
        <pc:graphicFrameChg chg="mod modGraphic">
          <ac:chgData name="Sabrina De Oliveira" userId="34420f5773a88cdb" providerId="LiveId" clId="{C6873D3A-5142-4B27-9846-7DCB74605CCD}" dt="2020-06-25T08:20:56.360" v="9406" actId="20577"/>
          <ac:graphicFrameMkLst>
            <pc:docMk/>
            <pc:sldMk cId="3804925156" sldId="279"/>
            <ac:graphicFrameMk id="14" creationId="{E667E17F-DAAE-46CF-9029-5495AB198ECF}"/>
          </ac:graphicFrameMkLst>
        </pc:graphicFrameChg>
        <pc:graphicFrameChg chg="mod modGraphic">
          <ac:chgData name="Sabrina De Oliveira" userId="34420f5773a88cdb" providerId="LiveId" clId="{C6873D3A-5142-4B27-9846-7DCB74605CCD}" dt="2020-06-24T15:45:53.548" v="7944" actId="2164"/>
          <ac:graphicFrameMkLst>
            <pc:docMk/>
            <pc:sldMk cId="3804925156" sldId="279"/>
            <ac:graphicFrameMk id="16" creationId="{0D5395EF-13BA-4DD2-9C1D-BA206F5BE307}"/>
          </ac:graphicFrameMkLst>
        </pc:graphicFrameChg>
        <pc:picChg chg="del">
          <ac:chgData name="Sabrina De Oliveira" userId="34420f5773a88cdb" providerId="LiveId" clId="{C6873D3A-5142-4B27-9846-7DCB74605CCD}" dt="2020-06-27T11:36:32.921" v="10671" actId="478"/>
          <ac:picMkLst>
            <pc:docMk/>
            <pc:sldMk cId="3804925156" sldId="279"/>
            <ac:picMk id="10" creationId="{2C936632-C250-40F8-A21D-9D5F94C1536E}"/>
          </ac:picMkLst>
        </pc:picChg>
        <pc:cxnChg chg="add del mod">
          <ac:chgData name="Sabrina De Oliveira" userId="34420f5773a88cdb" providerId="LiveId" clId="{C6873D3A-5142-4B27-9846-7DCB74605CCD}" dt="2020-06-24T15:57:31.104" v="8488" actId="21"/>
          <ac:cxnSpMkLst>
            <pc:docMk/>
            <pc:sldMk cId="3804925156" sldId="279"/>
            <ac:cxnSpMk id="13" creationId="{FFC2D9F3-7C45-41FE-8710-A0F7A74C5C52}"/>
          </ac:cxnSpMkLst>
        </pc:cxnChg>
        <pc:cxnChg chg="add mod">
          <ac:chgData name="Sabrina De Oliveira" userId="34420f5773a88cdb" providerId="LiveId" clId="{C6873D3A-5142-4B27-9846-7DCB74605CCD}" dt="2020-06-24T15:57:31.287" v="8489"/>
          <ac:cxnSpMkLst>
            <pc:docMk/>
            <pc:sldMk cId="3804925156" sldId="279"/>
            <ac:cxnSpMk id="15" creationId="{DD9CFFC8-F49F-4F8A-86F1-92D5AF8324A5}"/>
          </ac:cxnSpMkLst>
        </pc:cxnChg>
        <pc:cxnChg chg="add mod">
          <ac:chgData name="Sabrina De Oliveira" userId="34420f5773a88cdb" providerId="LiveId" clId="{C6873D3A-5142-4B27-9846-7DCB74605CCD}" dt="2020-06-24T15:57:36.327" v="8492" actId="14100"/>
          <ac:cxnSpMkLst>
            <pc:docMk/>
            <pc:sldMk cId="3804925156" sldId="279"/>
            <ac:cxnSpMk id="17" creationId="{2B7A1BC9-7217-4535-B3F3-DF2FA0655242}"/>
          </ac:cxnSpMkLst>
        </pc:cxnChg>
        <pc:cxnChg chg="add mod">
          <ac:chgData name="Sabrina De Oliveira" userId="34420f5773a88cdb" providerId="LiveId" clId="{C6873D3A-5142-4B27-9846-7DCB74605CCD}" dt="2020-06-24T15:57:43.152" v="8495" actId="14100"/>
          <ac:cxnSpMkLst>
            <pc:docMk/>
            <pc:sldMk cId="3804925156" sldId="279"/>
            <ac:cxnSpMk id="18" creationId="{C25F6EAE-A655-431A-8275-4AA6E820CFD3}"/>
          </ac:cxnSpMkLst>
        </pc:cxnChg>
        <pc:cxnChg chg="add mod">
          <ac:chgData name="Sabrina De Oliveira" userId="34420f5773a88cdb" providerId="LiveId" clId="{C6873D3A-5142-4B27-9846-7DCB74605CCD}" dt="2020-06-24T15:57:51.256" v="8498" actId="14100"/>
          <ac:cxnSpMkLst>
            <pc:docMk/>
            <pc:sldMk cId="3804925156" sldId="279"/>
            <ac:cxnSpMk id="19" creationId="{39B3E0FD-21F0-4906-ABE5-59E09F010FB4}"/>
          </ac:cxnSpMkLst>
        </pc:cxnChg>
        <pc:cxnChg chg="add mod">
          <ac:chgData name="Sabrina De Oliveira" userId="34420f5773a88cdb" providerId="LiveId" clId="{C6873D3A-5142-4B27-9846-7DCB74605CCD}" dt="2020-06-24T15:58:01.686" v="8501" actId="14100"/>
          <ac:cxnSpMkLst>
            <pc:docMk/>
            <pc:sldMk cId="3804925156" sldId="279"/>
            <ac:cxnSpMk id="21" creationId="{DE5AFB66-C773-4546-874C-A59B170E04BA}"/>
          </ac:cxnSpMkLst>
        </pc:cxnChg>
        <pc:cxnChg chg="add mod">
          <ac:chgData name="Sabrina De Oliveira" userId="34420f5773a88cdb" providerId="LiveId" clId="{C6873D3A-5142-4B27-9846-7DCB74605CCD}" dt="2020-06-24T15:58:23.983" v="8504" actId="14100"/>
          <ac:cxnSpMkLst>
            <pc:docMk/>
            <pc:sldMk cId="3804925156" sldId="279"/>
            <ac:cxnSpMk id="23" creationId="{2D50DFB2-3459-4209-A511-258A75458053}"/>
          </ac:cxnSpMkLst>
        </pc:cxnChg>
        <pc:cxnChg chg="add mod">
          <ac:chgData name="Sabrina De Oliveira" userId="34420f5773a88cdb" providerId="LiveId" clId="{C6873D3A-5142-4B27-9846-7DCB74605CCD}" dt="2020-06-24T15:58:38.135" v="8507" actId="14100"/>
          <ac:cxnSpMkLst>
            <pc:docMk/>
            <pc:sldMk cId="3804925156" sldId="279"/>
            <ac:cxnSpMk id="25" creationId="{4F8D7E44-829F-4BC6-B4D6-3F0DA68238A8}"/>
          </ac:cxnSpMkLst>
        </pc:cxnChg>
        <pc:cxnChg chg="add del mod">
          <ac:chgData name="Sabrina De Oliveira" userId="34420f5773a88cdb" providerId="LiveId" clId="{C6873D3A-5142-4B27-9846-7DCB74605CCD}" dt="2020-06-24T15:58:45.187" v="8510" actId="478"/>
          <ac:cxnSpMkLst>
            <pc:docMk/>
            <pc:sldMk cId="3804925156" sldId="279"/>
            <ac:cxnSpMk id="27" creationId="{DA3ED851-8778-4883-B111-E84C9AB1D2F3}"/>
          </ac:cxnSpMkLst>
        </pc:cxnChg>
        <pc:cxnChg chg="add mod">
          <ac:chgData name="Sabrina De Oliveira" userId="34420f5773a88cdb" providerId="LiveId" clId="{C6873D3A-5142-4B27-9846-7DCB74605CCD}" dt="2020-06-24T15:58:55.727" v="8514" actId="14100"/>
          <ac:cxnSpMkLst>
            <pc:docMk/>
            <pc:sldMk cId="3804925156" sldId="279"/>
            <ac:cxnSpMk id="28" creationId="{1F2ECF02-7B55-4434-AB52-6E018F86848F}"/>
          </ac:cxnSpMkLst>
        </pc:cxnChg>
        <pc:cxnChg chg="add mod">
          <ac:chgData name="Sabrina De Oliveira" userId="34420f5773a88cdb" providerId="LiveId" clId="{C6873D3A-5142-4B27-9846-7DCB74605CCD}" dt="2020-06-24T15:59:04.151" v="8518" actId="14100"/>
          <ac:cxnSpMkLst>
            <pc:docMk/>
            <pc:sldMk cId="3804925156" sldId="279"/>
            <ac:cxnSpMk id="31" creationId="{86377EEC-63CB-432A-B496-1E0AB7076AD5}"/>
          </ac:cxnSpMkLst>
        </pc:cxnChg>
        <pc:cxnChg chg="add mod">
          <ac:chgData name="Sabrina De Oliveira" userId="34420f5773a88cdb" providerId="LiveId" clId="{C6873D3A-5142-4B27-9846-7DCB74605CCD}" dt="2020-06-24T15:59:17.047" v="8524" actId="14100"/>
          <ac:cxnSpMkLst>
            <pc:docMk/>
            <pc:sldMk cId="3804925156" sldId="279"/>
            <ac:cxnSpMk id="33" creationId="{DB3BCAB8-0D31-4E21-91DE-4BCE52561804}"/>
          </ac:cxnSpMkLst>
        </pc:cxnChg>
        <pc:cxnChg chg="add del mod">
          <ac:chgData name="Sabrina De Oliveira" userId="34420f5773a88cdb" providerId="LiveId" clId="{C6873D3A-5142-4B27-9846-7DCB74605CCD}" dt="2020-06-24T15:59:20.552" v="8526" actId="478"/>
          <ac:cxnSpMkLst>
            <pc:docMk/>
            <pc:sldMk cId="3804925156" sldId="279"/>
            <ac:cxnSpMk id="35" creationId="{0061B300-D1E8-484D-ABDC-6429FF7DCEE6}"/>
          </ac:cxnSpMkLst>
        </pc:cxnChg>
        <pc:cxnChg chg="add mod">
          <ac:chgData name="Sabrina De Oliveira" userId="34420f5773a88cdb" providerId="LiveId" clId="{C6873D3A-5142-4B27-9846-7DCB74605CCD}" dt="2020-06-24T15:59:27.539" v="8532" actId="1035"/>
          <ac:cxnSpMkLst>
            <pc:docMk/>
            <pc:sldMk cId="3804925156" sldId="279"/>
            <ac:cxnSpMk id="36" creationId="{8112120F-A6EB-4D97-BCDC-FF30F4247D6C}"/>
          </ac:cxnSpMkLst>
        </pc:cxnChg>
      </pc:sldChg>
      <pc:sldChg chg="del">
        <pc:chgData name="Sabrina De Oliveira" userId="34420f5773a88cdb" providerId="LiveId" clId="{C6873D3A-5142-4B27-9846-7DCB74605CCD}" dt="2020-06-24T16:10:14.309" v="8947" actId="2696"/>
        <pc:sldMkLst>
          <pc:docMk/>
          <pc:sldMk cId="2127368999" sldId="281"/>
        </pc:sldMkLst>
      </pc:sldChg>
      <pc:sldChg chg="del">
        <pc:chgData name="Sabrina De Oliveira" userId="34420f5773a88cdb" providerId="LiveId" clId="{C6873D3A-5142-4B27-9846-7DCB74605CCD}" dt="2020-06-24T16:10:14.309" v="8947" actId="2696"/>
        <pc:sldMkLst>
          <pc:docMk/>
          <pc:sldMk cId="546630787" sldId="283"/>
        </pc:sldMkLst>
      </pc:sldChg>
      <pc:sldChg chg="del">
        <pc:chgData name="Sabrina De Oliveira" userId="34420f5773a88cdb" providerId="LiveId" clId="{C6873D3A-5142-4B27-9846-7DCB74605CCD}" dt="2020-06-24T16:10:14.309" v="8947" actId="2696"/>
        <pc:sldMkLst>
          <pc:docMk/>
          <pc:sldMk cId="562129709" sldId="284"/>
        </pc:sldMkLst>
      </pc:sldChg>
      <pc:sldChg chg="addSp delSp modSp mod delAnim">
        <pc:chgData name="Sabrina De Oliveira" userId="34420f5773a88cdb" providerId="LiveId" clId="{C6873D3A-5142-4B27-9846-7DCB74605CCD}" dt="2020-06-27T14:20:43.896" v="11108" actId="1076"/>
        <pc:sldMkLst>
          <pc:docMk/>
          <pc:sldMk cId="995638431" sldId="285"/>
        </pc:sldMkLst>
        <pc:spChg chg="mod">
          <ac:chgData name="Sabrina De Oliveira" userId="34420f5773a88cdb" providerId="LiveId" clId="{C6873D3A-5142-4B27-9846-7DCB74605CCD}" dt="2020-06-27T14:20:43.896" v="11108" actId="1076"/>
          <ac:spMkLst>
            <pc:docMk/>
            <pc:sldMk cId="995638431" sldId="285"/>
            <ac:spMk id="5" creationId="{F0DF81F1-CB1D-4BFC-B3A2-09802DCF8A50}"/>
          </ac:spMkLst>
        </pc:spChg>
        <pc:spChg chg="mod">
          <ac:chgData name="Sabrina De Oliveira" userId="34420f5773a88cdb" providerId="LiveId" clId="{C6873D3A-5142-4B27-9846-7DCB74605CCD}" dt="2020-06-27T14:20:43.896" v="11108" actId="1076"/>
          <ac:spMkLst>
            <pc:docMk/>
            <pc:sldMk cId="995638431" sldId="285"/>
            <ac:spMk id="6" creationId="{B1CDFB3C-772D-4D6B-9F3B-A2BF1A15A8DC}"/>
          </ac:spMkLst>
        </pc:spChg>
        <pc:spChg chg="mod">
          <ac:chgData name="Sabrina De Oliveira" userId="34420f5773a88cdb" providerId="LiveId" clId="{C6873D3A-5142-4B27-9846-7DCB74605CCD}" dt="2020-06-27T14:20:43.896" v="11108" actId="1076"/>
          <ac:spMkLst>
            <pc:docMk/>
            <pc:sldMk cId="995638431" sldId="285"/>
            <ac:spMk id="7" creationId="{894F5E17-16CC-4DD2-86BC-93A4E7658A0B}"/>
          </ac:spMkLst>
        </pc:spChg>
        <pc:spChg chg="del">
          <ac:chgData name="Sabrina De Oliveira" userId="34420f5773a88cdb" providerId="LiveId" clId="{C6873D3A-5142-4B27-9846-7DCB74605CCD}" dt="2020-06-27T14:20:36.940" v="11107" actId="478"/>
          <ac:spMkLst>
            <pc:docMk/>
            <pc:sldMk cId="995638431" sldId="285"/>
            <ac:spMk id="8" creationId="{46DC1C8A-8AC8-4253-B5B0-01B5C32D330E}"/>
          </ac:spMkLst>
        </pc:spChg>
        <pc:spChg chg="del">
          <ac:chgData name="Sabrina De Oliveira" userId="34420f5773a88cdb" providerId="LiveId" clId="{C6873D3A-5142-4B27-9846-7DCB74605CCD}" dt="2020-06-27T14:20:36.940" v="11107" actId="478"/>
          <ac:spMkLst>
            <pc:docMk/>
            <pc:sldMk cId="995638431" sldId="285"/>
            <ac:spMk id="9" creationId="{B13B2CD8-8D57-4711-9946-F99C56E57094}"/>
          </ac:spMkLst>
        </pc:spChg>
        <pc:spChg chg="add mod">
          <ac:chgData name="Sabrina De Oliveira" userId="34420f5773a88cdb" providerId="LiveId" clId="{C6873D3A-5142-4B27-9846-7DCB74605CCD}" dt="2020-06-27T14:07:43.721" v="11022" actId="20577"/>
          <ac:spMkLst>
            <pc:docMk/>
            <pc:sldMk cId="995638431" sldId="285"/>
            <ac:spMk id="11" creationId="{8FBA11CC-527B-4BD0-AC60-75CA4263F47E}"/>
          </ac:spMkLst>
        </pc:spChg>
        <pc:spChg chg="add mod">
          <ac:chgData name="Sabrina De Oliveira" userId="34420f5773a88cdb" providerId="LiveId" clId="{C6873D3A-5142-4B27-9846-7DCB74605CCD}" dt="2020-06-27T11:38:14.924" v="10695"/>
          <ac:spMkLst>
            <pc:docMk/>
            <pc:sldMk cId="995638431" sldId="285"/>
            <ac:spMk id="12" creationId="{7614D034-822C-4430-B791-397146D0D474}"/>
          </ac:spMkLst>
        </pc:spChg>
        <pc:picChg chg="del">
          <ac:chgData name="Sabrina De Oliveira" userId="34420f5773a88cdb" providerId="LiveId" clId="{C6873D3A-5142-4B27-9846-7DCB74605CCD}" dt="2020-06-27T11:36:28.819" v="10669" actId="478"/>
          <ac:picMkLst>
            <pc:docMk/>
            <pc:sldMk cId="995638431" sldId="285"/>
            <ac:picMk id="10" creationId="{C531DD75-B8D9-461C-BB74-CEC671F2EA53}"/>
          </ac:picMkLst>
        </pc:picChg>
      </pc:sldChg>
      <pc:sldChg chg="del">
        <pc:chgData name="Sabrina De Oliveira" userId="34420f5773a88cdb" providerId="LiveId" clId="{C6873D3A-5142-4B27-9846-7DCB74605CCD}" dt="2020-06-24T16:10:14.309" v="8947" actId="2696"/>
        <pc:sldMkLst>
          <pc:docMk/>
          <pc:sldMk cId="3093698966" sldId="286"/>
        </pc:sldMkLst>
      </pc:sldChg>
      <pc:sldChg chg="del">
        <pc:chgData name="Sabrina De Oliveira" userId="34420f5773a88cdb" providerId="LiveId" clId="{C6873D3A-5142-4B27-9846-7DCB74605CCD}" dt="2020-06-24T16:10:14.309" v="8947" actId="2696"/>
        <pc:sldMkLst>
          <pc:docMk/>
          <pc:sldMk cId="3458042541" sldId="288"/>
        </pc:sldMkLst>
      </pc:sldChg>
      <pc:sldChg chg="del">
        <pc:chgData name="Sabrina De Oliveira" userId="34420f5773a88cdb" providerId="LiveId" clId="{C6873D3A-5142-4B27-9846-7DCB74605CCD}" dt="2020-06-24T16:10:14.309" v="8947" actId="2696"/>
        <pc:sldMkLst>
          <pc:docMk/>
          <pc:sldMk cId="3187717717" sldId="289"/>
        </pc:sldMkLst>
      </pc:sldChg>
      <pc:sldChg chg="del">
        <pc:chgData name="Sabrina De Oliveira" userId="34420f5773a88cdb" providerId="LiveId" clId="{C6873D3A-5142-4B27-9846-7DCB74605CCD}" dt="2020-06-24T16:10:14.309" v="8947" actId="2696"/>
        <pc:sldMkLst>
          <pc:docMk/>
          <pc:sldMk cId="2951926186" sldId="290"/>
        </pc:sldMkLst>
      </pc:sldChg>
      <pc:sldChg chg="del">
        <pc:chgData name="Sabrina De Oliveira" userId="34420f5773a88cdb" providerId="LiveId" clId="{C6873D3A-5142-4B27-9846-7DCB74605CCD}" dt="2020-06-24T16:10:14.309" v="8947" actId="2696"/>
        <pc:sldMkLst>
          <pc:docMk/>
          <pc:sldMk cId="1299182802" sldId="291"/>
        </pc:sldMkLst>
      </pc:sldChg>
      <pc:sldChg chg="del">
        <pc:chgData name="Sabrina De Oliveira" userId="34420f5773a88cdb" providerId="LiveId" clId="{C6873D3A-5142-4B27-9846-7DCB74605CCD}" dt="2020-06-24T16:10:14.309" v="8947" actId="2696"/>
        <pc:sldMkLst>
          <pc:docMk/>
          <pc:sldMk cId="4182294919" sldId="292"/>
        </pc:sldMkLst>
      </pc:sldChg>
      <pc:sldChg chg="modSp mod ord modTransition">
        <pc:chgData name="Sabrina De Oliveira" userId="34420f5773a88cdb" providerId="LiveId" clId="{C6873D3A-5142-4B27-9846-7DCB74605CCD}" dt="2020-06-28T09:41:35.933" v="12356" actId="255"/>
        <pc:sldMkLst>
          <pc:docMk/>
          <pc:sldMk cId="1653653443" sldId="293"/>
        </pc:sldMkLst>
        <pc:spChg chg="mod">
          <ac:chgData name="Sabrina De Oliveira" userId="34420f5773a88cdb" providerId="LiveId" clId="{C6873D3A-5142-4B27-9846-7DCB74605CCD}" dt="2020-06-28T09:41:35.933" v="12356" actId="255"/>
          <ac:spMkLst>
            <pc:docMk/>
            <pc:sldMk cId="1653653443" sldId="293"/>
            <ac:spMk id="2" creationId="{E478C2A4-D0E8-418F-8551-91F0F80690CE}"/>
          </ac:spMkLst>
        </pc:spChg>
      </pc:sldChg>
      <pc:sldChg chg="del">
        <pc:chgData name="Sabrina De Oliveira" userId="34420f5773a88cdb" providerId="LiveId" clId="{C6873D3A-5142-4B27-9846-7DCB74605CCD}" dt="2020-06-24T16:10:14.309" v="8947" actId="2696"/>
        <pc:sldMkLst>
          <pc:docMk/>
          <pc:sldMk cId="98910856" sldId="294"/>
        </pc:sldMkLst>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pc:chgData name="Sabrina De Oliveira" userId="34420f5773a88cdb" providerId="LiveId" clId="{C6873D3A-5142-4B27-9846-7DCB74605CCD}" dt="2020-06-28T09:38:25.266" v="12326" actId="478"/>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8T09:34:03.114" v="12305" actId="20577"/>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8T09:31:30.226" v="12280" actId="20577"/>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8T09:31:32.213" v="12282" actId="20577"/>
          <ac:spMkLst>
            <pc:docMk/>
            <pc:sldMk cId="3354765331" sldId="296"/>
            <ac:spMk id="15" creationId="{696C82FE-699A-499D-9D11-159D3373301C}"/>
          </ac:spMkLst>
        </pc:spChg>
        <pc:spChg chg="add mod">
          <ac:chgData name="Sabrina De Oliveira" userId="34420f5773a88cdb" providerId="LiveId" clId="{C6873D3A-5142-4B27-9846-7DCB74605CCD}" dt="2020-06-28T09:31:35.838" v="12284" actId="20577"/>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8T09:31:26.532" v="12278" actId="20577"/>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del mod">
          <ac:chgData name="Sabrina De Oliveira" userId="34420f5773a88cdb" providerId="LiveId" clId="{C6873D3A-5142-4B27-9846-7DCB74605CCD}" dt="2020-06-28T09:38:25.266" v="12326" actId="478"/>
          <ac:spMkLst>
            <pc:docMk/>
            <pc:sldMk cId="3354765331" sldId="296"/>
            <ac:spMk id="31" creationId="{4D8AC731-6CE2-4C5C-8870-050E554586E9}"/>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8T09:33:59.049" v="12303" actId="20577"/>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pc:chgData name="Sabrina De Oliveira" userId="34420f5773a88cdb" providerId="LiveId" clId="{C6873D3A-5142-4B27-9846-7DCB74605CCD}" dt="2020-06-28T09:24:48.898" v="12212" actId="478"/>
        <pc:sldMkLst>
          <pc:docMk/>
          <pc:sldMk cId="2974230131" sldId="297"/>
        </pc:sldMkLst>
        <pc:spChg chg="add mod">
          <ac:chgData name="Sabrina De Oliveira" userId="34420f5773a88cdb" providerId="LiveId" clId="{C6873D3A-5142-4B27-9846-7DCB74605CCD}" dt="2020-06-27T11:28:22.303" v="10460" actId="1076"/>
          <ac:spMkLst>
            <pc:docMk/>
            <pc:sldMk cId="2974230131" sldId="297"/>
            <ac:spMk id="3" creationId="{E943BA60-ED5D-4DFD-BCA6-498B62EB69D2}"/>
          </ac:spMkLst>
        </pc:spChg>
        <pc:spChg chg="add mod">
          <ac:chgData name="Sabrina De Oliveira" userId="34420f5773a88cdb" providerId="LiveId" clId="{C6873D3A-5142-4B27-9846-7DCB74605CCD}" dt="2020-06-27T11:30:13.599" v="10537" actId="1076"/>
          <ac:spMkLst>
            <pc:docMk/>
            <pc:sldMk cId="2974230131" sldId="297"/>
            <ac:spMk id="4" creationId="{580483CF-B10D-41A7-BAB7-134B54FC5969}"/>
          </ac:spMkLst>
        </pc:spChg>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del mod">
          <ac:chgData name="Sabrina De Oliveira" userId="34420f5773a88cdb" providerId="LiveId" clId="{C6873D3A-5142-4B27-9846-7DCB74605CCD}" dt="2020-06-28T09:24:48.898" v="12212" actId="478"/>
          <ac:spMkLst>
            <pc:docMk/>
            <pc:sldMk cId="2974230131" sldId="297"/>
            <ac:spMk id="6" creationId="{B35EFBFD-55AF-4909-9DE8-E44F2AF729B9}"/>
          </ac:spMkLst>
        </pc:spChg>
        <pc:spChg chg="add mod">
          <ac:chgData name="Sabrina De Oliveira" userId="34420f5773a88cdb" providerId="LiveId" clId="{C6873D3A-5142-4B27-9846-7DCB74605CCD}" dt="2020-06-27T11:31:40.574" v="10571" actId="1076"/>
          <ac:spMkLst>
            <pc:docMk/>
            <pc:sldMk cId="2974230131" sldId="297"/>
            <ac:spMk id="12" creationId="{D4036A75-0DC9-43DC-A1B4-4521BABC9B92}"/>
          </ac:spMkLst>
        </pc:spChg>
        <pc:spChg chg="mod">
          <ac:chgData name="Sabrina De Oliveira" userId="34420f5773a88cdb" providerId="LiveId" clId="{C6873D3A-5142-4B27-9846-7DCB74605CCD}" dt="2020-06-27T11:32:45.285" v="10639" actId="1076"/>
          <ac:spMkLst>
            <pc:docMk/>
            <pc:sldMk cId="2974230131" sldId="297"/>
            <ac:spMk id="13" creationId="{CF9D096C-FB83-4A91-932F-5BD89A1A43CE}"/>
          </ac:spMkLst>
        </pc:spChg>
        <pc:spChg chg="add mod">
          <ac:chgData name="Sabrina De Oliveira" userId="34420f5773a88cdb" providerId="LiveId" clId="{C6873D3A-5142-4B27-9846-7DCB74605CCD}" dt="2020-06-27T11:30:13.599" v="10537" actId="1076"/>
          <ac:spMkLst>
            <pc:docMk/>
            <pc:sldMk cId="2974230131" sldId="297"/>
            <ac:spMk id="15" creationId="{72EE6122-4A70-4867-A17D-6D37265A39AE}"/>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spChg chg="add mod">
          <ac:chgData name="Sabrina De Oliveira" userId="34420f5773a88cdb" providerId="LiveId" clId="{C6873D3A-5142-4B27-9846-7DCB74605CCD}" dt="2020-06-27T11:31:25.485" v="10570" actId="1076"/>
          <ac:spMkLst>
            <pc:docMk/>
            <pc:sldMk cId="2974230131" sldId="297"/>
            <ac:spMk id="16" creationId="{35172E1D-CBA3-4985-9DD5-E440A6CE0665}"/>
          </ac:spMkLst>
        </pc:spChg>
        <pc:spChg chg="add mod">
          <ac:chgData name="Sabrina De Oliveira" userId="34420f5773a88cdb" providerId="LiveId" clId="{C6873D3A-5142-4B27-9846-7DCB74605CCD}" dt="2020-06-27T11:31:51.424" v="10586" actId="20577"/>
          <ac:spMkLst>
            <pc:docMk/>
            <pc:sldMk cId="2974230131" sldId="297"/>
            <ac:spMk id="17" creationId="{8AFE46FE-B6C8-444B-85CD-5B34628FA617}"/>
          </ac:spMkLst>
        </pc:spChg>
        <pc:spChg chg="add mod">
          <ac:chgData name="Sabrina De Oliveira" userId="34420f5773a88cdb" providerId="LiveId" clId="{C6873D3A-5142-4B27-9846-7DCB74605CCD}" dt="2020-06-27T11:32:03.552" v="10588" actId="1076"/>
          <ac:spMkLst>
            <pc:docMk/>
            <pc:sldMk cId="2974230131" sldId="297"/>
            <ac:spMk id="18" creationId="{892BE6FB-F9BD-43FF-930A-7F82F4DD278E}"/>
          </ac:spMkLst>
        </pc:spChg>
        <pc:spChg chg="add mod">
          <ac:chgData name="Sabrina De Oliveira" userId="34420f5773a88cdb" providerId="LiveId" clId="{C6873D3A-5142-4B27-9846-7DCB74605CCD}" dt="2020-06-27T11:32:20.037" v="10609" actId="1076"/>
          <ac:spMkLst>
            <pc:docMk/>
            <pc:sldMk cId="2974230131" sldId="297"/>
            <ac:spMk id="19" creationId="{8C5606B3-2862-4601-9FFE-01290172B8F2}"/>
          </ac:spMkLst>
        </pc:spChg>
        <pc:spChg chg="add mod">
          <ac:chgData name="Sabrina De Oliveira" userId="34420f5773a88cdb" providerId="LiveId" clId="{C6873D3A-5142-4B27-9846-7DCB74605CCD}" dt="2020-06-27T11:32:26.655" v="10617" actId="20577"/>
          <ac:spMkLst>
            <pc:docMk/>
            <pc:sldMk cId="2974230131" sldId="297"/>
            <ac:spMk id="20" creationId="{3FBCFF22-4145-41B2-8B0D-EE63B9008F52}"/>
          </ac:spMkLst>
        </pc:spChg>
        <pc:spChg chg="add del mod">
          <ac:chgData name="Sabrina De Oliveira" userId="34420f5773a88cdb" providerId="LiveId" clId="{C6873D3A-5142-4B27-9846-7DCB74605CCD}" dt="2020-06-27T11:35:17.462" v="10644" actId="478"/>
          <ac:spMkLst>
            <pc:docMk/>
            <pc:sldMk cId="2974230131" sldId="297"/>
            <ac:spMk id="22" creationId="{C6BE7B2F-663A-4B20-83E1-6774332CE398}"/>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add del mod">
          <ac:chgData name="Sabrina De Oliveira" userId="34420f5773a88cdb" providerId="LiveId" clId="{C6873D3A-5142-4B27-9846-7DCB74605CCD}" dt="2020-06-25T11:45:58.948" v="9424" actId="478"/>
          <ac:picMkLst>
            <pc:docMk/>
            <pc:sldMk cId="2974230131" sldId="297"/>
            <ac:picMk id="3" creationId="{82A733A1-1870-4EA3-8EA4-6189065493D4}"/>
          </ac:picMkLst>
        </pc:picChg>
        <pc:picChg chg="add del">
          <ac:chgData name="Sabrina De Oliveira" userId="34420f5773a88cdb" providerId="LiveId" clId="{C6873D3A-5142-4B27-9846-7DCB74605CCD}" dt="2020-06-25T11:45:22.531" v="9422" actId="478"/>
          <ac:picMkLst>
            <pc:docMk/>
            <pc:sldMk cId="2974230131" sldId="297"/>
            <ac:picMk id="4" creationId="{86B44B2C-EE7F-4725-8E3F-45617017F847}"/>
          </ac:picMkLst>
        </pc:picChg>
        <pc:picChg chg="del">
          <ac:chgData name="Sabrina De Oliveira" userId="34420f5773a88cdb" providerId="LiveId" clId="{C6873D3A-5142-4B27-9846-7DCB74605CCD}" dt="2020-06-27T11:35:08.436" v="10641" actId="478"/>
          <ac:picMkLst>
            <pc:docMk/>
            <pc:sldMk cId="2974230131" sldId="297"/>
            <ac:picMk id="5" creationId="{A2996364-745F-4EF7-9F8E-C82601F66B4D}"/>
          </ac:picMkLst>
        </pc:picChg>
        <pc:picChg chg="add mod">
          <ac:chgData name="Sabrina De Oliveira" userId="34420f5773a88cdb" providerId="LiveId" clId="{C6873D3A-5142-4B27-9846-7DCB74605CCD}" dt="2020-06-25T11:46:06.575" v="9427" actId="1076"/>
          <ac:picMkLst>
            <pc:docMk/>
            <pc:sldMk cId="2974230131" sldId="297"/>
            <ac:picMk id="11" creationId="{DE6ED314-C908-4E46-A8BB-6D028B1DD588}"/>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add del mod">
          <ac:chgData name="Sabrina De Oliveira" userId="34420f5773a88cdb" providerId="LiveId" clId="{C6873D3A-5142-4B27-9846-7DCB74605CCD}" dt="2020-06-27T11:32:59.700" v="10640" actId="478"/>
          <ac:picMkLst>
            <pc:docMk/>
            <pc:sldMk cId="2974230131" sldId="297"/>
            <ac:picMk id="14" creationId="{D280143D-80EB-4BB3-8F75-9A17414A95CE}"/>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mod">
          <ac:chgData name="Sabrina De Oliveira" userId="34420f5773a88cdb" providerId="LiveId" clId="{C6873D3A-5142-4B27-9846-7DCB74605CCD}" dt="2020-06-27T11:35:10.247" v="10642"/>
          <ac:picMkLst>
            <pc:docMk/>
            <pc:sldMk cId="2974230131" sldId="297"/>
            <ac:picMk id="23" creationId="{203521B2-AB97-45F5-9EF7-9CC86E20BC13}"/>
          </ac:picMkLst>
        </pc:picChg>
        <pc:picChg chg="add del mod">
          <ac:chgData name="Sabrina De Oliveira" userId="34420f5773a88cdb" providerId="LiveId" clId="{C6873D3A-5142-4B27-9846-7DCB74605CCD}" dt="2020-06-24T15:12:08.572" v="7097" actId="478"/>
          <ac:picMkLst>
            <pc:docMk/>
            <pc:sldMk cId="2974230131" sldId="297"/>
            <ac:picMk id="1026" creationId="{39E3A693-57B9-4368-A09F-B8DB1E4774E5}"/>
          </ac:picMkLst>
        </pc:picChg>
      </pc:sldChg>
      <pc:sldChg chg="addSp delSp modSp add mod delAnim">
        <pc:chgData name="Sabrina De Oliveira" userId="34420f5773a88cdb" providerId="LiveId" clId="{C6873D3A-5142-4B27-9846-7DCB74605CCD}" dt="2020-06-27T14:20:11.745" v="11104" actId="1076"/>
        <pc:sldMkLst>
          <pc:docMk/>
          <pc:sldMk cId="3596831975" sldId="298"/>
        </pc:sldMkLst>
        <pc:spChg chg="mod">
          <ac:chgData name="Sabrina De Oliveira" userId="34420f5773a88cdb" providerId="LiveId" clId="{C6873D3A-5142-4B27-9846-7DCB74605CCD}" dt="2020-06-27T14:20:11.745" v="11104" actId="1076"/>
          <ac:spMkLst>
            <pc:docMk/>
            <pc:sldMk cId="3596831975" sldId="298"/>
            <ac:spMk id="7" creationId="{894F5E17-16CC-4DD2-86BC-93A4E7658A0B}"/>
          </ac:spMkLst>
        </pc:spChg>
        <pc:spChg chg="del mod">
          <ac:chgData name="Sabrina De Oliveira" userId="34420f5773a88cdb" providerId="LiveId" clId="{C6873D3A-5142-4B27-9846-7DCB74605CCD}" dt="2020-06-27T14:20:06.956" v="11103" actId="478"/>
          <ac:spMkLst>
            <pc:docMk/>
            <pc:sldMk cId="3596831975" sldId="298"/>
            <ac:spMk id="9" creationId="{B13B2CD8-8D57-4711-9946-F99C56E57094}"/>
          </ac:spMkLst>
        </pc:spChg>
        <pc:spChg chg="mod">
          <ac:chgData name="Sabrina De Oliveira" userId="34420f5773a88cdb" providerId="LiveId" clId="{C6873D3A-5142-4B27-9846-7DCB74605CCD}" dt="2020-06-27T14:20:11.745" v="11104" actId="1076"/>
          <ac:spMkLst>
            <pc:docMk/>
            <pc:sldMk cId="3596831975" sldId="298"/>
            <ac:spMk id="13" creationId="{2F152F7A-9EC8-4AD8-B8BF-2FC1E9898550}"/>
          </ac:spMkLst>
        </pc:spChg>
        <pc:picChg chg="add del mod">
          <ac:chgData name="Sabrina De Oliveira" userId="34420f5773a88cdb" providerId="LiveId" clId="{C6873D3A-5142-4B27-9846-7DCB74605CCD}" dt="2020-06-27T11:45:30.980" v="10740" actId="478"/>
          <ac:picMkLst>
            <pc:docMk/>
            <pc:sldMk cId="3596831975" sldId="298"/>
            <ac:picMk id="6" creationId="{7D713AF5-EA20-496F-8B03-D51C56D4A6E5}"/>
          </ac:picMkLst>
        </pc:picChg>
        <pc:picChg chg="add mod ord">
          <ac:chgData name="Sabrina De Oliveira" userId="34420f5773a88cdb" providerId="LiveId" clId="{C6873D3A-5142-4B27-9846-7DCB74605CCD}" dt="2020-06-27T11:45:29.535" v="10739" actId="167"/>
          <ac:picMkLst>
            <pc:docMk/>
            <pc:sldMk cId="3596831975" sldId="298"/>
            <ac:picMk id="8" creationId="{0455C49B-E4A6-40E6-AC34-7E199CA5B652}"/>
          </ac:picMkLst>
        </pc:picChg>
        <pc:picChg chg="del">
          <ac:chgData name="Sabrina De Oliveira" userId="34420f5773a88cdb" providerId="LiveId" clId="{C6873D3A-5142-4B27-9846-7DCB74605CCD}" dt="2020-06-27T11:35:41.713" v="10647" actId="478"/>
          <ac:picMkLst>
            <pc:docMk/>
            <pc:sldMk cId="3596831975" sldId="298"/>
            <ac:picMk id="16" creationId="{83886C80-B678-4ECA-BA70-CF8ECBF5B35C}"/>
          </ac:picMkLst>
        </pc:picChg>
      </pc:sldChg>
      <pc:sldChg chg="add del ord">
        <pc:chgData name="Sabrina De Oliveira" userId="34420f5773a88cdb" providerId="LiveId" clId="{C6873D3A-5142-4B27-9846-7DCB74605CCD}" dt="2020-06-24T16:10:14.309" v="8947" actId="2696"/>
        <pc:sldMkLst>
          <pc:docMk/>
          <pc:sldMk cId="4050563028" sldId="299"/>
        </pc:sldMkLst>
      </pc:sldChg>
      <pc:sldChg chg="addSp delSp modSp add del mod delAnim modAnim modNotesTx">
        <pc:chgData name="Sabrina De Oliveira" userId="34420f5773a88cdb" providerId="LiveId" clId="{C6873D3A-5142-4B27-9846-7DCB74605CCD}" dt="2020-06-23T14:50:20.634" v="5418" actId="2696"/>
        <pc:sldMkLst>
          <pc:docMk/>
          <pc:sldMk cId="1243111363" sldId="300"/>
        </pc:sldMkLst>
        <pc:spChg chg="add mod">
          <ac:chgData name="Sabrina De Oliveira" userId="34420f5773a88cdb" providerId="LiveId" clId="{C6873D3A-5142-4B27-9846-7DCB74605CCD}" dt="2020-06-23T14:48:15.146" v="5399" actId="1076"/>
          <ac:spMkLst>
            <pc:docMk/>
            <pc:sldMk cId="1243111363" sldId="300"/>
            <ac:spMk id="3" creationId="{1F458B57-B085-493C-B1B1-B517CD2048C9}"/>
          </ac:spMkLst>
        </pc:spChg>
        <pc:spChg chg="mod">
          <ac:chgData name="Sabrina De Oliveira" userId="34420f5773a88cdb" providerId="LiveId" clId="{C6873D3A-5142-4B27-9846-7DCB74605CCD}" dt="2020-06-23T12:44:46.139" v="1894" actId="20577"/>
          <ac:spMkLst>
            <pc:docMk/>
            <pc:sldMk cId="1243111363" sldId="300"/>
            <ac:spMk id="6" creationId="{D4ED89BF-271F-4EFF-9B1B-223164C7E839}"/>
          </ac:spMkLst>
        </pc:spChg>
        <pc:spChg chg="del">
          <ac:chgData name="Sabrina De Oliveira" userId="34420f5773a88cdb" providerId="LiveId" clId="{C6873D3A-5142-4B27-9846-7DCB74605CCD}" dt="2020-06-23T12:28:14.971" v="1373" actId="478"/>
          <ac:spMkLst>
            <pc:docMk/>
            <pc:sldMk cId="1243111363" sldId="300"/>
            <ac:spMk id="8" creationId="{4AE9258F-2C9E-4E0F-BAA6-F278BF5BEC8D}"/>
          </ac:spMkLst>
        </pc:spChg>
        <pc:spChg chg="add del mod">
          <ac:chgData name="Sabrina De Oliveira" userId="34420f5773a88cdb" providerId="LiveId" clId="{C6873D3A-5142-4B27-9846-7DCB74605CCD}" dt="2020-06-23T12:57:14.848" v="2642"/>
          <ac:spMkLst>
            <pc:docMk/>
            <pc:sldMk cId="1243111363" sldId="300"/>
            <ac:spMk id="10" creationId="{95F40522-5904-494F-88DA-8FA4DF5CCF87}"/>
          </ac:spMkLst>
        </pc:spChg>
        <pc:spChg chg="add del mod">
          <ac:chgData name="Sabrina De Oliveira" userId="34420f5773a88cdb" providerId="LiveId" clId="{C6873D3A-5142-4B27-9846-7DCB74605CCD}" dt="2020-06-23T12:58:12.602" v="2655"/>
          <ac:spMkLst>
            <pc:docMk/>
            <pc:sldMk cId="1243111363" sldId="300"/>
            <ac:spMk id="11" creationId="{26A9766E-2B6C-4FAD-9632-00B65FDBC6AA}"/>
          </ac:spMkLst>
        </pc:spChg>
        <pc:spChg chg="add mod ord">
          <ac:chgData name="Sabrina De Oliveira" userId="34420f5773a88cdb" providerId="LiveId" clId="{C6873D3A-5142-4B27-9846-7DCB74605CCD}" dt="2020-06-23T13:23:15.850" v="3811" actId="167"/>
          <ac:spMkLst>
            <pc:docMk/>
            <pc:sldMk cId="1243111363" sldId="300"/>
            <ac:spMk id="12" creationId="{C0CC0BBD-CB44-478C-8EAA-690E09E0E27F}"/>
          </ac:spMkLst>
        </pc:spChg>
        <pc:spChg chg="add mod">
          <ac:chgData name="Sabrina De Oliveira" userId="34420f5773a88cdb" providerId="LiveId" clId="{C6873D3A-5142-4B27-9846-7DCB74605CCD}" dt="2020-06-23T14:48:09.399" v="5398" actId="14100"/>
          <ac:spMkLst>
            <pc:docMk/>
            <pc:sldMk cId="1243111363" sldId="300"/>
            <ac:spMk id="15" creationId="{83393960-AD44-4B7E-ACE3-30CA3162FA3D}"/>
          </ac:spMkLst>
        </pc:spChg>
        <pc:spChg chg="add del mod">
          <ac:chgData name="Sabrina De Oliveira" userId="34420f5773a88cdb" providerId="LiveId" clId="{C6873D3A-5142-4B27-9846-7DCB74605CCD}" dt="2020-06-23T13:21:25.900" v="3626" actId="478"/>
          <ac:spMkLst>
            <pc:docMk/>
            <pc:sldMk cId="1243111363" sldId="300"/>
            <ac:spMk id="16" creationId="{0BBFC33D-0D91-4730-AFAF-996456362C9A}"/>
          </ac:spMkLst>
        </pc:spChg>
        <pc:spChg chg="add mod ord">
          <ac:chgData name="Sabrina De Oliveira" userId="34420f5773a88cdb" providerId="LiveId" clId="{C6873D3A-5142-4B27-9846-7DCB74605CCD}" dt="2020-06-23T13:23:22.140" v="3813" actId="167"/>
          <ac:spMkLst>
            <pc:docMk/>
            <pc:sldMk cId="1243111363" sldId="300"/>
            <ac:spMk id="17" creationId="{6B40C098-782A-4A7F-8CF2-B86C6CC93006}"/>
          </ac:spMkLst>
        </pc:spChg>
        <pc:picChg chg="add del mod">
          <ac:chgData name="Sabrina De Oliveira" userId="34420f5773a88cdb" providerId="LiveId" clId="{C6873D3A-5142-4B27-9846-7DCB74605CCD}" dt="2020-06-23T12:44:51.722" v="1895" actId="478"/>
          <ac:picMkLst>
            <pc:docMk/>
            <pc:sldMk cId="1243111363" sldId="300"/>
            <ac:picMk id="2" creationId="{8B558CE5-CD30-47B5-BA7D-FFEF29BC802B}"/>
          </ac:picMkLst>
        </pc:picChg>
        <pc:picChg chg="del">
          <ac:chgData name="Sabrina De Oliveira" userId="34420f5773a88cdb" providerId="LiveId" clId="{C6873D3A-5142-4B27-9846-7DCB74605CCD}" dt="2020-06-23T12:28:10.830" v="1372" actId="478"/>
          <ac:picMkLst>
            <pc:docMk/>
            <pc:sldMk cId="1243111363" sldId="300"/>
            <ac:picMk id="9" creationId="{737EAB94-DAE5-4CEB-B126-A9D8F4FBE1D0}"/>
          </ac:picMkLst>
        </pc:picChg>
        <pc:picChg chg="add mod">
          <ac:chgData name="Sabrina De Oliveira" userId="34420f5773a88cdb" providerId="LiveId" clId="{C6873D3A-5142-4B27-9846-7DCB74605CCD}" dt="2020-06-23T14:48:22.307" v="5403" actId="1076"/>
          <ac:picMkLst>
            <pc:docMk/>
            <pc:sldMk cId="1243111363" sldId="300"/>
            <ac:picMk id="18" creationId="{5B526205-BFFB-44DA-B737-B7255EEE6C90}"/>
          </ac:picMkLst>
        </pc:picChg>
      </pc:sldChg>
      <pc:sldChg chg="addSp delSp modSp add mod modAnim">
        <pc:chgData name="Sabrina De Oliveira" userId="34420f5773a88cdb" providerId="LiveId" clId="{C6873D3A-5142-4B27-9846-7DCB74605CCD}" dt="2020-06-27T13:09:04.759" v="10928" actId="20577"/>
        <pc:sldMkLst>
          <pc:docMk/>
          <pc:sldMk cId="214638857" sldId="301"/>
        </pc:sldMkLst>
        <pc:spChg chg="add mod">
          <ac:chgData name="Sabrina De Oliveira" userId="34420f5773a88cdb" providerId="LiveId" clId="{C6873D3A-5142-4B27-9846-7DCB74605CCD}" dt="2020-06-23T12:40:09.473" v="1697" actId="1036"/>
          <ac:spMkLst>
            <pc:docMk/>
            <pc:sldMk cId="214638857" sldId="301"/>
            <ac:spMk id="2" creationId="{A0F146E4-885E-4A72-8EF9-3251F144D9EF}"/>
          </ac:spMkLst>
        </pc:spChg>
        <pc:spChg chg="mod">
          <ac:chgData name="Sabrina De Oliveira" userId="34420f5773a88cdb" providerId="LiveId" clId="{C6873D3A-5142-4B27-9846-7DCB74605CCD}" dt="2020-06-27T13:09:04.759" v="10928" actId="20577"/>
          <ac:spMkLst>
            <pc:docMk/>
            <pc:sldMk cId="214638857" sldId="301"/>
            <ac:spMk id="7" creationId="{894F5E17-16CC-4DD2-86BC-93A4E7658A0B}"/>
          </ac:spMkLst>
        </pc:spChg>
        <pc:spChg chg="add mod">
          <ac:chgData name="Sabrina De Oliveira" userId="34420f5773a88cdb" providerId="LiveId" clId="{C6873D3A-5142-4B27-9846-7DCB74605CCD}" dt="2020-06-23T12:40:09.473" v="1697" actId="1036"/>
          <ac:spMkLst>
            <pc:docMk/>
            <pc:sldMk cId="214638857" sldId="301"/>
            <ac:spMk id="10" creationId="{0D1B67AC-D915-4585-A913-B79FA3082660}"/>
          </ac:spMkLst>
        </pc:spChg>
        <pc:spChg chg="mod">
          <ac:chgData name="Sabrina De Oliveira" userId="34420f5773a88cdb" providerId="LiveId" clId="{C6873D3A-5142-4B27-9846-7DCB74605CCD}" dt="2020-06-23T12:45:55.706" v="1907" actId="1076"/>
          <ac:spMkLst>
            <pc:docMk/>
            <pc:sldMk cId="214638857" sldId="301"/>
            <ac:spMk id="11" creationId="{61ADB4E6-6D0B-4D45-8D7A-A92CD88FC90D}"/>
          </ac:spMkLst>
        </pc:spChg>
        <pc:spChg chg="del">
          <ac:chgData name="Sabrina De Oliveira" userId="34420f5773a88cdb" providerId="LiveId" clId="{C6873D3A-5142-4B27-9846-7DCB74605CCD}" dt="2020-06-27T11:36:00.529" v="10650" actId="478"/>
          <ac:spMkLst>
            <pc:docMk/>
            <pc:sldMk cId="214638857" sldId="301"/>
            <ac:spMk id="12" creationId="{4B0156F0-D68E-4B61-989B-0374579EB4D7}"/>
          </ac:spMkLst>
        </pc:spChg>
        <pc:spChg chg="del">
          <ac:chgData name="Sabrina De Oliveira" userId="34420f5773a88cdb" providerId="LiveId" clId="{C6873D3A-5142-4B27-9846-7DCB74605CCD}" dt="2020-06-27T11:35:59.067" v="10649" actId="478"/>
          <ac:spMkLst>
            <pc:docMk/>
            <pc:sldMk cId="214638857" sldId="301"/>
            <ac:spMk id="13" creationId="{FB762983-8C71-431C-962C-0D82A85CCD67}"/>
          </ac:spMkLst>
        </pc:spChg>
        <pc:spChg chg="add mod">
          <ac:chgData name="Sabrina De Oliveira" userId="34420f5773a88cdb" providerId="LiveId" clId="{C6873D3A-5142-4B27-9846-7DCB74605CCD}" dt="2020-06-23T12:40:09.473" v="1697" actId="1036"/>
          <ac:spMkLst>
            <pc:docMk/>
            <pc:sldMk cId="214638857" sldId="301"/>
            <ac:spMk id="14" creationId="{BD776DBA-16DD-452D-8E2F-C9B55157C71C}"/>
          </ac:spMkLst>
        </pc:spChg>
        <pc:spChg chg="add mod">
          <ac:chgData name="Sabrina De Oliveira" userId="34420f5773a88cdb" providerId="LiveId" clId="{C6873D3A-5142-4B27-9846-7DCB74605CCD}" dt="2020-06-23T12:40:09.473" v="1697" actId="1036"/>
          <ac:spMkLst>
            <pc:docMk/>
            <pc:sldMk cId="214638857" sldId="301"/>
            <ac:spMk id="15" creationId="{1DE4DBC4-069C-4684-B558-B3019A41BC9A}"/>
          </ac:spMkLst>
        </pc:spChg>
        <pc:spChg chg="add del mod">
          <ac:chgData name="Sabrina De Oliveira" userId="34420f5773a88cdb" providerId="LiveId" clId="{C6873D3A-5142-4B27-9846-7DCB74605CCD}" dt="2020-06-23T12:45:04.772" v="1896" actId="478"/>
          <ac:spMkLst>
            <pc:docMk/>
            <pc:sldMk cId="214638857" sldId="301"/>
            <ac:spMk id="16" creationId="{8804A568-3374-452D-970B-6F61DBB1561B}"/>
          </ac:spMkLst>
        </pc:spChg>
        <pc:picChg chg="add del">
          <ac:chgData name="Sabrina De Oliveira" userId="34420f5773a88cdb" providerId="LiveId" clId="{C6873D3A-5142-4B27-9846-7DCB74605CCD}" dt="2020-06-23T12:30:18.373" v="1408" actId="478"/>
          <ac:picMkLst>
            <pc:docMk/>
            <pc:sldMk cId="214638857" sldId="301"/>
            <ac:picMk id="6" creationId="{9709C67B-FC78-433C-8744-62AB0AB62643}"/>
          </ac:picMkLst>
        </pc:picChg>
        <pc:picChg chg="add mod">
          <ac:chgData name="Sabrina De Oliveira" userId="34420f5773a88cdb" providerId="LiveId" clId="{C6873D3A-5142-4B27-9846-7DCB74605CCD}" dt="2020-06-23T12:30:09.451" v="1402"/>
          <ac:picMkLst>
            <pc:docMk/>
            <pc:sldMk cId="214638857" sldId="301"/>
            <ac:picMk id="8" creationId="{6AD7EA8F-5D51-4EED-A44D-6F47A33EEEE9}"/>
          </ac:picMkLst>
        </pc:picChg>
        <pc:picChg chg="add mod">
          <ac:chgData name="Sabrina De Oliveira" userId="34420f5773a88cdb" providerId="LiveId" clId="{C6873D3A-5142-4B27-9846-7DCB74605CCD}" dt="2020-06-23T12:40:09.473" v="1697" actId="1036"/>
          <ac:picMkLst>
            <pc:docMk/>
            <pc:sldMk cId="214638857" sldId="301"/>
            <ac:picMk id="9" creationId="{4DF73D69-F67A-426D-8535-F336D19D5CCD}"/>
          </ac:picMkLst>
        </pc:picChg>
        <pc:picChg chg="add del mod">
          <ac:chgData name="Sabrina De Oliveira" userId="34420f5773a88cdb" providerId="LiveId" clId="{C6873D3A-5142-4B27-9846-7DCB74605CCD}" dt="2020-06-27T11:45:36.656" v="10741" actId="478"/>
          <ac:picMkLst>
            <pc:docMk/>
            <pc:sldMk cId="214638857" sldId="301"/>
            <ac:picMk id="16" creationId="{C804F418-8F6D-49E5-9E26-C90C7A601648}"/>
          </ac:picMkLst>
        </pc:picChg>
        <pc:picChg chg="add mod">
          <ac:chgData name="Sabrina De Oliveira" userId="34420f5773a88cdb" providerId="LiveId" clId="{C6873D3A-5142-4B27-9846-7DCB74605CCD}" dt="2020-06-27T11:45:37.674" v="10742"/>
          <ac:picMkLst>
            <pc:docMk/>
            <pc:sldMk cId="214638857" sldId="301"/>
            <ac:picMk id="17" creationId="{EE65674B-159F-43B1-B546-4587508329ED}"/>
          </ac:picMkLst>
        </pc:picChg>
      </pc:sldChg>
      <pc:sldChg chg="addSp delSp modSp add mod delAnim modAnim modNotesTx">
        <pc:chgData name="Sabrina De Oliveira" userId="34420f5773a88cdb" providerId="LiveId" clId="{C6873D3A-5142-4B27-9846-7DCB74605CCD}" dt="2020-06-27T11:45:43.187" v="10744"/>
        <pc:sldMkLst>
          <pc:docMk/>
          <pc:sldMk cId="922495162" sldId="302"/>
        </pc:sldMkLst>
        <pc:spChg chg="del">
          <ac:chgData name="Sabrina De Oliveira" userId="34420f5773a88cdb" providerId="LiveId" clId="{C6873D3A-5142-4B27-9846-7DCB74605CCD}" dt="2020-06-23T12:41:00.561" v="1739" actId="478"/>
          <ac:spMkLst>
            <pc:docMk/>
            <pc:sldMk cId="922495162" sldId="302"/>
            <ac:spMk id="2" creationId="{A0F146E4-885E-4A72-8EF9-3251F144D9EF}"/>
          </ac:spMkLst>
        </pc:spChg>
        <pc:spChg chg="mod">
          <ac:chgData name="Sabrina De Oliveira" userId="34420f5773a88cdb" providerId="LiveId" clId="{C6873D3A-5142-4B27-9846-7DCB74605CCD}" dt="2020-06-23T12:42:58.600" v="1834" actId="255"/>
          <ac:spMkLst>
            <pc:docMk/>
            <pc:sldMk cId="922495162" sldId="302"/>
            <ac:spMk id="7" creationId="{894F5E17-16CC-4DD2-86BC-93A4E7658A0B}"/>
          </ac:spMkLst>
        </pc:spChg>
        <pc:spChg chg="del">
          <ac:chgData name="Sabrina De Oliveira" userId="34420f5773a88cdb" providerId="LiveId" clId="{C6873D3A-5142-4B27-9846-7DCB74605CCD}" dt="2020-06-23T12:41:00.561" v="1739" actId="478"/>
          <ac:spMkLst>
            <pc:docMk/>
            <pc:sldMk cId="922495162" sldId="302"/>
            <ac:spMk id="10" creationId="{0D1B67AC-D915-4585-A913-B79FA3082660}"/>
          </ac:spMkLst>
        </pc:spChg>
        <pc:spChg chg="del">
          <ac:chgData name="Sabrina De Oliveira" userId="34420f5773a88cdb" providerId="LiveId" clId="{C6873D3A-5142-4B27-9846-7DCB74605CCD}" dt="2020-06-23T12:41:03.801" v="1740" actId="478"/>
          <ac:spMkLst>
            <pc:docMk/>
            <pc:sldMk cId="922495162" sldId="302"/>
            <ac:spMk id="11" creationId="{61ADB4E6-6D0B-4D45-8D7A-A92CD88FC90D}"/>
          </ac:spMkLst>
        </pc:spChg>
        <pc:spChg chg="del">
          <ac:chgData name="Sabrina De Oliveira" userId="34420f5773a88cdb" providerId="LiveId" clId="{C6873D3A-5142-4B27-9846-7DCB74605CCD}" dt="2020-06-27T11:36:05.314" v="10653" actId="478"/>
          <ac:spMkLst>
            <pc:docMk/>
            <pc:sldMk cId="922495162" sldId="302"/>
            <ac:spMk id="12" creationId="{4B0156F0-D68E-4B61-989B-0374579EB4D7}"/>
          </ac:spMkLst>
        </pc:spChg>
        <pc:spChg chg="del">
          <ac:chgData name="Sabrina De Oliveira" userId="34420f5773a88cdb" providerId="LiveId" clId="{C6873D3A-5142-4B27-9846-7DCB74605CCD}" dt="2020-06-27T11:36:04.536" v="10652" actId="478"/>
          <ac:spMkLst>
            <pc:docMk/>
            <pc:sldMk cId="922495162" sldId="302"/>
            <ac:spMk id="13" creationId="{FB762983-8C71-431C-962C-0D82A85CCD67}"/>
          </ac:spMkLst>
        </pc:spChg>
        <pc:spChg chg="del">
          <ac:chgData name="Sabrina De Oliveira" userId="34420f5773a88cdb" providerId="LiveId" clId="{C6873D3A-5142-4B27-9846-7DCB74605CCD}" dt="2020-06-23T12:41:00.561" v="1739" actId="478"/>
          <ac:spMkLst>
            <pc:docMk/>
            <pc:sldMk cId="922495162" sldId="302"/>
            <ac:spMk id="14" creationId="{BD776DBA-16DD-452D-8E2F-C9B55157C71C}"/>
          </ac:spMkLst>
        </pc:spChg>
        <pc:spChg chg="del">
          <ac:chgData name="Sabrina De Oliveira" userId="34420f5773a88cdb" providerId="LiveId" clId="{C6873D3A-5142-4B27-9846-7DCB74605CCD}" dt="2020-06-23T12:41:00.561" v="1739" actId="478"/>
          <ac:spMkLst>
            <pc:docMk/>
            <pc:sldMk cId="922495162" sldId="302"/>
            <ac:spMk id="15" creationId="{1DE4DBC4-069C-4684-B558-B3019A41BC9A}"/>
          </ac:spMkLst>
        </pc:spChg>
        <pc:spChg chg="add del mod">
          <ac:chgData name="Sabrina De Oliveira" userId="34420f5773a88cdb" providerId="LiveId" clId="{C6873D3A-5142-4B27-9846-7DCB74605CCD}" dt="2020-06-23T12:51:10.043" v="2193" actId="1076"/>
          <ac:spMkLst>
            <pc:docMk/>
            <pc:sldMk cId="922495162" sldId="302"/>
            <ac:spMk id="16" creationId="{8804A568-3374-452D-970B-6F61DBB1561B}"/>
          </ac:spMkLst>
        </pc:spChg>
        <pc:spChg chg="add mod">
          <ac:chgData name="Sabrina De Oliveira" userId="34420f5773a88cdb" providerId="LiveId" clId="{C6873D3A-5142-4B27-9846-7DCB74605CCD}" dt="2020-06-23T13:19:52.003" v="3576" actId="20577"/>
          <ac:spMkLst>
            <pc:docMk/>
            <pc:sldMk cId="922495162" sldId="302"/>
            <ac:spMk id="17" creationId="{3AAFEAFD-BD10-4179-B3CE-7AB1F30DB214}"/>
          </ac:spMkLst>
        </pc:spChg>
        <pc:spChg chg="add mod ord">
          <ac:chgData name="Sabrina De Oliveira" userId="34420f5773a88cdb" providerId="LiveId" clId="{C6873D3A-5142-4B27-9846-7DCB74605CCD}" dt="2020-06-23T12:56:44.337" v="2639" actId="20577"/>
          <ac:spMkLst>
            <pc:docMk/>
            <pc:sldMk cId="922495162" sldId="302"/>
            <ac:spMk id="18" creationId="{F9F69134-B345-4F52-9D3C-0452CDE23D28}"/>
          </ac:spMkLst>
        </pc:spChg>
        <pc:spChg chg="add mod ord">
          <ac:chgData name="Sabrina De Oliveira" userId="34420f5773a88cdb" providerId="LiveId" clId="{C6873D3A-5142-4B27-9846-7DCB74605CCD}" dt="2020-06-23T13:21:09.572" v="3621" actId="207"/>
          <ac:spMkLst>
            <pc:docMk/>
            <pc:sldMk cId="922495162" sldId="302"/>
            <ac:spMk id="19" creationId="{BAB9C435-BB36-4C3B-BC33-BCA868545BBE}"/>
          </ac:spMkLst>
        </pc:spChg>
        <pc:picChg chg="mod">
          <ac:chgData name="Sabrina De Oliveira" userId="34420f5773a88cdb" providerId="LiveId" clId="{C6873D3A-5142-4B27-9846-7DCB74605CCD}" dt="2020-06-23T12:41:33.946" v="1748" actId="14100"/>
          <ac:picMkLst>
            <pc:docMk/>
            <pc:sldMk cId="922495162" sldId="302"/>
            <ac:picMk id="9" creationId="{4DF73D69-F67A-426D-8535-F336D19D5CCD}"/>
          </ac:picMkLst>
        </pc:picChg>
        <pc:picChg chg="add del mod">
          <ac:chgData name="Sabrina De Oliveira" userId="34420f5773a88cdb" providerId="LiveId" clId="{C6873D3A-5142-4B27-9846-7DCB74605CCD}" dt="2020-06-27T11:45:40.180" v="10743" actId="478"/>
          <ac:picMkLst>
            <pc:docMk/>
            <pc:sldMk cId="922495162" sldId="302"/>
            <ac:picMk id="10" creationId="{17A7AC05-D1B3-431F-AED0-076ECE63429A}"/>
          </ac:picMkLst>
        </pc:picChg>
        <pc:picChg chg="add mod">
          <ac:chgData name="Sabrina De Oliveira" userId="34420f5773a88cdb" providerId="LiveId" clId="{C6873D3A-5142-4B27-9846-7DCB74605CCD}" dt="2020-06-27T11:45:43.187" v="10744"/>
          <ac:picMkLst>
            <pc:docMk/>
            <pc:sldMk cId="922495162" sldId="302"/>
            <ac:picMk id="11" creationId="{CD1C646F-4FEC-44ED-9007-40A4BCECCFD7}"/>
          </ac:picMkLst>
        </pc:picChg>
      </pc:sldChg>
      <pc:sldChg chg="addSp delSp modSp add mod">
        <pc:chgData name="Sabrina De Oliveira" userId="34420f5773a88cdb" providerId="LiveId" clId="{C6873D3A-5142-4B27-9846-7DCB74605CCD}" dt="2020-06-28T09:21:29.891" v="12186" actId="20577"/>
        <pc:sldMkLst>
          <pc:docMk/>
          <pc:sldMk cId="3890965618" sldId="303"/>
        </pc:sldMkLst>
        <pc:spChg chg="mod">
          <ac:chgData name="Sabrina De Oliveira" userId="34420f5773a88cdb" providerId="LiveId" clId="{C6873D3A-5142-4B27-9846-7DCB74605CCD}" dt="2020-06-23T12:44:41.758" v="1888" actId="20577"/>
          <ac:spMkLst>
            <pc:docMk/>
            <pc:sldMk cId="3890965618" sldId="303"/>
            <ac:spMk id="6" creationId="{D4ED89BF-271F-4EFF-9B1B-223164C7E839}"/>
          </ac:spMkLst>
        </pc:spChg>
        <pc:spChg chg="add mod">
          <ac:chgData name="Sabrina De Oliveira" userId="34420f5773a88cdb" providerId="LiveId" clId="{C6873D3A-5142-4B27-9846-7DCB74605CCD}" dt="2020-06-28T09:21:29.891" v="12186" actId="20577"/>
          <ac:spMkLst>
            <pc:docMk/>
            <pc:sldMk cId="3890965618" sldId="303"/>
            <ac:spMk id="9" creationId="{0354A98F-8B4F-485A-A023-F9F9743B49AF}"/>
          </ac:spMkLst>
        </pc:spChg>
        <pc:spChg chg="del">
          <ac:chgData name="Sabrina De Oliveira" userId="34420f5773a88cdb" providerId="LiveId" clId="{C6873D3A-5142-4B27-9846-7DCB74605CCD}" dt="2020-06-27T11:36:11.173" v="10657" actId="478"/>
          <ac:spMkLst>
            <pc:docMk/>
            <pc:sldMk cId="3890965618" sldId="303"/>
            <ac:spMk id="13" creationId="{13B3FA44-0854-4234-8D07-63BF6DAB7B73}"/>
          </ac:spMkLst>
        </pc:spChg>
        <pc:spChg chg="del mod">
          <ac:chgData name="Sabrina De Oliveira" userId="34420f5773a88cdb" providerId="LiveId" clId="{C6873D3A-5142-4B27-9846-7DCB74605CCD}" dt="2020-06-27T11:36:13.066" v="10659" actId="478"/>
          <ac:spMkLst>
            <pc:docMk/>
            <pc:sldMk cId="3890965618" sldId="303"/>
            <ac:spMk id="14" creationId="{E2C35CB7-E028-4FCA-9D22-88FE87EF9A86}"/>
          </ac:spMkLst>
        </pc:spChg>
        <pc:picChg chg="mod">
          <ac:chgData name="Sabrina De Oliveira" userId="34420f5773a88cdb" providerId="LiveId" clId="{C6873D3A-5142-4B27-9846-7DCB74605CCD}" dt="2020-06-27T13:31:00.206" v="10947" actId="1076"/>
          <ac:picMkLst>
            <pc:docMk/>
            <pc:sldMk cId="3890965618" sldId="303"/>
            <ac:picMk id="2" creationId="{8B558CE5-CD30-47B5-BA7D-FFEF29BC802B}"/>
          </ac:picMkLst>
        </pc:picChg>
        <pc:picChg chg="add del mod">
          <ac:chgData name="Sabrina De Oliveira" userId="34420f5773a88cdb" providerId="LiveId" clId="{C6873D3A-5142-4B27-9846-7DCB74605CCD}" dt="2020-06-27T11:45:53.982" v="10747" actId="478"/>
          <ac:picMkLst>
            <pc:docMk/>
            <pc:sldMk cId="3890965618" sldId="303"/>
            <ac:picMk id="7" creationId="{B4054685-436E-4651-A8C2-1E798D4EF337}"/>
          </ac:picMkLst>
        </pc:picChg>
        <pc:picChg chg="add mod">
          <ac:chgData name="Sabrina De Oliveira" userId="34420f5773a88cdb" providerId="LiveId" clId="{C6873D3A-5142-4B27-9846-7DCB74605CCD}" dt="2020-06-27T11:45:54.834" v="10748"/>
          <ac:picMkLst>
            <pc:docMk/>
            <pc:sldMk cId="3890965618" sldId="303"/>
            <ac:picMk id="8" creationId="{9DBED2B4-E98F-42D3-A05D-6BFE71B352A6}"/>
          </ac:picMkLst>
        </pc:picChg>
      </pc:sldChg>
      <pc:sldChg chg="addSp delSp modSp new mod ord">
        <pc:chgData name="Sabrina De Oliveira" userId="34420f5773a88cdb" providerId="LiveId" clId="{C6873D3A-5142-4B27-9846-7DCB74605CCD}" dt="2020-06-28T09:42:08.911" v="12366" actId="1076"/>
        <pc:sldMkLst>
          <pc:docMk/>
          <pc:sldMk cId="2558446691" sldId="304"/>
        </pc:sldMkLst>
        <pc:spChg chg="del">
          <ac:chgData name="Sabrina De Oliveira" userId="34420f5773a88cdb" providerId="LiveId" clId="{C6873D3A-5142-4B27-9846-7DCB74605CCD}" dt="2020-06-23T13:13:56.349" v="3387"/>
          <ac:spMkLst>
            <pc:docMk/>
            <pc:sldMk cId="2558446691" sldId="304"/>
            <ac:spMk id="3" creationId="{D2F77B4E-A557-4D49-833F-1EC262F1B008}"/>
          </ac:spMkLst>
        </pc:spChg>
        <pc:spChg chg="add del mod">
          <ac:chgData name="Sabrina De Oliveira" userId="34420f5773a88cdb" providerId="LiveId" clId="{C6873D3A-5142-4B27-9846-7DCB74605CCD}" dt="2020-06-28T09:41:51.804" v="12362" actId="478"/>
          <ac:spMkLst>
            <pc:docMk/>
            <pc:sldMk cId="2558446691" sldId="304"/>
            <ac:spMk id="4" creationId="{6DC398D2-C458-40D7-B6F2-5078F5E06F87}"/>
          </ac:spMkLst>
        </pc:spChg>
        <pc:spChg chg="add mod">
          <ac:chgData name="Sabrina De Oliveira" userId="34420f5773a88cdb" providerId="LiveId" clId="{C6873D3A-5142-4B27-9846-7DCB74605CCD}" dt="2020-06-28T09:42:08.911" v="12366" actId="1076"/>
          <ac:spMkLst>
            <pc:docMk/>
            <pc:sldMk cId="2558446691" sldId="304"/>
            <ac:spMk id="5" creationId="{63EE9F9E-3391-4CA3-B1F0-D32D46F00A38}"/>
          </ac:spMkLst>
        </pc:spChg>
        <pc:picChg chg="add del mod">
          <ac:chgData name="Sabrina De Oliveira" userId="34420f5773a88cdb" providerId="LiveId" clId="{C6873D3A-5142-4B27-9846-7DCB74605CCD}" dt="2020-06-23T13:14:25.836" v="3391" actId="478"/>
          <ac:picMkLst>
            <pc:docMk/>
            <pc:sldMk cId="2558446691" sldId="304"/>
            <ac:picMk id="1026" creationId="{A2CCCB60-3F8F-4087-9A91-664C4D5340EB}"/>
          </ac:picMkLst>
        </pc:picChg>
        <pc:picChg chg="add mod">
          <ac:chgData name="Sabrina De Oliveira" userId="34420f5773a88cdb" providerId="LiveId" clId="{C6873D3A-5142-4B27-9846-7DCB74605CCD}" dt="2020-06-28T09:42:08.911" v="12366" actId="1076"/>
          <ac:picMkLst>
            <pc:docMk/>
            <pc:sldMk cId="2558446691" sldId="304"/>
            <ac:picMk id="1028" creationId="{B77C2A8C-198E-4943-9F3F-6E6F8284847F}"/>
          </ac:picMkLst>
        </pc:picChg>
      </pc:sldChg>
      <pc:sldChg chg="addSp delSp modSp add mod delAnim">
        <pc:chgData name="Sabrina De Oliveira" userId="34420f5773a88cdb" providerId="LiveId" clId="{C6873D3A-5142-4B27-9846-7DCB74605CCD}" dt="2020-06-27T14:20:32.529" v="11106" actId="1076"/>
        <pc:sldMkLst>
          <pc:docMk/>
          <pc:sldMk cId="1674011228" sldId="305"/>
        </pc:sldMkLst>
        <pc:spChg chg="del mod">
          <ac:chgData name="Sabrina De Oliveira" userId="34420f5773a88cdb" providerId="LiveId" clId="{C6873D3A-5142-4B27-9846-7DCB74605CCD}" dt="2020-06-27T14:20:21.544" v="11105" actId="478"/>
          <ac:spMkLst>
            <pc:docMk/>
            <pc:sldMk cId="1674011228" sldId="305"/>
            <ac:spMk id="2" creationId="{172FEF54-391D-4F43-AF66-57813976168A}"/>
          </ac:spMkLst>
        </pc:spChg>
        <pc:spChg chg="mod">
          <ac:chgData name="Sabrina De Oliveira" userId="34420f5773a88cdb" providerId="LiveId" clId="{C6873D3A-5142-4B27-9846-7DCB74605CCD}" dt="2020-06-27T14:20:32.529" v="11106" actId="1076"/>
          <ac:spMkLst>
            <pc:docMk/>
            <pc:sldMk cId="1674011228" sldId="305"/>
            <ac:spMk id="7" creationId="{894F5E17-16CC-4DD2-86BC-93A4E7658A0B}"/>
          </ac:spMkLst>
        </pc:spChg>
        <pc:spChg chg="del">
          <ac:chgData name="Sabrina De Oliveira" userId="34420f5773a88cdb" providerId="LiveId" clId="{C6873D3A-5142-4B27-9846-7DCB74605CCD}" dt="2020-06-27T14:20:21.544" v="11105" actId="478"/>
          <ac:spMkLst>
            <pc:docMk/>
            <pc:sldMk cId="1674011228" sldId="305"/>
            <ac:spMk id="10" creationId="{30F2E935-1818-487E-BE45-57D57E8882C9}"/>
          </ac:spMkLst>
        </pc:spChg>
        <pc:spChg chg="del">
          <ac:chgData name="Sabrina De Oliveira" userId="34420f5773a88cdb" providerId="LiveId" clId="{C6873D3A-5142-4B27-9846-7DCB74605CCD}" dt="2020-06-27T14:20:21.544" v="11105" actId="478"/>
          <ac:spMkLst>
            <pc:docMk/>
            <pc:sldMk cId="1674011228" sldId="305"/>
            <ac:spMk id="11" creationId="{41FB9240-8FFE-43F0-9E4E-B93F53DC76E7}"/>
          </ac:spMkLst>
        </pc:spChg>
        <pc:spChg chg="mod">
          <ac:chgData name="Sabrina De Oliveira" userId="34420f5773a88cdb" providerId="LiveId" clId="{C6873D3A-5142-4B27-9846-7DCB74605CCD}" dt="2020-06-27T14:20:32.529" v="11106" actId="1076"/>
          <ac:spMkLst>
            <pc:docMk/>
            <pc:sldMk cId="1674011228" sldId="305"/>
            <ac:spMk id="12" creationId="{17F1E07E-1381-4642-A86C-A1DDB49322CD}"/>
          </ac:spMkLst>
        </pc:spChg>
        <pc:spChg chg="mod">
          <ac:chgData name="Sabrina De Oliveira" userId="34420f5773a88cdb" providerId="LiveId" clId="{C6873D3A-5142-4B27-9846-7DCB74605CCD}" dt="2020-06-27T14:20:32.529" v="11106" actId="1076"/>
          <ac:spMkLst>
            <pc:docMk/>
            <pc:sldMk cId="1674011228" sldId="305"/>
            <ac:spMk id="13" creationId="{2F152F7A-9EC8-4AD8-B8BF-2FC1E9898550}"/>
          </ac:spMkLst>
        </pc:spChg>
        <pc:spChg chg="del">
          <ac:chgData name="Sabrina De Oliveira" userId="34420f5773a88cdb" providerId="LiveId" clId="{C6873D3A-5142-4B27-9846-7DCB74605CCD}" dt="2020-06-27T14:20:21.544" v="11105" actId="478"/>
          <ac:spMkLst>
            <pc:docMk/>
            <pc:sldMk cId="1674011228" sldId="305"/>
            <ac:spMk id="14" creationId="{C5AC239D-B0B7-491E-AB1D-BE8E22C51B79}"/>
          </ac:spMkLst>
        </pc:spChg>
        <pc:spChg chg="del">
          <ac:chgData name="Sabrina De Oliveira" userId="34420f5773a88cdb" providerId="LiveId" clId="{C6873D3A-5142-4B27-9846-7DCB74605CCD}" dt="2020-06-27T14:20:21.544" v="11105" actId="478"/>
          <ac:spMkLst>
            <pc:docMk/>
            <pc:sldMk cId="1674011228" sldId="305"/>
            <ac:spMk id="15" creationId="{27BFBEC7-E16E-4E5D-843C-CF84DC1A719C}"/>
          </ac:spMkLst>
        </pc:spChg>
        <pc:spChg chg="del">
          <ac:chgData name="Sabrina De Oliveira" userId="34420f5773a88cdb" providerId="LiveId" clId="{C6873D3A-5142-4B27-9846-7DCB74605CCD}" dt="2020-06-27T11:36:22.821" v="10666" actId="478"/>
          <ac:spMkLst>
            <pc:docMk/>
            <pc:sldMk cId="1674011228" sldId="305"/>
            <ac:spMk id="16" creationId="{27832756-16E7-44E2-8748-7D9760DCC863}"/>
          </ac:spMkLst>
        </pc:spChg>
        <pc:spChg chg="del">
          <ac:chgData name="Sabrina De Oliveira" userId="34420f5773a88cdb" providerId="LiveId" clId="{C6873D3A-5142-4B27-9846-7DCB74605CCD}" dt="2020-06-27T11:36:22.074" v="10665" actId="478"/>
          <ac:spMkLst>
            <pc:docMk/>
            <pc:sldMk cId="1674011228" sldId="305"/>
            <ac:spMk id="17" creationId="{49B9ADF7-1D51-41ED-A35C-1D972A385544}"/>
          </ac:spMkLst>
        </pc:spChg>
        <pc:spChg chg="add mod">
          <ac:chgData name="Sabrina De Oliveira" userId="34420f5773a88cdb" providerId="LiveId" clId="{C6873D3A-5142-4B27-9846-7DCB74605CCD}" dt="2020-06-27T14:07:33.719" v="11016" actId="20577"/>
          <ac:spMkLst>
            <pc:docMk/>
            <pc:sldMk cId="1674011228" sldId="305"/>
            <ac:spMk id="18" creationId="{B0F7035E-59C3-4C7B-A68F-5611789C7F89}"/>
          </ac:spMkLst>
        </pc:spChg>
        <pc:spChg chg="add mod">
          <ac:chgData name="Sabrina De Oliveira" userId="34420f5773a88cdb" providerId="LiveId" clId="{C6873D3A-5142-4B27-9846-7DCB74605CCD}" dt="2020-06-27T11:38:03.620" v="10689"/>
          <ac:spMkLst>
            <pc:docMk/>
            <pc:sldMk cId="1674011228" sldId="305"/>
            <ac:spMk id="19" creationId="{DD622B8E-283E-4350-8188-3EF92800CEE5}"/>
          </ac:spMkLst>
        </pc:spChg>
      </pc:sldChg>
      <pc:sldChg chg="add del">
        <pc:chgData name="Sabrina De Oliveira" userId="34420f5773a88cdb" providerId="LiveId" clId="{C6873D3A-5142-4B27-9846-7DCB74605CCD}" dt="2020-06-23T15:29:14.291" v="6255" actId="2696"/>
        <pc:sldMkLst>
          <pc:docMk/>
          <pc:sldMk cId="2287304236" sldId="306"/>
        </pc:sldMkLst>
      </pc:sldChg>
      <pc:sldChg chg="addSp delSp modSp add mod modAnim">
        <pc:chgData name="Sabrina De Oliveira" userId="34420f5773a88cdb" providerId="LiveId" clId="{C6873D3A-5142-4B27-9846-7DCB74605CCD}" dt="2020-06-28T09:21:55.589" v="12192" actId="20577"/>
        <pc:sldMkLst>
          <pc:docMk/>
          <pc:sldMk cId="952963527" sldId="307"/>
        </pc:sldMkLst>
        <pc:spChg chg="mod">
          <ac:chgData name="Sabrina De Oliveira" userId="34420f5773a88cdb" providerId="LiveId" clId="{C6873D3A-5142-4B27-9846-7DCB74605CCD}" dt="2020-06-23T14:03:51.266" v="4752" actId="20577"/>
          <ac:spMkLst>
            <pc:docMk/>
            <pc:sldMk cId="952963527" sldId="307"/>
            <ac:spMk id="6" creationId="{D4ED89BF-271F-4EFF-9B1B-223164C7E839}"/>
          </ac:spMkLst>
        </pc:spChg>
        <pc:spChg chg="add mod">
          <ac:chgData name="Sabrina De Oliveira" userId="34420f5773a88cdb" providerId="LiveId" clId="{C6873D3A-5142-4B27-9846-7DCB74605CCD}" dt="2020-06-25T08:18:48.808" v="9377" actId="114"/>
          <ac:spMkLst>
            <pc:docMk/>
            <pc:sldMk cId="952963527" sldId="307"/>
            <ac:spMk id="7" creationId="{0A60AF13-64A9-4F72-A7CA-01DB0C687478}"/>
          </ac:spMkLst>
        </pc:spChg>
        <pc:spChg chg="add mod">
          <ac:chgData name="Sabrina De Oliveira" userId="34420f5773a88cdb" providerId="LiveId" clId="{C6873D3A-5142-4B27-9846-7DCB74605CCD}" dt="2020-06-25T14:36:17.543" v="9471" actId="1076"/>
          <ac:spMkLst>
            <pc:docMk/>
            <pc:sldMk cId="952963527" sldId="307"/>
            <ac:spMk id="8" creationId="{F4808C46-5DB7-4299-85AE-49E11741E4CD}"/>
          </ac:spMkLst>
        </pc:spChg>
        <pc:spChg chg="add mod">
          <ac:chgData name="Sabrina De Oliveira" userId="34420f5773a88cdb" providerId="LiveId" clId="{C6873D3A-5142-4B27-9846-7DCB74605CCD}" dt="2020-06-23T14:04:05.168" v="4755" actId="1076"/>
          <ac:spMkLst>
            <pc:docMk/>
            <pc:sldMk cId="952963527" sldId="307"/>
            <ac:spMk id="10" creationId="{418A5FE4-8896-4095-B21C-663BE4BA1FEB}"/>
          </ac:spMkLst>
        </pc:spChg>
        <pc:spChg chg="add mod">
          <ac:chgData name="Sabrina De Oliveira" userId="34420f5773a88cdb" providerId="LiveId" clId="{C6873D3A-5142-4B27-9846-7DCB74605CCD}" dt="2020-06-27T14:07:28.478" v="11014" actId="20577"/>
          <ac:spMkLst>
            <pc:docMk/>
            <pc:sldMk cId="952963527" sldId="307"/>
            <ac:spMk id="12" creationId="{5F1B76C3-85F9-4B5F-B086-3C984E3DD624}"/>
          </ac:spMkLst>
        </pc:spChg>
        <pc:spChg chg="del">
          <ac:chgData name="Sabrina De Oliveira" userId="34420f5773a88cdb" providerId="LiveId" clId="{C6873D3A-5142-4B27-9846-7DCB74605CCD}" dt="2020-06-27T11:36:18.094" v="10662" actId="478"/>
          <ac:spMkLst>
            <pc:docMk/>
            <pc:sldMk cId="952963527" sldId="307"/>
            <ac:spMk id="13" creationId="{13B3FA44-0854-4234-8D07-63BF6DAB7B73}"/>
          </ac:spMkLst>
        </pc:spChg>
        <pc:spChg chg="del mod">
          <ac:chgData name="Sabrina De Oliveira" userId="34420f5773a88cdb" providerId="LiveId" clId="{C6873D3A-5142-4B27-9846-7DCB74605CCD}" dt="2020-06-27T11:36:19.646" v="10664" actId="478"/>
          <ac:spMkLst>
            <pc:docMk/>
            <pc:sldMk cId="952963527" sldId="307"/>
            <ac:spMk id="14" creationId="{E2C35CB7-E028-4FCA-9D22-88FE87EF9A86}"/>
          </ac:spMkLst>
        </pc:spChg>
        <pc:spChg chg="add mod">
          <ac:chgData name="Sabrina De Oliveira" userId="34420f5773a88cdb" providerId="LiveId" clId="{C6873D3A-5142-4B27-9846-7DCB74605CCD}" dt="2020-06-23T14:04:29.095" v="4761" actId="1076"/>
          <ac:spMkLst>
            <pc:docMk/>
            <pc:sldMk cId="952963527" sldId="307"/>
            <ac:spMk id="15" creationId="{7A50E710-46ED-4F10-A0FF-619600DA576F}"/>
          </ac:spMkLst>
        </pc:spChg>
        <pc:spChg chg="add mod">
          <ac:chgData name="Sabrina De Oliveira" userId="34420f5773a88cdb" providerId="LiveId" clId="{C6873D3A-5142-4B27-9846-7DCB74605CCD}" dt="2020-06-28T09:21:55.589" v="12192" actId="20577"/>
          <ac:spMkLst>
            <pc:docMk/>
            <pc:sldMk cId="952963527" sldId="307"/>
            <ac:spMk id="16" creationId="{C8136088-92B8-4808-B669-49A3F44BB325}"/>
          </ac:spMkLst>
        </pc:spChg>
        <pc:spChg chg="add mod">
          <ac:chgData name="Sabrina De Oliveira" userId="34420f5773a88cdb" providerId="LiveId" clId="{C6873D3A-5142-4B27-9846-7DCB74605CCD}" dt="2020-06-27T11:38:01.411" v="10688"/>
          <ac:spMkLst>
            <pc:docMk/>
            <pc:sldMk cId="952963527" sldId="307"/>
            <ac:spMk id="17" creationId="{0244CC8C-EA0D-41B0-8E4B-1664BEE30FD7}"/>
          </ac:spMkLst>
        </pc:spChg>
        <pc:picChg chg="del">
          <ac:chgData name="Sabrina De Oliveira" userId="34420f5773a88cdb" providerId="LiveId" clId="{C6873D3A-5142-4B27-9846-7DCB74605CCD}" dt="2020-06-23T13:30:27.499" v="3841" actId="478"/>
          <ac:picMkLst>
            <pc:docMk/>
            <pc:sldMk cId="952963527" sldId="307"/>
            <ac:picMk id="2" creationId="{8B558CE5-CD30-47B5-BA7D-FFEF29BC802B}"/>
          </ac:picMkLst>
        </pc:picChg>
        <pc:picChg chg="add mod">
          <ac:chgData name="Sabrina De Oliveira" userId="34420f5773a88cdb" providerId="LiveId" clId="{C6873D3A-5142-4B27-9846-7DCB74605CCD}" dt="2020-06-23T14:04:05.168" v="4755" actId="1076"/>
          <ac:picMkLst>
            <pc:docMk/>
            <pc:sldMk cId="952963527" sldId="307"/>
            <ac:picMk id="3" creationId="{8341CC31-DD6A-444F-A09E-BBE3C61144E8}"/>
          </ac:picMkLst>
        </pc:picChg>
        <pc:picChg chg="add mod">
          <ac:chgData name="Sabrina De Oliveira" userId="34420f5773a88cdb" providerId="LiveId" clId="{C6873D3A-5142-4B27-9846-7DCB74605CCD}" dt="2020-06-23T14:04:05.168" v="4755" actId="1076"/>
          <ac:picMkLst>
            <pc:docMk/>
            <pc:sldMk cId="952963527" sldId="307"/>
            <ac:picMk id="5" creationId="{8FD2C10A-7ECD-4609-A9F6-0D1F2CBADE53}"/>
          </ac:picMkLst>
        </pc:picChg>
        <pc:picChg chg="add del mod">
          <ac:chgData name="Sabrina De Oliveira" userId="34420f5773a88cdb" providerId="LiveId" clId="{C6873D3A-5142-4B27-9846-7DCB74605CCD}" dt="2020-06-23T13:39:04.199" v="4079" actId="478"/>
          <ac:picMkLst>
            <pc:docMk/>
            <pc:sldMk cId="952963527" sldId="307"/>
            <ac:picMk id="9" creationId="{8FC28101-94A7-47F0-88C5-7BAABDFDAD80}"/>
          </ac:picMkLst>
        </pc:picChg>
      </pc:sldChg>
      <pc:sldChg chg="addSp delSp modSp add mod ord modNotesTx">
        <pc:chgData name="Sabrina De Oliveira" userId="34420f5773a88cdb" providerId="LiveId" clId="{C6873D3A-5142-4B27-9846-7DCB74605CCD}" dt="2020-06-27T13:48:38.057" v="11007"/>
        <pc:sldMkLst>
          <pc:docMk/>
          <pc:sldMk cId="40383479" sldId="308"/>
        </pc:sldMkLst>
        <pc:spChg chg="add">
          <ac:chgData name="Sabrina De Oliveira" userId="34420f5773a88cdb" providerId="LiveId" clId="{C6873D3A-5142-4B27-9846-7DCB74605CCD}" dt="2020-06-23T13:41:01.161" v="4243"/>
          <ac:spMkLst>
            <pc:docMk/>
            <pc:sldMk cId="40383479" sldId="308"/>
            <ac:spMk id="3" creationId="{DB1F47CC-D79D-40BB-8DA1-C5CB1F51DC29}"/>
          </ac:spMkLst>
        </pc:spChg>
        <pc:spChg chg="add mod">
          <ac:chgData name="Sabrina De Oliveira" userId="34420f5773a88cdb" providerId="LiveId" clId="{C6873D3A-5142-4B27-9846-7DCB74605CCD}" dt="2020-06-27T13:35:13.907" v="10949" actId="120"/>
          <ac:spMkLst>
            <pc:docMk/>
            <pc:sldMk cId="40383479" sldId="308"/>
            <ac:spMk id="4" creationId="{6E67E1D9-7C84-41D8-AF5D-DE3E818B2BED}"/>
          </ac:spMkLst>
        </pc:spChg>
        <pc:spChg chg="add mod">
          <ac:chgData name="Sabrina De Oliveira" userId="34420f5773a88cdb" providerId="LiveId" clId="{C6873D3A-5142-4B27-9846-7DCB74605CCD}" dt="2020-06-23T14:32:17.468" v="5040" actId="1076"/>
          <ac:spMkLst>
            <pc:docMk/>
            <pc:sldMk cId="40383479" sldId="308"/>
            <ac:spMk id="5" creationId="{2EA69CB7-F8A9-4D1C-95E2-45CD7C1EDE36}"/>
          </ac:spMkLst>
        </pc:spChg>
        <pc:spChg chg="mod">
          <ac:chgData name="Sabrina De Oliveira" userId="34420f5773a88cdb" providerId="LiveId" clId="{C6873D3A-5142-4B27-9846-7DCB74605CCD}" dt="2020-06-23T13:42:16.247" v="4325" actId="255"/>
          <ac:spMkLst>
            <pc:docMk/>
            <pc:sldMk cId="40383479" sldId="308"/>
            <ac:spMk id="6" creationId="{D4ED89BF-271F-4EFF-9B1B-223164C7E839}"/>
          </ac:spMkLst>
        </pc:spChg>
        <pc:spChg chg="add del">
          <ac:chgData name="Sabrina De Oliveira" userId="34420f5773a88cdb" providerId="LiveId" clId="{C6873D3A-5142-4B27-9846-7DCB74605CCD}" dt="2020-06-23T13:59:16.566" v="4492" actId="478"/>
          <ac:spMkLst>
            <pc:docMk/>
            <pc:sldMk cId="40383479" sldId="308"/>
            <ac:spMk id="7" creationId="{BADF30E2-313F-4818-9DE0-C05F4E89DAA6}"/>
          </ac:spMkLst>
        </pc:spChg>
        <pc:spChg chg="add mod">
          <ac:chgData name="Sabrina De Oliveira" userId="34420f5773a88cdb" providerId="LiveId" clId="{C6873D3A-5142-4B27-9846-7DCB74605CCD}" dt="2020-06-23T14:33:31.410" v="5050" actId="208"/>
          <ac:spMkLst>
            <pc:docMk/>
            <pc:sldMk cId="40383479" sldId="308"/>
            <ac:spMk id="8" creationId="{F4417233-71C4-479D-B2CF-0828B01D42EA}"/>
          </ac:spMkLst>
        </pc:spChg>
        <pc:spChg chg="add mod">
          <ac:chgData name="Sabrina De Oliveira" userId="34420f5773a88cdb" providerId="LiveId" clId="{C6873D3A-5142-4B27-9846-7DCB74605CCD}" dt="2020-06-23T14:32:17.468" v="5040" actId="1076"/>
          <ac:spMkLst>
            <pc:docMk/>
            <pc:sldMk cId="40383479" sldId="308"/>
            <ac:spMk id="10" creationId="{C9E429A3-A936-4D0E-85D5-305BA86D5C6F}"/>
          </ac:spMkLst>
        </pc:spChg>
        <pc:spChg chg="add mod">
          <ac:chgData name="Sabrina De Oliveira" userId="34420f5773a88cdb" providerId="LiveId" clId="{C6873D3A-5142-4B27-9846-7DCB74605CCD}" dt="2020-06-23T14:32:17.468" v="5040" actId="1076"/>
          <ac:spMkLst>
            <pc:docMk/>
            <pc:sldMk cId="40383479" sldId="308"/>
            <ac:spMk id="11" creationId="{5C1555C2-1B6B-433D-9351-35B1C2DDBD64}"/>
          </ac:spMkLst>
        </pc:spChg>
        <pc:spChg chg="add mod">
          <ac:chgData name="Sabrina De Oliveira" userId="34420f5773a88cdb" providerId="LiveId" clId="{C6873D3A-5142-4B27-9846-7DCB74605CCD}" dt="2020-06-23T14:32:17.468" v="5040" actId="1076"/>
          <ac:spMkLst>
            <pc:docMk/>
            <pc:sldMk cId="40383479" sldId="308"/>
            <ac:spMk id="12" creationId="{1BF7460B-47EE-4B4D-894A-F22A23AE6763}"/>
          </ac:spMkLst>
        </pc:spChg>
        <pc:spChg chg="del">
          <ac:chgData name="Sabrina De Oliveira" userId="34420f5773a88cdb" providerId="LiveId" clId="{C6873D3A-5142-4B27-9846-7DCB74605CCD}" dt="2020-06-27T11:36:16.036" v="10661" actId="478"/>
          <ac:spMkLst>
            <pc:docMk/>
            <pc:sldMk cId="40383479" sldId="308"/>
            <ac:spMk id="13" creationId="{13B3FA44-0854-4234-8D07-63BF6DAB7B73}"/>
          </ac:spMkLst>
        </pc:spChg>
        <pc:spChg chg="del">
          <ac:chgData name="Sabrina De Oliveira" userId="34420f5773a88cdb" providerId="LiveId" clId="{C6873D3A-5142-4B27-9846-7DCB74605CCD}" dt="2020-06-27T11:36:15.309" v="10660" actId="478"/>
          <ac:spMkLst>
            <pc:docMk/>
            <pc:sldMk cId="40383479" sldId="308"/>
            <ac:spMk id="14" creationId="{E2C35CB7-E028-4FCA-9D22-88FE87EF9A86}"/>
          </ac:spMkLst>
        </pc:spChg>
        <pc:spChg chg="add mod">
          <ac:chgData name="Sabrina De Oliveira" userId="34420f5773a88cdb" providerId="LiveId" clId="{C6873D3A-5142-4B27-9846-7DCB74605CCD}" dt="2020-06-23T14:32:17.468" v="5040" actId="1076"/>
          <ac:spMkLst>
            <pc:docMk/>
            <pc:sldMk cId="40383479" sldId="308"/>
            <ac:spMk id="15" creationId="{78CFDEAF-D718-4DA2-80B0-98536C355425}"/>
          </ac:spMkLst>
        </pc:spChg>
        <pc:spChg chg="add mod">
          <ac:chgData name="Sabrina De Oliveira" userId="34420f5773a88cdb" providerId="LiveId" clId="{C6873D3A-5142-4B27-9846-7DCB74605CCD}" dt="2020-06-23T14:32:17.468" v="5040" actId="1076"/>
          <ac:spMkLst>
            <pc:docMk/>
            <pc:sldMk cId="40383479" sldId="308"/>
            <ac:spMk id="16" creationId="{958143D4-A825-40A5-A96F-D9A46DA401FC}"/>
          </ac:spMkLst>
        </pc:spChg>
        <pc:spChg chg="add mod">
          <ac:chgData name="Sabrina De Oliveira" userId="34420f5773a88cdb" providerId="LiveId" clId="{C6873D3A-5142-4B27-9846-7DCB74605CCD}" dt="2020-06-23T14:35:23.140" v="5101" actId="1076"/>
          <ac:spMkLst>
            <pc:docMk/>
            <pc:sldMk cId="40383479" sldId="308"/>
            <ac:spMk id="17" creationId="{26F796E7-FB3D-48E2-8EFB-1E666ED2F54A}"/>
          </ac:spMkLst>
        </pc:spChg>
        <pc:spChg chg="add del mod">
          <ac:chgData name="Sabrina De Oliveira" userId="34420f5773a88cdb" providerId="LiveId" clId="{C6873D3A-5142-4B27-9846-7DCB74605CCD}" dt="2020-06-23T14:33:40.483" v="5052"/>
          <ac:spMkLst>
            <pc:docMk/>
            <pc:sldMk cId="40383479" sldId="308"/>
            <ac:spMk id="18" creationId="{25DCEE5C-8545-46B2-9F34-9AE60421CCA2}"/>
          </ac:spMkLst>
        </pc:spChg>
        <pc:spChg chg="add mod">
          <ac:chgData name="Sabrina De Oliveira" userId="34420f5773a88cdb" providerId="LiveId" clId="{C6873D3A-5142-4B27-9846-7DCB74605CCD}" dt="2020-06-23T14:34:21.122" v="5086" actId="1076"/>
          <ac:spMkLst>
            <pc:docMk/>
            <pc:sldMk cId="40383479" sldId="308"/>
            <ac:spMk id="19" creationId="{69377AB9-2919-46BA-88A4-6C98B9604B40}"/>
          </ac:spMkLst>
        </pc:spChg>
        <pc:spChg chg="add mod">
          <ac:chgData name="Sabrina De Oliveira" userId="34420f5773a88cdb" providerId="LiveId" clId="{C6873D3A-5142-4B27-9846-7DCB74605CCD}" dt="2020-06-24T18:17:34.599" v="9251" actId="120"/>
          <ac:spMkLst>
            <pc:docMk/>
            <pc:sldMk cId="40383479" sldId="308"/>
            <ac:spMk id="20" creationId="{A1354068-D60D-4D84-8004-3CE18B2C2C94}"/>
          </ac:spMkLst>
        </pc:spChg>
        <pc:spChg chg="add mod">
          <ac:chgData name="Sabrina De Oliveira" userId="34420f5773a88cdb" providerId="LiveId" clId="{C6873D3A-5142-4B27-9846-7DCB74605CCD}" dt="2020-06-23T14:35:03.547" v="5097" actId="1076"/>
          <ac:spMkLst>
            <pc:docMk/>
            <pc:sldMk cId="40383479" sldId="308"/>
            <ac:spMk id="21" creationId="{3CC7A3FE-C92D-43EF-9B01-4C2880E56F41}"/>
          </ac:spMkLst>
        </pc:spChg>
        <pc:spChg chg="add mod ord">
          <ac:chgData name="Sabrina De Oliveira" userId="34420f5773a88cdb" providerId="LiveId" clId="{C6873D3A-5142-4B27-9846-7DCB74605CCD}" dt="2020-06-27T11:46:05.343" v="10750" actId="167"/>
          <ac:spMkLst>
            <pc:docMk/>
            <pc:sldMk cId="40383479" sldId="308"/>
            <ac:spMk id="23" creationId="{5CF469AC-FCAB-450C-A512-A5CB847C0623}"/>
          </ac:spMkLst>
        </pc:spChg>
        <pc:spChg chg="add mod ord">
          <ac:chgData name="Sabrina De Oliveira" userId="34420f5773a88cdb" providerId="LiveId" clId="{C6873D3A-5142-4B27-9846-7DCB74605CCD}" dt="2020-06-27T11:46:05.343" v="10750" actId="167"/>
          <ac:spMkLst>
            <pc:docMk/>
            <pc:sldMk cId="40383479" sldId="308"/>
            <ac:spMk id="24" creationId="{5C5BB277-FFAC-4AF7-8510-E87D37B3B41D}"/>
          </ac:spMkLst>
        </pc:spChg>
        <pc:picChg chg="del">
          <ac:chgData name="Sabrina De Oliveira" userId="34420f5773a88cdb" providerId="LiveId" clId="{C6873D3A-5142-4B27-9846-7DCB74605CCD}" dt="2020-06-23T13:41:00.115" v="4242" actId="478"/>
          <ac:picMkLst>
            <pc:docMk/>
            <pc:sldMk cId="40383479" sldId="308"/>
            <ac:picMk id="2" creationId="{8B558CE5-CD30-47B5-BA7D-FFEF29BC802B}"/>
          </ac:picMkLst>
        </pc:picChg>
        <pc:picChg chg="add del mod">
          <ac:chgData name="Sabrina De Oliveira" userId="34420f5773a88cdb" providerId="LiveId" clId="{C6873D3A-5142-4B27-9846-7DCB74605CCD}" dt="2020-06-27T11:46:06.880" v="10751" actId="478"/>
          <ac:picMkLst>
            <pc:docMk/>
            <pc:sldMk cId="40383479" sldId="308"/>
            <ac:picMk id="22" creationId="{35984132-D07A-492A-829E-C13EF3E4F362}"/>
          </ac:picMkLst>
        </pc:picChg>
        <pc:picChg chg="add mod">
          <ac:chgData name="Sabrina De Oliveira" userId="34420f5773a88cdb" providerId="LiveId" clId="{C6873D3A-5142-4B27-9846-7DCB74605CCD}" dt="2020-06-23T14:34:35.884" v="5092" actId="1076"/>
          <ac:picMkLst>
            <pc:docMk/>
            <pc:sldMk cId="40383479" sldId="308"/>
            <ac:picMk id="2049" creationId="{69AE939F-DDD9-4BBD-B72F-2F1D699FDA28}"/>
          </ac:picMkLst>
        </pc:picChg>
      </pc:sldChg>
      <pc:sldChg chg="addSp delSp modSp add mod ord modAnim">
        <pc:chgData name="Sabrina De Oliveira" userId="34420f5773a88cdb" providerId="LiveId" clId="{C6873D3A-5142-4B27-9846-7DCB74605CCD}" dt="2020-06-25T12:56:16.393" v="9429"/>
        <pc:sldMkLst>
          <pc:docMk/>
          <pc:sldMk cId="1616101755" sldId="309"/>
        </pc:sldMkLst>
        <pc:spChg chg="mod">
          <ac:chgData name="Sabrina De Oliveira" userId="34420f5773a88cdb" providerId="LiveId" clId="{C6873D3A-5142-4B27-9846-7DCB74605CCD}" dt="2020-06-23T15:08:14.443" v="5881" actId="114"/>
          <ac:spMkLst>
            <pc:docMk/>
            <pc:sldMk cId="1616101755" sldId="309"/>
            <ac:spMk id="7" creationId="{0A60AF13-64A9-4F72-A7CA-01DB0C687478}"/>
          </ac:spMkLst>
        </pc:spChg>
        <pc:spChg chg="del mod">
          <ac:chgData name="Sabrina De Oliveira" userId="34420f5773a88cdb" providerId="LiveId" clId="{C6873D3A-5142-4B27-9846-7DCB74605CCD}" dt="2020-06-23T14:30:41.139" v="5010" actId="478"/>
          <ac:spMkLst>
            <pc:docMk/>
            <pc:sldMk cId="1616101755" sldId="309"/>
            <ac:spMk id="8" creationId="{F4808C46-5DB7-4299-85AE-49E11741E4CD}"/>
          </ac:spMkLst>
        </pc:spChg>
        <pc:spChg chg="del mod">
          <ac:chgData name="Sabrina De Oliveira" userId="34420f5773a88cdb" providerId="LiveId" clId="{C6873D3A-5142-4B27-9846-7DCB74605CCD}" dt="2020-06-23T14:36:22.170" v="5113" actId="478"/>
          <ac:spMkLst>
            <pc:docMk/>
            <pc:sldMk cId="1616101755" sldId="309"/>
            <ac:spMk id="10" creationId="{418A5FE4-8896-4095-B21C-663BE4BA1FEB}"/>
          </ac:spMkLst>
        </pc:spChg>
        <pc:spChg chg="mod">
          <ac:chgData name="Sabrina De Oliveira" userId="34420f5773a88cdb" providerId="LiveId" clId="{C6873D3A-5142-4B27-9846-7DCB74605CCD}" dt="2020-06-23T14:40:34.771" v="5167" actId="1076"/>
          <ac:spMkLst>
            <pc:docMk/>
            <pc:sldMk cId="1616101755" sldId="309"/>
            <ac:spMk id="15" creationId="{7A50E710-46ED-4F10-A0FF-619600DA576F}"/>
          </ac:spMkLst>
        </pc:spChg>
        <pc:spChg chg="mod">
          <ac:chgData name="Sabrina De Oliveira" userId="34420f5773a88cdb" providerId="LiveId" clId="{C6873D3A-5142-4B27-9846-7DCB74605CCD}" dt="2020-06-23T14:41:37.747" v="5389" actId="20577"/>
          <ac:spMkLst>
            <pc:docMk/>
            <pc:sldMk cId="1616101755" sldId="309"/>
            <ac:spMk id="16" creationId="{C8136088-92B8-4808-B669-49A3F44BB325}"/>
          </ac:spMkLst>
        </pc:spChg>
        <pc:spChg chg="add mod">
          <ac:chgData name="Sabrina De Oliveira" userId="34420f5773a88cdb" providerId="LiveId" clId="{C6873D3A-5142-4B27-9846-7DCB74605CCD}" dt="2020-06-23T15:08:09.599" v="5879" actId="114"/>
          <ac:spMkLst>
            <pc:docMk/>
            <pc:sldMk cId="1616101755" sldId="309"/>
            <ac:spMk id="17" creationId="{FDE6870E-2A9F-48E7-883A-98E849B7A779}"/>
          </ac:spMkLst>
        </pc:spChg>
        <pc:spChg chg="add mod">
          <ac:chgData name="Sabrina De Oliveira" userId="34420f5773a88cdb" providerId="LiveId" clId="{C6873D3A-5142-4B27-9846-7DCB74605CCD}" dt="2020-06-23T15:08:07.652" v="5878" actId="114"/>
          <ac:spMkLst>
            <pc:docMk/>
            <pc:sldMk cId="1616101755" sldId="309"/>
            <ac:spMk id="18" creationId="{A5F93F82-9B3B-40FF-8654-3A51D56CD33E}"/>
          </ac:spMkLst>
        </pc:spChg>
        <pc:spChg chg="add mod">
          <ac:chgData name="Sabrina De Oliveira" userId="34420f5773a88cdb" providerId="LiveId" clId="{C6873D3A-5142-4B27-9846-7DCB74605CCD}" dt="2020-06-23T14:37:56.284" v="5143" actId="14100"/>
          <ac:spMkLst>
            <pc:docMk/>
            <pc:sldMk cId="1616101755" sldId="309"/>
            <ac:spMk id="21" creationId="{30AFB968-9ECE-46FD-801D-77335F33C5EE}"/>
          </ac:spMkLst>
        </pc:spChg>
        <pc:spChg chg="add mod">
          <ac:chgData name="Sabrina De Oliveira" userId="34420f5773a88cdb" providerId="LiveId" clId="{C6873D3A-5142-4B27-9846-7DCB74605CCD}" dt="2020-06-23T14:38:13.330" v="5147" actId="1076"/>
          <ac:spMkLst>
            <pc:docMk/>
            <pc:sldMk cId="1616101755" sldId="309"/>
            <ac:spMk id="22" creationId="{11EF4679-62D4-464B-9F66-1E5C44580E82}"/>
          </ac:spMkLst>
        </pc:spChg>
        <pc:spChg chg="add mod">
          <ac:chgData name="Sabrina De Oliveira" userId="34420f5773a88cdb" providerId="LiveId" clId="{C6873D3A-5142-4B27-9846-7DCB74605CCD}" dt="2020-06-24T18:27:18.925" v="9273" actId="120"/>
          <ac:spMkLst>
            <pc:docMk/>
            <pc:sldMk cId="1616101755" sldId="309"/>
            <ac:spMk id="23" creationId="{DEEE8CCA-7416-4E57-8840-14D63E04B0B9}"/>
          </ac:spMkLst>
        </pc:spChg>
        <pc:spChg chg="add mod">
          <ac:chgData name="Sabrina De Oliveira" userId="34420f5773a88cdb" providerId="LiveId" clId="{C6873D3A-5142-4B27-9846-7DCB74605CCD}" dt="2020-06-23T14:37:22.451" v="5136" actId="1076"/>
          <ac:spMkLst>
            <pc:docMk/>
            <pc:sldMk cId="1616101755" sldId="309"/>
            <ac:spMk id="24" creationId="{0FC53F8F-A341-4C01-B5C7-B65E6CE79DB5}"/>
          </ac:spMkLst>
        </pc:spChg>
        <pc:picChg chg="del mod">
          <ac:chgData name="Sabrina De Oliveira" userId="34420f5773a88cdb" providerId="LiveId" clId="{C6873D3A-5142-4B27-9846-7DCB74605CCD}" dt="2020-06-23T14:05:20.205" v="4765" actId="478"/>
          <ac:picMkLst>
            <pc:docMk/>
            <pc:sldMk cId="1616101755" sldId="309"/>
            <ac:picMk id="3" creationId="{8341CC31-DD6A-444F-A09E-BBE3C61144E8}"/>
          </ac:picMkLst>
        </pc:picChg>
        <pc:picChg chg="mod">
          <ac:chgData name="Sabrina De Oliveira" userId="34420f5773a88cdb" providerId="LiveId" clId="{C6873D3A-5142-4B27-9846-7DCB74605CCD}" dt="2020-06-23T14:40:13.147" v="5164" actId="1076"/>
          <ac:picMkLst>
            <pc:docMk/>
            <pc:sldMk cId="1616101755" sldId="309"/>
            <ac:picMk id="5" creationId="{8FD2C10A-7ECD-4609-A9F6-0D1F2CBADE53}"/>
          </ac:picMkLst>
        </pc:picChg>
        <pc:picChg chg="add mod">
          <ac:chgData name="Sabrina De Oliveira" userId="34420f5773a88cdb" providerId="LiveId" clId="{C6873D3A-5142-4B27-9846-7DCB74605CCD}" dt="2020-06-23T14:31:18.107" v="5032" actId="1076"/>
          <ac:picMkLst>
            <pc:docMk/>
            <pc:sldMk cId="1616101755" sldId="309"/>
            <ac:picMk id="12" creationId="{FB75AC79-8190-4231-AF86-458BED7FC059}"/>
          </ac:picMkLst>
        </pc:picChg>
        <pc:cxnChg chg="add mod">
          <ac:chgData name="Sabrina De Oliveira" userId="34420f5773a88cdb" providerId="LiveId" clId="{C6873D3A-5142-4B27-9846-7DCB74605CCD}" dt="2020-06-23T14:39:19.070" v="5155" actId="1582"/>
          <ac:cxnSpMkLst>
            <pc:docMk/>
            <pc:sldMk cId="1616101755" sldId="309"/>
            <ac:cxnSpMk id="4" creationId="{6BABC3EA-A91A-4EB3-B45F-1B8BB08CBE22}"/>
          </ac:cxnSpMkLst>
        </pc:cxnChg>
        <pc:cxnChg chg="add mod">
          <ac:chgData name="Sabrina De Oliveira" userId="34420f5773a88cdb" providerId="LiveId" clId="{C6873D3A-5142-4B27-9846-7DCB74605CCD}" dt="2020-06-23T14:39:19.070" v="5155" actId="1582"/>
          <ac:cxnSpMkLst>
            <pc:docMk/>
            <pc:sldMk cId="1616101755" sldId="309"/>
            <ac:cxnSpMk id="19" creationId="{FA222812-8DD0-4D5A-BFF7-875963811737}"/>
          </ac:cxnSpMkLst>
        </pc:cxnChg>
        <pc:cxnChg chg="add mod">
          <ac:chgData name="Sabrina De Oliveira" userId="34420f5773a88cdb" providerId="LiveId" clId="{C6873D3A-5142-4B27-9846-7DCB74605CCD}" dt="2020-06-23T14:39:50.012" v="5159" actId="14100"/>
          <ac:cxnSpMkLst>
            <pc:docMk/>
            <pc:sldMk cId="1616101755" sldId="309"/>
            <ac:cxnSpMk id="28" creationId="{102CAB49-0C15-4B56-9606-E37B93E5B973}"/>
          </ac:cxnSpMkLst>
        </pc:cxnChg>
        <pc:cxnChg chg="add mod">
          <ac:chgData name="Sabrina De Oliveira" userId="34420f5773a88cdb" providerId="LiveId" clId="{C6873D3A-5142-4B27-9846-7DCB74605CCD}" dt="2020-06-23T14:40:03.244" v="5163" actId="1076"/>
          <ac:cxnSpMkLst>
            <pc:docMk/>
            <pc:sldMk cId="1616101755" sldId="309"/>
            <ac:cxnSpMk id="31" creationId="{8EBD9408-38C3-4AF1-8FC4-A327D8DFEA83}"/>
          </ac:cxnSpMkLst>
        </pc:cxnChg>
      </pc:sldChg>
      <pc:sldChg chg="addSp delSp modSp add mod delAnim modAnim modNotesTx">
        <pc:chgData name="Sabrina De Oliveira" userId="34420f5773a88cdb" providerId="LiveId" clId="{C6873D3A-5142-4B27-9846-7DCB74605CCD}" dt="2020-06-27T13:24:49.897" v="10936" actId="20577"/>
        <pc:sldMkLst>
          <pc:docMk/>
          <pc:sldMk cId="1644186599" sldId="310"/>
        </pc:sldMkLst>
        <pc:spChg chg="mod">
          <ac:chgData name="Sabrina De Oliveira" userId="34420f5773a88cdb" providerId="LiveId" clId="{C6873D3A-5142-4B27-9846-7DCB74605CCD}" dt="2020-06-23T14:50:13.126" v="5417"/>
          <ac:spMkLst>
            <pc:docMk/>
            <pc:sldMk cId="1644186599" sldId="310"/>
            <ac:spMk id="7" creationId="{894F5E17-16CC-4DD2-86BC-93A4E7658A0B}"/>
          </ac:spMkLst>
        </pc:spChg>
        <pc:spChg chg="add del mod">
          <ac:chgData name="Sabrina De Oliveira" userId="34420f5773a88cdb" providerId="LiveId" clId="{C6873D3A-5142-4B27-9846-7DCB74605CCD}" dt="2020-06-23T14:48:53.689" v="5406"/>
          <ac:spMkLst>
            <pc:docMk/>
            <pc:sldMk cId="1644186599" sldId="310"/>
            <ac:spMk id="10" creationId="{4828D1EA-64AE-4FFE-B7D7-2D2F2B25342A}"/>
          </ac:spMkLst>
        </pc:spChg>
        <pc:spChg chg="add del mod">
          <ac:chgData name="Sabrina De Oliveira" userId="34420f5773a88cdb" providerId="LiveId" clId="{C6873D3A-5142-4B27-9846-7DCB74605CCD}" dt="2020-06-23T14:48:53.689" v="5406"/>
          <ac:spMkLst>
            <pc:docMk/>
            <pc:sldMk cId="1644186599" sldId="310"/>
            <ac:spMk id="11" creationId="{21D56682-01F5-4729-8168-0B7A89731C2A}"/>
          </ac:spMkLst>
        </pc:spChg>
        <pc:spChg chg="del">
          <ac:chgData name="Sabrina De Oliveira" userId="34420f5773a88cdb" providerId="LiveId" clId="{C6873D3A-5142-4B27-9846-7DCB74605CCD}" dt="2020-06-27T11:36:08.350" v="10656" actId="478"/>
          <ac:spMkLst>
            <pc:docMk/>
            <pc:sldMk cId="1644186599" sldId="310"/>
            <ac:spMk id="12" creationId="{4B0156F0-D68E-4B61-989B-0374579EB4D7}"/>
          </ac:spMkLst>
        </pc:spChg>
        <pc:spChg chg="del mod">
          <ac:chgData name="Sabrina De Oliveira" userId="34420f5773a88cdb" providerId="LiveId" clId="{C6873D3A-5142-4B27-9846-7DCB74605CCD}" dt="2020-06-27T11:36:07.623" v="10655" actId="478"/>
          <ac:spMkLst>
            <pc:docMk/>
            <pc:sldMk cId="1644186599" sldId="310"/>
            <ac:spMk id="13" creationId="{FB762983-8C71-431C-962C-0D82A85CCD67}"/>
          </ac:spMkLst>
        </pc:spChg>
        <pc:spChg chg="add mod">
          <ac:chgData name="Sabrina De Oliveira" userId="34420f5773a88cdb" providerId="LiveId" clId="{C6873D3A-5142-4B27-9846-7DCB74605CCD}" dt="2020-06-23T14:49:12.218" v="5411" actId="1076"/>
          <ac:spMkLst>
            <pc:docMk/>
            <pc:sldMk cId="1644186599" sldId="310"/>
            <ac:spMk id="14" creationId="{7DA7B093-1065-405E-9016-9CA1F4315F54}"/>
          </ac:spMkLst>
        </pc:spChg>
        <pc:spChg chg="add mod">
          <ac:chgData name="Sabrina De Oliveira" userId="34420f5773a88cdb" providerId="LiveId" clId="{C6873D3A-5142-4B27-9846-7DCB74605CCD}" dt="2020-06-27T13:24:49.897" v="10936" actId="20577"/>
          <ac:spMkLst>
            <pc:docMk/>
            <pc:sldMk cId="1644186599" sldId="310"/>
            <ac:spMk id="15" creationId="{A0D957B5-1A17-4FB5-A2F0-55DFE36EA4C8}"/>
          </ac:spMkLst>
        </pc:spChg>
        <pc:spChg chg="del">
          <ac:chgData name="Sabrina De Oliveira" userId="34420f5773a88cdb" providerId="LiveId" clId="{C6873D3A-5142-4B27-9846-7DCB74605CCD}" dt="2020-06-23T14:48:56.628" v="5407" actId="478"/>
          <ac:spMkLst>
            <pc:docMk/>
            <pc:sldMk cId="1644186599" sldId="310"/>
            <ac:spMk id="16" creationId="{8804A568-3374-452D-970B-6F61DBB1561B}"/>
          </ac:spMkLst>
        </pc:spChg>
        <pc:spChg chg="del">
          <ac:chgData name="Sabrina De Oliveira" userId="34420f5773a88cdb" providerId="LiveId" clId="{C6873D3A-5142-4B27-9846-7DCB74605CCD}" dt="2020-06-23T14:48:56.628" v="5407" actId="478"/>
          <ac:spMkLst>
            <pc:docMk/>
            <pc:sldMk cId="1644186599" sldId="310"/>
            <ac:spMk id="17" creationId="{3AAFEAFD-BD10-4179-B3CE-7AB1F30DB214}"/>
          </ac:spMkLst>
        </pc:spChg>
        <pc:spChg chg="del">
          <ac:chgData name="Sabrina De Oliveira" userId="34420f5773a88cdb" providerId="LiveId" clId="{C6873D3A-5142-4B27-9846-7DCB74605CCD}" dt="2020-06-23T14:49:33.739" v="5412" actId="478"/>
          <ac:spMkLst>
            <pc:docMk/>
            <pc:sldMk cId="1644186599" sldId="310"/>
            <ac:spMk id="18" creationId="{F9F69134-B345-4F52-9D3C-0452CDE23D28}"/>
          </ac:spMkLst>
        </pc:spChg>
        <pc:spChg chg="del">
          <ac:chgData name="Sabrina De Oliveira" userId="34420f5773a88cdb" providerId="LiveId" clId="{C6873D3A-5142-4B27-9846-7DCB74605CCD}" dt="2020-06-23T14:49:33.739" v="5412" actId="478"/>
          <ac:spMkLst>
            <pc:docMk/>
            <pc:sldMk cId="1644186599" sldId="310"/>
            <ac:spMk id="19" creationId="{BAB9C435-BB36-4C3B-BC33-BCA868545BBE}"/>
          </ac:spMkLst>
        </pc:spChg>
        <pc:spChg chg="add mod">
          <ac:chgData name="Sabrina De Oliveira" userId="34420f5773a88cdb" providerId="LiveId" clId="{C6873D3A-5142-4B27-9846-7DCB74605CCD}" dt="2020-06-23T14:49:45.404" v="5415" actId="14100"/>
          <ac:spMkLst>
            <pc:docMk/>
            <pc:sldMk cId="1644186599" sldId="310"/>
            <ac:spMk id="20" creationId="{0EC48760-E2E0-4A78-B1BB-97356EDE7AC1}"/>
          </ac:spMkLst>
        </pc:spChg>
        <pc:spChg chg="add mod">
          <ac:chgData name="Sabrina De Oliveira" userId="34420f5773a88cdb" providerId="LiveId" clId="{C6873D3A-5142-4B27-9846-7DCB74605CCD}" dt="2020-06-23T14:49:45.404" v="5415" actId="14100"/>
          <ac:spMkLst>
            <pc:docMk/>
            <pc:sldMk cId="1644186599" sldId="310"/>
            <ac:spMk id="21" creationId="{051237D4-4871-4595-956C-3FC4146F5492}"/>
          </ac:spMkLst>
        </pc:spChg>
        <pc:picChg chg="add del mod">
          <ac:chgData name="Sabrina De Oliveira" userId="34420f5773a88cdb" providerId="LiveId" clId="{C6873D3A-5142-4B27-9846-7DCB74605CCD}" dt="2020-06-27T11:45:45.150" v="10745" actId="478"/>
          <ac:picMkLst>
            <pc:docMk/>
            <pc:sldMk cId="1644186599" sldId="310"/>
            <ac:picMk id="10" creationId="{F2FF0262-ACF2-4B96-9B96-4D23DE4E9C89}"/>
          </ac:picMkLst>
        </pc:picChg>
        <pc:picChg chg="add mod">
          <ac:chgData name="Sabrina De Oliveira" userId="34420f5773a88cdb" providerId="LiveId" clId="{C6873D3A-5142-4B27-9846-7DCB74605CCD}" dt="2020-06-27T11:45:49.461" v="10746"/>
          <ac:picMkLst>
            <pc:docMk/>
            <pc:sldMk cId="1644186599" sldId="310"/>
            <ac:picMk id="11" creationId="{DBD94D23-74C0-4358-A0F4-4906C65874DA}"/>
          </ac:picMkLst>
        </pc:picChg>
      </pc:sldChg>
      <pc:sldChg chg="addSp delSp modSp add mod modClrScheme delAnim modAnim chgLayout modNotesTx">
        <pc:chgData name="Sabrina De Oliveira" userId="34420f5773a88cdb" providerId="LiveId" clId="{C6873D3A-5142-4B27-9846-7DCB74605CCD}" dt="2020-06-27T14:14:04.446" v="11102" actId="20577"/>
        <pc:sldMkLst>
          <pc:docMk/>
          <pc:sldMk cId="2491625824" sldId="311"/>
        </pc:sldMkLst>
        <pc:spChg chg="del">
          <ac:chgData name="Sabrina De Oliveira" userId="34420f5773a88cdb" providerId="LiveId" clId="{C6873D3A-5142-4B27-9846-7DCB74605CCD}" dt="2020-06-23T14:54:29.671" v="5558" actId="478"/>
          <ac:spMkLst>
            <pc:docMk/>
            <pc:sldMk cId="2491625824" sldId="311"/>
            <ac:spMk id="2" creationId="{AA31741C-AEB7-4989-A29F-74476D305B3D}"/>
          </ac:spMkLst>
        </pc:spChg>
        <pc:spChg chg="del">
          <ac:chgData name="Sabrina De Oliveira" userId="34420f5773a88cdb" providerId="LiveId" clId="{C6873D3A-5142-4B27-9846-7DCB74605CCD}" dt="2020-06-27T11:36:25.710" v="10667" actId="478"/>
          <ac:spMkLst>
            <pc:docMk/>
            <pc:sldMk cId="2491625824" sldId="311"/>
            <ac:spMk id="3" creationId="{E121BE79-6570-4395-B408-DB5731FF43F5}"/>
          </ac:spMkLst>
        </pc:spChg>
        <pc:spChg chg="add mod">
          <ac:chgData name="Sabrina De Oliveira" userId="34420f5773a88cdb" providerId="LiveId" clId="{C6873D3A-5142-4B27-9846-7DCB74605CCD}" dt="2020-06-23T15:02:16.416" v="5571" actId="14100"/>
          <ac:spMkLst>
            <pc:docMk/>
            <pc:sldMk cId="2491625824" sldId="311"/>
            <ac:spMk id="4" creationId="{FC0A5A4E-0545-44EF-96CA-A285382B48BD}"/>
          </ac:spMkLst>
        </pc:spChg>
        <pc:spChg chg="del">
          <ac:chgData name="Sabrina De Oliveira" userId="34420f5773a88cdb" providerId="LiveId" clId="{C6873D3A-5142-4B27-9846-7DCB74605CCD}" dt="2020-06-27T11:36:26.247" v="10668" actId="478"/>
          <ac:spMkLst>
            <pc:docMk/>
            <pc:sldMk cId="2491625824" sldId="311"/>
            <ac:spMk id="5" creationId="{4C2960F1-39F3-43F0-A131-976D451274BC}"/>
          </ac:spMkLst>
        </pc:spChg>
        <pc:spChg chg="add mod ord">
          <ac:chgData name="Sabrina De Oliveira" userId="34420f5773a88cdb" providerId="LiveId" clId="{C6873D3A-5142-4B27-9846-7DCB74605CCD}" dt="2020-06-27T14:14:04.446" v="11102" actId="20577"/>
          <ac:spMkLst>
            <pc:docMk/>
            <pc:sldMk cId="2491625824" sldId="311"/>
            <ac:spMk id="6" creationId="{0D2975A5-0883-4BBA-B688-7CE2B8DF0D14}"/>
          </ac:spMkLst>
        </pc:spChg>
        <pc:spChg chg="mod ord">
          <ac:chgData name="Sabrina De Oliveira" userId="34420f5773a88cdb" providerId="LiveId" clId="{C6873D3A-5142-4B27-9846-7DCB74605CCD}" dt="2020-06-23T15:03:28.273" v="5596" actId="700"/>
          <ac:spMkLst>
            <pc:docMk/>
            <pc:sldMk cId="2491625824" sldId="311"/>
            <ac:spMk id="7" creationId="{894F5E17-16CC-4DD2-86BC-93A4E7658A0B}"/>
          </ac:spMkLst>
        </pc:spChg>
        <pc:spChg chg="del mod">
          <ac:chgData name="Sabrina De Oliveira" userId="34420f5773a88cdb" providerId="LiveId" clId="{C6873D3A-5142-4B27-9846-7DCB74605CCD}" dt="2020-06-23T15:03:34.614" v="5597" actId="478"/>
          <ac:spMkLst>
            <pc:docMk/>
            <pc:sldMk cId="2491625824" sldId="311"/>
            <ac:spMk id="8" creationId="{FF088C64-A552-45AA-9038-2C0EDBE272A8}"/>
          </ac:spMkLst>
        </pc:spChg>
        <pc:spChg chg="del mod">
          <ac:chgData name="Sabrina De Oliveira" userId="34420f5773a88cdb" providerId="LiveId" clId="{C6873D3A-5142-4B27-9846-7DCB74605CCD}" dt="2020-06-23T15:02:32.837" v="5578" actId="478"/>
          <ac:spMkLst>
            <pc:docMk/>
            <pc:sldMk cId="2491625824" sldId="311"/>
            <ac:spMk id="9" creationId="{9F22160C-BB2F-4165-811F-B500457698E4}"/>
          </ac:spMkLst>
        </pc:spChg>
        <pc:spChg chg="del mod">
          <ac:chgData name="Sabrina De Oliveira" userId="34420f5773a88cdb" providerId="LiveId" clId="{C6873D3A-5142-4B27-9846-7DCB74605CCD}" dt="2020-06-23T15:02:31.377" v="5577" actId="478"/>
          <ac:spMkLst>
            <pc:docMk/>
            <pc:sldMk cId="2491625824" sldId="311"/>
            <ac:spMk id="10" creationId="{231E6D86-7706-4674-A255-243B3474508A}"/>
          </ac:spMkLst>
        </pc:spChg>
        <pc:spChg chg="add mod">
          <ac:chgData name="Sabrina De Oliveira" userId="34420f5773a88cdb" providerId="LiveId" clId="{C6873D3A-5142-4B27-9846-7DCB74605CCD}" dt="2020-06-27T14:07:39.985" v="11018" actId="20577"/>
          <ac:spMkLst>
            <pc:docMk/>
            <pc:sldMk cId="2491625824" sldId="311"/>
            <ac:spMk id="10" creationId="{D6411687-A42A-46D4-A533-14FCB27CF609}"/>
          </ac:spMkLst>
        </pc:spChg>
        <pc:spChg chg="add mod ord">
          <ac:chgData name="Sabrina De Oliveira" userId="34420f5773a88cdb" providerId="LiveId" clId="{C6873D3A-5142-4B27-9846-7DCB74605CCD}" dt="2020-06-23T15:29:26.365" v="6256" actId="1076"/>
          <ac:spMkLst>
            <pc:docMk/>
            <pc:sldMk cId="2491625824" sldId="311"/>
            <ac:spMk id="11" creationId="{D81710E9-5337-4809-A393-EC57FD2F1459}"/>
          </ac:spMkLst>
        </pc:spChg>
        <pc:spChg chg="add mod ord">
          <ac:chgData name="Sabrina De Oliveira" userId="34420f5773a88cdb" providerId="LiveId" clId="{C6873D3A-5142-4B27-9846-7DCB74605CCD}" dt="2020-06-23T15:32:58.004" v="6528" actId="1076"/>
          <ac:spMkLst>
            <pc:docMk/>
            <pc:sldMk cId="2491625824" sldId="311"/>
            <ac:spMk id="12" creationId="{4006370F-E32D-4BAF-8D2E-09FD64780D5D}"/>
          </ac:spMkLst>
        </pc:spChg>
        <pc:spChg chg="add mod">
          <ac:chgData name="Sabrina De Oliveira" userId="34420f5773a88cdb" providerId="LiveId" clId="{C6873D3A-5142-4B27-9846-7DCB74605CCD}" dt="2020-06-27T11:38:10.261" v="10692"/>
          <ac:spMkLst>
            <pc:docMk/>
            <pc:sldMk cId="2491625824" sldId="311"/>
            <ac:spMk id="13" creationId="{65C7DB8B-4E82-47DF-96AA-0DCE11EF389D}"/>
          </ac:spMkLst>
        </pc:spChg>
        <pc:spChg chg="add del mod">
          <ac:chgData name="Sabrina De Oliveira" userId="34420f5773a88cdb" providerId="LiveId" clId="{C6873D3A-5142-4B27-9846-7DCB74605CCD}" dt="2020-06-23T15:12:19.183" v="5979" actId="478"/>
          <ac:spMkLst>
            <pc:docMk/>
            <pc:sldMk cId="2491625824" sldId="311"/>
            <ac:spMk id="13" creationId="{9A7D5406-2245-4F92-8F96-2B56367EB27D}"/>
          </ac:spMkLst>
        </pc:spChg>
        <pc:spChg chg="add del mod">
          <ac:chgData name="Sabrina De Oliveira" userId="34420f5773a88cdb" providerId="LiveId" clId="{C6873D3A-5142-4B27-9846-7DCB74605CCD}" dt="2020-06-23T15:12:19.183" v="5979" actId="478"/>
          <ac:spMkLst>
            <pc:docMk/>
            <pc:sldMk cId="2491625824" sldId="311"/>
            <ac:spMk id="14" creationId="{6AD67A6D-BA7C-4E83-8101-F913612EEF3C}"/>
          </ac:spMkLst>
        </pc:spChg>
        <pc:spChg chg="add mod ord">
          <ac:chgData name="Sabrina De Oliveira" userId="34420f5773a88cdb" providerId="LiveId" clId="{C6873D3A-5142-4B27-9846-7DCB74605CCD}" dt="2020-06-23T15:33:45.111" v="6535" actId="20577"/>
          <ac:spMkLst>
            <pc:docMk/>
            <pc:sldMk cId="2491625824" sldId="311"/>
            <ac:spMk id="15" creationId="{EE50073A-19FE-47A2-93CE-4E3D8B40812C}"/>
          </ac:spMkLst>
        </pc:spChg>
        <pc:picChg chg="del mod">
          <ac:chgData name="Sabrina De Oliveira" userId="34420f5773a88cdb" providerId="LiveId" clId="{C6873D3A-5142-4B27-9846-7DCB74605CCD}" dt="2020-06-23T14:54:30.726" v="5559" actId="478"/>
          <ac:picMkLst>
            <pc:docMk/>
            <pc:sldMk cId="2491625824" sldId="311"/>
            <ac:picMk id="5122" creationId="{2F202EBC-357D-4787-9316-2D74E0CFEA23}"/>
          </ac:picMkLst>
        </pc:picChg>
      </pc:sldChg>
      <pc:sldChg chg="addSp delSp modSp add mod ord modAnim modNotesTx">
        <pc:chgData name="Sabrina De Oliveira" userId="34420f5773a88cdb" providerId="LiveId" clId="{C6873D3A-5142-4B27-9846-7DCB74605CCD}" dt="2020-06-28T09:39:17.474" v="12344" actId="20577"/>
        <pc:sldMkLst>
          <pc:docMk/>
          <pc:sldMk cId="942447283" sldId="312"/>
        </pc:sldMkLst>
        <pc:spChg chg="add mod">
          <ac:chgData name="Sabrina De Oliveira" userId="34420f5773a88cdb" providerId="LiveId" clId="{C6873D3A-5142-4B27-9846-7DCB74605CCD}" dt="2020-06-27T18:04:39.189" v="11271" actId="20577"/>
          <ac:spMkLst>
            <pc:docMk/>
            <pc:sldMk cId="942447283" sldId="312"/>
            <ac:spMk id="2" creationId="{39C14B0D-67BB-4C0F-9CC1-B3C6C37B584F}"/>
          </ac:spMkLst>
        </pc:spChg>
        <pc:spChg chg="add del mod">
          <ac:chgData name="Sabrina De Oliveira" userId="34420f5773a88cdb" providerId="LiveId" clId="{C6873D3A-5142-4B27-9846-7DCB74605CCD}" dt="2020-06-23T15:16:57.351" v="6050" actId="478"/>
          <ac:spMkLst>
            <pc:docMk/>
            <pc:sldMk cId="942447283" sldId="312"/>
            <ac:spMk id="2" creationId="{9D40839A-C7BC-448C-8EB4-C06665AF435B}"/>
          </ac:spMkLst>
        </pc:spChg>
        <pc:spChg chg="del">
          <ac:chgData name="Sabrina De Oliveira" userId="34420f5773a88cdb" providerId="LiveId" clId="{C6873D3A-5142-4B27-9846-7DCB74605CCD}" dt="2020-06-27T11:36:48.496" v="10678" actId="478"/>
          <ac:spMkLst>
            <pc:docMk/>
            <pc:sldMk cId="942447283" sldId="312"/>
            <ac:spMk id="3" creationId="{E121BE79-6570-4395-B408-DB5731FF43F5}"/>
          </ac:spMkLst>
        </pc:spChg>
        <pc:spChg chg="del mod">
          <ac:chgData name="Sabrina De Oliveira" userId="34420f5773a88cdb" providerId="LiveId" clId="{C6873D3A-5142-4B27-9846-7DCB74605CCD}" dt="2020-06-23T15:18:43.259" v="6080"/>
          <ac:spMkLst>
            <pc:docMk/>
            <pc:sldMk cId="942447283" sldId="312"/>
            <ac:spMk id="4" creationId="{FC0A5A4E-0545-44EF-96CA-A285382B48BD}"/>
          </ac:spMkLst>
        </pc:spChg>
        <pc:spChg chg="del">
          <ac:chgData name="Sabrina De Oliveira" userId="34420f5773a88cdb" providerId="LiveId" clId="{C6873D3A-5142-4B27-9846-7DCB74605CCD}" dt="2020-06-27T11:36:52.101" v="10681" actId="478"/>
          <ac:spMkLst>
            <pc:docMk/>
            <pc:sldMk cId="942447283" sldId="312"/>
            <ac:spMk id="5" creationId="{4C2960F1-39F3-43F0-A131-976D451274BC}"/>
          </ac:spMkLst>
        </pc:spChg>
        <pc:spChg chg="mod">
          <ac:chgData name="Sabrina De Oliveira" userId="34420f5773a88cdb" providerId="LiveId" clId="{C6873D3A-5142-4B27-9846-7DCB74605CCD}" dt="2020-06-27T18:05:43.495" v="11274" actId="207"/>
          <ac:spMkLst>
            <pc:docMk/>
            <pc:sldMk cId="942447283" sldId="312"/>
            <ac:spMk id="6" creationId="{0D2975A5-0883-4BBA-B688-7CE2B8DF0D14}"/>
          </ac:spMkLst>
        </pc:spChg>
        <pc:spChg chg="mod">
          <ac:chgData name="Sabrina De Oliveira" userId="34420f5773a88cdb" providerId="LiveId" clId="{C6873D3A-5142-4B27-9846-7DCB74605CCD}" dt="2020-06-23T15:18:38.850" v="6077" actId="20577"/>
          <ac:spMkLst>
            <pc:docMk/>
            <pc:sldMk cId="942447283" sldId="312"/>
            <ac:spMk id="7" creationId="{894F5E17-16CC-4DD2-86BC-93A4E7658A0B}"/>
          </ac:spMkLst>
        </pc:spChg>
        <pc:spChg chg="add mod">
          <ac:chgData name="Sabrina De Oliveira" userId="34420f5773a88cdb" providerId="LiveId" clId="{C6873D3A-5142-4B27-9846-7DCB74605CCD}" dt="2020-06-23T15:27:43.856" v="6192" actId="14100"/>
          <ac:spMkLst>
            <pc:docMk/>
            <pc:sldMk cId="942447283" sldId="312"/>
            <ac:spMk id="8" creationId="{D5ADAA05-0FBE-4A95-920A-61E4FE431EF8}"/>
          </ac:spMkLst>
        </pc:spChg>
        <pc:spChg chg="mod">
          <ac:chgData name="Sabrina De Oliveira" userId="34420f5773a88cdb" providerId="LiveId" clId="{C6873D3A-5142-4B27-9846-7DCB74605CCD}" dt="2020-06-27T18:04:44.031" v="11272" actId="20577"/>
          <ac:spMkLst>
            <pc:docMk/>
            <pc:sldMk cId="942447283" sldId="312"/>
            <ac:spMk id="11" creationId="{D81710E9-5337-4809-A393-EC57FD2F1459}"/>
          </ac:spMkLst>
        </pc:spChg>
        <pc:spChg chg="add del mod">
          <ac:chgData name="Sabrina De Oliveira" userId="34420f5773a88cdb" providerId="LiveId" clId="{C6873D3A-5142-4B27-9846-7DCB74605CCD}" dt="2020-06-23T15:13:49.962" v="5986"/>
          <ac:spMkLst>
            <pc:docMk/>
            <pc:sldMk cId="942447283" sldId="312"/>
            <ac:spMk id="12" creationId="{78834815-AC78-43F2-B2D8-B36F7C51CFC3}"/>
          </ac:spMkLst>
        </pc:spChg>
        <pc:spChg chg="add mod">
          <ac:chgData name="Sabrina De Oliveira" userId="34420f5773a88cdb" providerId="LiveId" clId="{C6873D3A-5142-4B27-9846-7DCB74605CCD}" dt="2020-06-28T09:39:04.814" v="12339" actId="1076"/>
          <ac:spMkLst>
            <pc:docMk/>
            <pc:sldMk cId="942447283" sldId="312"/>
            <ac:spMk id="12" creationId="{B77182B8-9F9A-4A81-A556-0631CDCC0A85}"/>
          </ac:spMkLst>
        </pc:spChg>
        <pc:spChg chg="mod">
          <ac:chgData name="Sabrina De Oliveira" userId="34420f5773a88cdb" providerId="LiveId" clId="{C6873D3A-5142-4B27-9846-7DCB74605CCD}" dt="2020-06-23T15:25:55.174" v="6178" actId="1036"/>
          <ac:spMkLst>
            <pc:docMk/>
            <pc:sldMk cId="942447283" sldId="312"/>
            <ac:spMk id="13" creationId="{9A7D5406-2245-4F92-8F96-2B56367EB27D}"/>
          </ac:spMkLst>
        </pc:spChg>
        <pc:spChg chg="mod">
          <ac:chgData name="Sabrina De Oliveira" userId="34420f5773a88cdb" providerId="LiveId" clId="{C6873D3A-5142-4B27-9846-7DCB74605CCD}" dt="2020-06-23T15:24:53.824" v="6158" actId="255"/>
          <ac:spMkLst>
            <pc:docMk/>
            <pc:sldMk cId="942447283" sldId="312"/>
            <ac:spMk id="14" creationId="{6AD67A6D-BA7C-4E83-8101-F913612EEF3C}"/>
          </ac:spMkLst>
        </pc:spChg>
        <pc:spChg chg="add del mod">
          <ac:chgData name="Sabrina De Oliveira" userId="34420f5773a88cdb" providerId="LiveId" clId="{C6873D3A-5142-4B27-9846-7DCB74605CCD}" dt="2020-06-23T15:13:49.962" v="5986"/>
          <ac:spMkLst>
            <pc:docMk/>
            <pc:sldMk cId="942447283" sldId="312"/>
            <ac:spMk id="15" creationId="{C93157D7-5ECE-4188-BF13-8256E5D3EE0C}"/>
          </ac:spMkLst>
        </pc:spChg>
        <pc:spChg chg="add mod">
          <ac:chgData name="Sabrina De Oliveira" userId="34420f5773a88cdb" providerId="LiveId" clId="{C6873D3A-5142-4B27-9846-7DCB74605CCD}" dt="2020-06-28T09:20:15.916" v="12174" actId="20577"/>
          <ac:spMkLst>
            <pc:docMk/>
            <pc:sldMk cId="942447283" sldId="312"/>
            <ac:spMk id="15" creationId="{FA4DEA29-6456-4FF6-B837-B54FDFBAEB35}"/>
          </ac:spMkLst>
        </pc:spChg>
        <pc:spChg chg="add mod">
          <ac:chgData name="Sabrina De Oliveira" userId="34420f5773a88cdb" providerId="LiveId" clId="{C6873D3A-5142-4B27-9846-7DCB74605CCD}" dt="2020-06-23T15:25:16.643" v="6171" actId="20577"/>
          <ac:spMkLst>
            <pc:docMk/>
            <pc:sldMk cId="942447283" sldId="312"/>
            <ac:spMk id="16" creationId="{42B20029-EDE5-41EA-B4CB-7B9D88C595DA}"/>
          </ac:spMkLst>
        </pc:spChg>
        <pc:spChg chg="add mod">
          <ac:chgData name="Sabrina De Oliveira" userId="34420f5773a88cdb" providerId="LiveId" clId="{C6873D3A-5142-4B27-9846-7DCB74605CCD}" dt="2020-06-23T15:27:26.336" v="6188" actId="14100"/>
          <ac:spMkLst>
            <pc:docMk/>
            <pc:sldMk cId="942447283" sldId="312"/>
            <ac:spMk id="17" creationId="{E19C13EA-023F-43F2-88F5-63C7AFCBDDDB}"/>
          </ac:spMkLst>
        </pc:spChg>
        <pc:spChg chg="add mod">
          <ac:chgData name="Sabrina De Oliveira" userId="34420f5773a88cdb" providerId="LiveId" clId="{C6873D3A-5142-4B27-9846-7DCB74605CCD}" dt="2020-06-23T15:26:03.150" v="6183" actId="14100"/>
          <ac:spMkLst>
            <pc:docMk/>
            <pc:sldMk cId="942447283" sldId="312"/>
            <ac:spMk id="18" creationId="{DEBC32F7-4544-4733-91A0-DF69B180558A}"/>
          </ac:spMkLst>
        </pc:spChg>
        <pc:spChg chg="add del mod">
          <ac:chgData name="Sabrina De Oliveira" userId="34420f5773a88cdb" providerId="LiveId" clId="{C6873D3A-5142-4B27-9846-7DCB74605CCD}" dt="2020-06-27T11:36:50.879" v="10680" actId="478"/>
          <ac:spMkLst>
            <pc:docMk/>
            <pc:sldMk cId="942447283" sldId="312"/>
            <ac:spMk id="19" creationId="{6982B738-0382-47AB-A306-45CF25C2F6F1}"/>
          </ac:spMkLst>
        </pc:spChg>
        <pc:spChg chg="add mod">
          <ac:chgData name="Sabrina De Oliveira" userId="34420f5773a88cdb" providerId="LiveId" clId="{C6873D3A-5142-4B27-9846-7DCB74605CCD}" dt="2020-06-27T11:38:55.143" v="10725"/>
          <ac:spMkLst>
            <pc:docMk/>
            <pc:sldMk cId="942447283" sldId="312"/>
            <ac:spMk id="20" creationId="{3072FC6C-A627-4A34-A272-0250AB10FA93}"/>
          </ac:spMkLst>
        </pc:spChg>
        <pc:spChg chg="add del mod">
          <ac:chgData name="Sabrina De Oliveira" userId="34420f5773a88cdb" providerId="LiveId" clId="{C6873D3A-5142-4B27-9846-7DCB74605CCD}" dt="2020-06-28T09:39:09.460" v="12340" actId="478"/>
          <ac:spMkLst>
            <pc:docMk/>
            <pc:sldMk cId="942447283" sldId="312"/>
            <ac:spMk id="22" creationId="{11C4B121-11CB-4EA2-B487-0C59301C820E}"/>
          </ac:spMkLst>
        </pc:spChg>
        <pc:spChg chg="add mod">
          <ac:chgData name="Sabrina De Oliveira" userId="34420f5773a88cdb" providerId="LiveId" clId="{C6873D3A-5142-4B27-9846-7DCB74605CCD}" dt="2020-06-28T09:39:17.474" v="12344" actId="20577"/>
          <ac:spMkLst>
            <pc:docMk/>
            <pc:sldMk cId="942447283" sldId="312"/>
            <ac:spMk id="23" creationId="{BB03E2D2-8624-434F-B13E-7FF5319B8802}"/>
          </ac:spMkLst>
        </pc:spChg>
        <pc:cxnChg chg="add mod">
          <ac:chgData name="Sabrina De Oliveira" userId="34420f5773a88cdb" providerId="LiveId" clId="{C6873D3A-5142-4B27-9846-7DCB74605CCD}" dt="2020-06-27T13:47:20.134" v="10980" actId="208"/>
          <ac:cxnSpMkLst>
            <pc:docMk/>
            <pc:sldMk cId="942447283" sldId="312"/>
            <ac:cxnSpMk id="9" creationId="{69046798-2D1B-43AD-BB59-BB986C66E083}"/>
          </ac:cxnSpMkLst>
        </pc:cxnChg>
        <pc:cxnChg chg="add del mod">
          <ac:chgData name="Sabrina De Oliveira" userId="34420f5773a88cdb" providerId="LiveId" clId="{C6873D3A-5142-4B27-9846-7DCB74605CCD}" dt="2020-06-23T15:23:34.042" v="6151" actId="478"/>
          <ac:cxnSpMkLst>
            <pc:docMk/>
            <pc:sldMk cId="942447283" sldId="312"/>
            <ac:cxnSpMk id="10" creationId="{650390DD-BB8A-4615-9021-5A54F99A3AB6}"/>
          </ac:cxnSpMkLst>
        </pc:cxnChg>
        <pc:cxnChg chg="add mod">
          <ac:chgData name="Sabrina De Oliveira" userId="34420f5773a88cdb" providerId="LiveId" clId="{C6873D3A-5142-4B27-9846-7DCB74605CCD}" dt="2020-06-27T13:47:36.484" v="10984" actId="1076"/>
          <ac:cxnSpMkLst>
            <pc:docMk/>
            <pc:sldMk cId="942447283" sldId="312"/>
            <ac:cxnSpMk id="21" creationId="{72818C9A-C1A5-4C79-8984-BD6544180E5F}"/>
          </ac:cxnSpMkLst>
        </pc:cxnChg>
      </pc:sldChg>
      <pc:sldChg chg="addSp delSp modSp add mod modAnim">
        <pc:chgData name="Sabrina De Oliveira" userId="34420f5773a88cdb" providerId="LiveId" clId="{C6873D3A-5142-4B27-9846-7DCB74605CCD}" dt="2020-06-28T09:19:54.510" v="12164" actId="20577"/>
        <pc:sldMkLst>
          <pc:docMk/>
          <pc:sldMk cId="2913014123" sldId="313"/>
        </pc:sldMkLst>
        <pc:spChg chg="add mod">
          <ac:chgData name="Sabrina De Oliveira" userId="34420f5773a88cdb" providerId="LiveId" clId="{C6873D3A-5142-4B27-9846-7DCB74605CCD}" dt="2020-06-27T08:48:06.616" v="9759" actId="1076"/>
          <ac:spMkLst>
            <pc:docMk/>
            <pc:sldMk cId="2913014123" sldId="313"/>
            <ac:spMk id="2" creationId="{C47DCF40-1F87-41C9-BCC4-7946BD7A6817}"/>
          </ac:spMkLst>
        </pc:spChg>
        <pc:spChg chg="mod">
          <ac:chgData name="Sabrina De Oliveira" userId="34420f5773a88cdb" providerId="LiveId" clId="{C6873D3A-5142-4B27-9846-7DCB74605CCD}" dt="2020-06-27T08:43:44.185" v="9634" actId="1076"/>
          <ac:spMkLst>
            <pc:docMk/>
            <pc:sldMk cId="2913014123" sldId="313"/>
            <ac:spMk id="4" creationId="{2962E3CD-B3B7-4285-9B7F-3C7E1B93E459}"/>
          </ac:spMkLst>
        </pc:spChg>
        <pc:spChg chg="del">
          <ac:chgData name="Sabrina De Oliveira" userId="34420f5773a88cdb" providerId="LiveId" clId="{C6873D3A-5142-4B27-9846-7DCB74605CCD}" dt="2020-06-24T15:46:38.443" v="7948" actId="478"/>
          <ac:spMkLst>
            <pc:docMk/>
            <pc:sldMk cId="2913014123" sldId="313"/>
            <ac:spMk id="5" creationId="{0EA898E2-5451-497B-B22F-DD0DA7A4DCA1}"/>
          </ac:spMkLst>
        </pc:spChg>
        <pc:spChg chg="del">
          <ac:chgData name="Sabrina De Oliveira" userId="34420f5773a88cdb" providerId="LiveId" clId="{C6873D3A-5142-4B27-9846-7DCB74605CCD}" dt="2020-06-24T16:03:04.259" v="8556" actId="478"/>
          <ac:spMkLst>
            <pc:docMk/>
            <pc:sldMk cId="2913014123" sldId="313"/>
            <ac:spMk id="6" creationId="{D13E02CB-71C6-4B76-97AA-A07EF94BC808}"/>
          </ac:spMkLst>
        </pc:spChg>
        <pc:spChg chg="mod">
          <ac:chgData name="Sabrina De Oliveira" userId="34420f5773a88cdb" providerId="LiveId" clId="{C6873D3A-5142-4B27-9846-7DCB74605CCD}" dt="2020-06-24T15:47:37.329" v="7973" actId="20577"/>
          <ac:spMkLst>
            <pc:docMk/>
            <pc:sldMk cId="2913014123" sldId="313"/>
            <ac:spMk id="7" creationId="{894F5E17-16CC-4DD2-86BC-93A4E7658A0B}"/>
          </ac:spMkLst>
        </pc:spChg>
        <pc:spChg chg="del">
          <ac:chgData name="Sabrina De Oliveira" userId="34420f5773a88cdb" providerId="LiveId" clId="{C6873D3A-5142-4B27-9846-7DCB74605CCD}" dt="2020-06-24T16:03:04.259" v="8556" actId="478"/>
          <ac:spMkLst>
            <pc:docMk/>
            <pc:sldMk cId="2913014123" sldId="313"/>
            <ac:spMk id="9" creationId="{1C2289D7-09FC-40D0-967B-7AB9160BE059}"/>
          </ac:spMkLst>
        </pc:spChg>
        <pc:spChg chg="add mod ord">
          <ac:chgData name="Sabrina De Oliveira" userId="34420f5773a88cdb" providerId="LiveId" clId="{C6873D3A-5142-4B27-9846-7DCB74605CCD}" dt="2020-06-27T08:49:50.383" v="9892" actId="14100"/>
          <ac:spMkLst>
            <pc:docMk/>
            <pc:sldMk cId="2913014123" sldId="313"/>
            <ac:spMk id="9" creationId="{EA8FB6D8-2A8E-4B40-889C-20CE4D520C5B}"/>
          </ac:spMkLst>
        </pc:spChg>
        <pc:spChg chg="add mod">
          <ac:chgData name="Sabrina De Oliveira" userId="34420f5773a88cdb" providerId="LiveId" clId="{C6873D3A-5142-4B27-9846-7DCB74605CCD}" dt="2020-06-27T08:43:44.185" v="9634" actId="1076"/>
          <ac:spMkLst>
            <pc:docMk/>
            <pc:sldMk cId="2913014123" sldId="313"/>
            <ac:spMk id="10" creationId="{8F056D0F-2F5F-4110-A6FB-AD34B8181480}"/>
          </ac:spMkLst>
        </pc:spChg>
        <pc:spChg chg="add mod">
          <ac:chgData name="Sabrina De Oliveira" userId="34420f5773a88cdb" providerId="LiveId" clId="{C6873D3A-5142-4B27-9846-7DCB74605CCD}" dt="2020-06-27T15:15:17.381" v="11175" actId="20577"/>
          <ac:spMkLst>
            <pc:docMk/>
            <pc:sldMk cId="2913014123" sldId="313"/>
            <ac:spMk id="11" creationId="{ACEFF3A6-4C4F-4B3E-8FCE-F1AD2E70887B}"/>
          </ac:spMkLst>
        </pc:spChg>
        <pc:spChg chg="del">
          <ac:chgData name="Sabrina De Oliveira" userId="34420f5773a88cdb" providerId="LiveId" clId="{C6873D3A-5142-4B27-9846-7DCB74605CCD}" dt="2020-06-24T15:46:38.443" v="7948" actId="478"/>
          <ac:spMkLst>
            <pc:docMk/>
            <pc:sldMk cId="2913014123" sldId="313"/>
            <ac:spMk id="11" creationId="{F8BC8299-EF73-46EE-8C33-42DF682D2B2E}"/>
          </ac:spMkLst>
        </pc:spChg>
        <pc:spChg chg="del">
          <ac:chgData name="Sabrina De Oliveira" userId="34420f5773a88cdb" providerId="LiveId" clId="{C6873D3A-5142-4B27-9846-7DCB74605CCD}" dt="2020-06-24T15:46:38.443" v="7948" actId="478"/>
          <ac:spMkLst>
            <pc:docMk/>
            <pc:sldMk cId="2913014123" sldId="313"/>
            <ac:spMk id="12" creationId="{14F4A2D9-D5F0-4B7B-87C0-2F29D876090B}"/>
          </ac:spMkLst>
        </pc:spChg>
        <pc:spChg chg="add mod">
          <ac:chgData name="Sabrina De Oliveira" userId="34420f5773a88cdb" providerId="LiveId" clId="{C6873D3A-5142-4B27-9846-7DCB74605CCD}" dt="2020-06-28T09:19:54.510" v="12164" actId="20577"/>
          <ac:spMkLst>
            <pc:docMk/>
            <pc:sldMk cId="2913014123" sldId="313"/>
            <ac:spMk id="12" creationId="{A8691C62-CB00-4B51-B312-87DE80473C00}"/>
          </ac:spMkLst>
        </pc:spChg>
        <pc:spChg chg="add mod">
          <ac:chgData name="Sabrina De Oliveira" userId="34420f5773a88cdb" providerId="LiveId" clId="{C6873D3A-5142-4B27-9846-7DCB74605CCD}" dt="2020-06-27T11:38:35.399" v="10709"/>
          <ac:spMkLst>
            <pc:docMk/>
            <pc:sldMk cId="2913014123" sldId="313"/>
            <ac:spMk id="14" creationId="{3B1D5FCC-699C-432C-BB07-DDB71790FEAA}"/>
          </ac:spMkLst>
        </pc:spChg>
        <pc:spChg chg="add del mod">
          <ac:chgData name="Sabrina De Oliveira" userId="34420f5773a88cdb" providerId="LiveId" clId="{C6873D3A-5142-4B27-9846-7DCB74605CCD}" dt="2020-06-24T15:53:47.152" v="8284"/>
          <ac:spMkLst>
            <pc:docMk/>
            <pc:sldMk cId="2913014123" sldId="313"/>
            <ac:spMk id="14" creationId="{AB65FFC4-3CD2-4E01-BF86-F5B5D3B5D97A}"/>
          </ac:spMkLst>
        </pc:spChg>
        <pc:spChg chg="add mod">
          <ac:chgData name="Sabrina De Oliveira" userId="34420f5773a88cdb" providerId="LiveId" clId="{C6873D3A-5142-4B27-9846-7DCB74605CCD}" dt="2020-06-27T08:43:44.185" v="9634" actId="1076"/>
          <ac:spMkLst>
            <pc:docMk/>
            <pc:sldMk cId="2913014123" sldId="313"/>
            <ac:spMk id="15" creationId="{1C556F8C-2914-4D4F-9C86-20138FD92DFF}"/>
          </ac:spMkLst>
        </pc:spChg>
        <pc:spChg chg="add mod">
          <ac:chgData name="Sabrina De Oliveira" userId="34420f5773a88cdb" providerId="LiveId" clId="{C6873D3A-5142-4B27-9846-7DCB74605CCD}" dt="2020-06-27T15:08:39.954" v="11153" actId="20577"/>
          <ac:spMkLst>
            <pc:docMk/>
            <pc:sldMk cId="2913014123" sldId="313"/>
            <ac:spMk id="16" creationId="{33116C73-BE84-40D9-98AB-80CEE024B88C}"/>
          </ac:spMkLst>
        </pc:spChg>
        <pc:picChg chg="del">
          <ac:chgData name="Sabrina De Oliveira" userId="34420f5773a88cdb" providerId="LiveId" clId="{C6873D3A-5142-4B27-9846-7DCB74605CCD}" dt="2020-06-27T11:36:37.536" v="10673" actId="478"/>
          <ac:picMkLst>
            <pc:docMk/>
            <pc:sldMk cId="2913014123" sldId="313"/>
            <ac:picMk id="13" creationId="{BA6C0C86-D83A-4654-A0B7-DCFBAC58942D}"/>
          </ac:picMkLst>
        </pc:picChg>
      </pc:sldChg>
      <pc:sldChg chg="addSp delSp modSp add mod modAnim">
        <pc:chgData name="Sabrina De Oliveira" userId="34420f5773a88cdb" providerId="LiveId" clId="{C6873D3A-5142-4B27-9846-7DCB74605CCD}" dt="2020-06-27T14:07:47.783" v="11024" actId="20577"/>
        <pc:sldMkLst>
          <pc:docMk/>
          <pc:sldMk cId="2908037292" sldId="314"/>
        </pc:sldMkLst>
        <pc:spChg chg="mod">
          <ac:chgData name="Sabrina De Oliveira" userId="34420f5773a88cdb" providerId="LiveId" clId="{C6873D3A-5142-4B27-9846-7DCB74605CCD}" dt="2020-06-24T15:21:20.716" v="7327" actId="14100"/>
          <ac:spMkLst>
            <pc:docMk/>
            <pc:sldMk cId="2908037292" sldId="314"/>
            <ac:spMk id="2" creationId="{E478C2A4-D0E8-418F-8551-91F0F80690CE}"/>
          </ac:spMkLst>
        </pc:spChg>
        <pc:spChg chg="mod">
          <ac:chgData name="Sabrina De Oliveira" userId="34420f5773a88cdb" providerId="LiveId" clId="{C6873D3A-5142-4B27-9846-7DCB74605CCD}" dt="2020-06-24T15:21:16.947" v="7326" actId="14100"/>
          <ac:spMkLst>
            <pc:docMk/>
            <pc:sldMk cId="2908037292" sldId="314"/>
            <ac:spMk id="3" creationId="{E250B642-9D79-4219-9AAA-6ED459A6254E}"/>
          </ac:spMkLst>
        </pc:spChg>
        <pc:spChg chg="add mod">
          <ac:chgData name="Sabrina De Oliveira" userId="34420f5773a88cdb" providerId="LiveId" clId="{C6873D3A-5142-4B27-9846-7DCB74605CCD}" dt="2020-06-24T15:21:32.507" v="7329" actId="1076"/>
          <ac:spMkLst>
            <pc:docMk/>
            <pc:sldMk cId="2908037292" sldId="314"/>
            <ac:spMk id="4" creationId="{5FEAF7B0-22B7-4BAE-88CF-871DC18AB9AA}"/>
          </ac:spMkLst>
        </pc:spChg>
        <pc:spChg chg="mod">
          <ac:chgData name="Sabrina De Oliveira" userId="34420f5773a88cdb" providerId="LiveId" clId="{C6873D3A-5142-4B27-9846-7DCB74605CCD}" dt="2020-06-24T15:33:18.924" v="7650" actId="20577"/>
          <ac:spMkLst>
            <pc:docMk/>
            <pc:sldMk cId="2908037292" sldId="314"/>
            <ac:spMk id="7" creationId="{894F5E17-16CC-4DD2-86BC-93A4E7658A0B}"/>
          </ac:spMkLst>
        </pc:spChg>
        <pc:spChg chg="mod">
          <ac:chgData name="Sabrina De Oliveira" userId="34420f5773a88cdb" providerId="LiveId" clId="{C6873D3A-5142-4B27-9846-7DCB74605CCD}" dt="2020-06-24T15:21:16.947" v="7326" actId="14100"/>
          <ac:spMkLst>
            <pc:docMk/>
            <pc:sldMk cId="2908037292" sldId="314"/>
            <ac:spMk id="8" creationId="{F9B590BF-263E-4543-B491-B628C4EEA42C}"/>
          </ac:spMkLst>
        </pc:spChg>
        <pc:spChg chg="mod">
          <ac:chgData name="Sabrina De Oliveira" userId="34420f5773a88cdb" providerId="LiveId" clId="{C6873D3A-5142-4B27-9846-7DCB74605CCD}" dt="2020-06-24T15:21:20.716" v="7327" actId="14100"/>
          <ac:spMkLst>
            <pc:docMk/>
            <pc:sldMk cId="2908037292" sldId="314"/>
            <ac:spMk id="11" creationId="{51A86212-B560-4B3B-BCDE-50307E593704}"/>
          </ac:spMkLst>
        </pc:spChg>
        <pc:spChg chg="mod">
          <ac:chgData name="Sabrina De Oliveira" userId="34420f5773a88cdb" providerId="LiveId" clId="{C6873D3A-5142-4B27-9846-7DCB74605CCD}" dt="2020-06-24T15:21:16.947" v="7326" actId="14100"/>
          <ac:spMkLst>
            <pc:docMk/>
            <pc:sldMk cId="2908037292" sldId="314"/>
            <ac:spMk id="12" creationId="{9EF8D165-337F-434C-A58C-81AECC9C94D2}"/>
          </ac:spMkLst>
        </pc:spChg>
        <pc:spChg chg="mod">
          <ac:chgData name="Sabrina De Oliveira" userId="34420f5773a88cdb" providerId="LiveId" clId="{C6873D3A-5142-4B27-9846-7DCB74605CCD}" dt="2020-06-24T15:21:20.716" v="7327" actId="14100"/>
          <ac:spMkLst>
            <pc:docMk/>
            <pc:sldMk cId="2908037292" sldId="314"/>
            <ac:spMk id="13" creationId="{15D8E67F-4E3D-4CD6-AD07-4E700252E53B}"/>
          </ac:spMkLst>
        </pc:spChg>
        <pc:spChg chg="add del mod">
          <ac:chgData name="Sabrina De Oliveira" userId="34420f5773a88cdb" providerId="LiveId" clId="{C6873D3A-5142-4B27-9846-7DCB74605CCD}" dt="2020-06-23T15:47:03.761" v="6556" actId="478"/>
          <ac:spMkLst>
            <pc:docMk/>
            <pc:sldMk cId="2908037292" sldId="314"/>
            <ac:spMk id="14" creationId="{9F12CA45-1821-4E22-8AD0-2E721A5BF62E}"/>
          </ac:spMkLst>
        </pc:spChg>
        <pc:spChg chg="add mod">
          <ac:chgData name="Sabrina De Oliveira" userId="34420f5773a88cdb" providerId="LiveId" clId="{C6873D3A-5142-4B27-9846-7DCB74605CCD}" dt="2020-06-24T15:26:59.572" v="7399" actId="208"/>
          <ac:spMkLst>
            <pc:docMk/>
            <pc:sldMk cId="2908037292" sldId="314"/>
            <ac:spMk id="14" creationId="{E39B2C01-CB87-4309-B811-F860937034BD}"/>
          </ac:spMkLst>
        </pc:spChg>
        <pc:spChg chg="add mod">
          <ac:chgData name="Sabrina De Oliveira" userId="34420f5773a88cdb" providerId="LiveId" clId="{C6873D3A-5142-4B27-9846-7DCB74605CCD}" dt="2020-06-24T15:30:33.194" v="7431" actId="208"/>
          <ac:spMkLst>
            <pc:docMk/>
            <pc:sldMk cId="2908037292" sldId="314"/>
            <ac:spMk id="15" creationId="{07123B55-2961-44FC-A41C-D65178A7568A}"/>
          </ac:spMkLst>
        </pc:spChg>
        <pc:spChg chg="add mod">
          <ac:chgData name="Sabrina De Oliveira" userId="34420f5773a88cdb" providerId="LiveId" clId="{C6873D3A-5142-4B27-9846-7DCB74605CCD}" dt="2020-06-27T08:37:03.664" v="9601"/>
          <ac:spMkLst>
            <pc:docMk/>
            <pc:sldMk cId="2908037292" sldId="314"/>
            <ac:spMk id="16" creationId="{7D991532-50C9-406B-93FD-7A8A018AC4C4}"/>
          </ac:spMkLst>
        </pc:spChg>
        <pc:spChg chg="add mod">
          <ac:chgData name="Sabrina De Oliveira" userId="34420f5773a88cdb" providerId="LiveId" clId="{C6873D3A-5142-4B27-9846-7DCB74605CCD}" dt="2020-06-27T08:40:59.138" v="9631"/>
          <ac:spMkLst>
            <pc:docMk/>
            <pc:sldMk cId="2908037292" sldId="314"/>
            <ac:spMk id="17" creationId="{D51650B3-E8B6-40DA-B994-A7F0DB4BA716}"/>
          </ac:spMkLst>
        </pc:spChg>
        <pc:spChg chg="add mod">
          <ac:chgData name="Sabrina De Oliveira" userId="34420f5773a88cdb" providerId="LiveId" clId="{C6873D3A-5142-4B27-9846-7DCB74605CCD}" dt="2020-06-27T14:07:47.783" v="11024" actId="20577"/>
          <ac:spMkLst>
            <pc:docMk/>
            <pc:sldMk cId="2908037292" sldId="314"/>
            <ac:spMk id="37" creationId="{E08F8190-5E86-43C6-858C-8365025F15D2}"/>
          </ac:spMkLst>
        </pc:spChg>
        <pc:spChg chg="add mod">
          <ac:chgData name="Sabrina De Oliveira" userId="34420f5773a88cdb" providerId="LiveId" clId="{C6873D3A-5142-4B27-9846-7DCB74605CCD}" dt="2020-06-27T11:38:19.726" v="10698"/>
          <ac:spMkLst>
            <pc:docMk/>
            <pc:sldMk cId="2908037292" sldId="314"/>
            <ac:spMk id="39" creationId="{B5190D05-644E-4C18-B5F7-3815D7C2CE9A}"/>
          </ac:spMkLst>
        </pc:spChg>
        <pc:spChg chg="add mod">
          <ac:chgData name="Sabrina De Oliveira" userId="34420f5773a88cdb" providerId="LiveId" clId="{C6873D3A-5142-4B27-9846-7DCB74605CCD}" dt="2020-06-24T15:34:22.058" v="7678" actId="14100"/>
          <ac:spMkLst>
            <pc:docMk/>
            <pc:sldMk cId="2908037292" sldId="314"/>
            <ac:spMk id="53" creationId="{2BD0F983-C5A2-498E-9B87-CD19DCF5E78A}"/>
          </ac:spMkLst>
        </pc:spChg>
        <pc:picChg chg="del">
          <ac:chgData name="Sabrina De Oliveira" userId="34420f5773a88cdb" providerId="LiveId" clId="{C6873D3A-5142-4B27-9846-7DCB74605CCD}" dt="2020-06-27T11:36:31.057" v="10670" actId="478"/>
          <ac:picMkLst>
            <pc:docMk/>
            <pc:sldMk cId="2908037292" sldId="314"/>
            <ac:picMk id="9" creationId="{72220BCF-30A5-4B00-9CDF-4CCB27144DA6}"/>
          </ac:picMkLst>
        </pc:picChg>
        <pc:cxnChg chg="add mod">
          <ac:chgData name="Sabrina De Oliveira" userId="34420f5773a88cdb" providerId="LiveId" clId="{C6873D3A-5142-4B27-9846-7DCB74605CCD}" dt="2020-06-27T08:34:54.968" v="9587" actId="1076"/>
          <ac:cxnSpMkLst>
            <pc:docMk/>
            <pc:sldMk cId="2908037292" sldId="314"/>
            <ac:cxnSpMk id="6" creationId="{DF638846-B59E-424A-BD05-493E9B7A0088}"/>
          </ac:cxnSpMkLst>
        </pc:cxnChg>
        <pc:cxnChg chg="add mod">
          <ac:chgData name="Sabrina De Oliveira" userId="34420f5773a88cdb" providerId="LiveId" clId="{C6873D3A-5142-4B27-9846-7DCB74605CCD}" dt="2020-06-27T08:37:06.408" v="9602" actId="1076"/>
          <ac:cxnSpMkLst>
            <pc:docMk/>
            <pc:sldMk cId="2908037292" sldId="314"/>
            <ac:cxnSpMk id="18" creationId="{8B9C3661-9050-4861-B475-76A37960C3FA}"/>
          </ac:cxnSpMkLst>
        </pc:cxnChg>
        <pc:cxnChg chg="add mod">
          <ac:chgData name="Sabrina De Oliveira" userId="34420f5773a88cdb" providerId="LiveId" clId="{C6873D3A-5142-4B27-9846-7DCB74605CCD}" dt="2020-06-27T08:35:13.272" v="9589" actId="1076"/>
          <ac:cxnSpMkLst>
            <pc:docMk/>
            <pc:sldMk cId="2908037292" sldId="314"/>
            <ac:cxnSpMk id="19" creationId="{10290AEF-DC95-4834-95B9-9C6A34C65BF5}"/>
          </ac:cxnSpMkLst>
        </pc:cxnChg>
        <pc:cxnChg chg="add mod">
          <ac:chgData name="Sabrina De Oliveira" userId="34420f5773a88cdb" providerId="LiveId" clId="{C6873D3A-5142-4B27-9846-7DCB74605CCD}" dt="2020-06-27T08:35:37.720" v="9593" actId="1076"/>
          <ac:cxnSpMkLst>
            <pc:docMk/>
            <pc:sldMk cId="2908037292" sldId="314"/>
            <ac:cxnSpMk id="20" creationId="{AA5411C3-2610-49E1-8A30-8813A8FFE9CB}"/>
          </ac:cxnSpMkLst>
        </pc:cxnChg>
        <pc:cxnChg chg="add mod">
          <ac:chgData name="Sabrina De Oliveira" userId="34420f5773a88cdb" providerId="LiveId" clId="{C6873D3A-5142-4B27-9846-7DCB74605CCD}" dt="2020-06-27T08:36:50.672" v="9598" actId="1076"/>
          <ac:cxnSpMkLst>
            <pc:docMk/>
            <pc:sldMk cId="2908037292" sldId="314"/>
            <ac:cxnSpMk id="22" creationId="{AEF79343-3B50-4F42-9BC0-2DDA4126B90D}"/>
          </ac:cxnSpMkLst>
        </pc:cxnChg>
        <pc:cxnChg chg="add mod">
          <ac:chgData name="Sabrina De Oliveira" userId="34420f5773a88cdb" providerId="LiveId" clId="{C6873D3A-5142-4B27-9846-7DCB74605CCD}" dt="2020-06-27T08:35:57.196" v="9596" actId="1035"/>
          <ac:cxnSpMkLst>
            <pc:docMk/>
            <pc:sldMk cId="2908037292" sldId="314"/>
            <ac:cxnSpMk id="23" creationId="{221AAF6E-C67D-4BF9-910F-7157EF6D247D}"/>
          </ac:cxnSpMkLst>
        </pc:cxnChg>
        <pc:cxnChg chg="add mod">
          <ac:chgData name="Sabrina De Oliveira" userId="34420f5773a88cdb" providerId="LiveId" clId="{C6873D3A-5142-4B27-9846-7DCB74605CCD}" dt="2020-06-27T08:37:01.513" v="9600" actId="1076"/>
          <ac:cxnSpMkLst>
            <pc:docMk/>
            <pc:sldMk cId="2908037292" sldId="314"/>
            <ac:cxnSpMk id="26" creationId="{61C5B5EA-4DFD-4F0A-8B0D-91F074E6255C}"/>
          </ac:cxnSpMkLst>
        </pc:cxnChg>
        <pc:cxnChg chg="add mod">
          <ac:chgData name="Sabrina De Oliveira" userId="34420f5773a88cdb" providerId="LiveId" clId="{C6873D3A-5142-4B27-9846-7DCB74605CCD}" dt="2020-06-27T08:37:01.513" v="9600" actId="1076"/>
          <ac:cxnSpMkLst>
            <pc:docMk/>
            <pc:sldMk cId="2908037292" sldId="314"/>
            <ac:cxnSpMk id="28" creationId="{186C5B00-4A21-4577-8788-C0C8F23BF91D}"/>
          </ac:cxnSpMkLst>
        </pc:cxnChg>
        <pc:cxnChg chg="add mod">
          <ac:chgData name="Sabrina De Oliveira" userId="34420f5773a88cdb" providerId="LiveId" clId="{C6873D3A-5142-4B27-9846-7DCB74605CCD}" dt="2020-06-27T08:34:49.320" v="9585" actId="14100"/>
          <ac:cxnSpMkLst>
            <pc:docMk/>
            <pc:sldMk cId="2908037292" sldId="314"/>
            <ac:cxnSpMk id="29" creationId="{32FE1C99-588E-4595-B36B-82FD77BD1145}"/>
          </ac:cxnSpMkLst>
        </pc:cxnChg>
        <pc:cxnChg chg="add mod">
          <ac:chgData name="Sabrina De Oliveira" userId="34420f5773a88cdb" providerId="LiveId" clId="{C6873D3A-5142-4B27-9846-7DCB74605CCD}" dt="2020-06-25T14:38:29.593" v="9575" actId="1076"/>
          <ac:cxnSpMkLst>
            <pc:docMk/>
            <pc:sldMk cId="2908037292" sldId="314"/>
            <ac:cxnSpMk id="31" creationId="{FF58A37B-204E-49B0-881D-179EB49E9DA4}"/>
          </ac:cxnSpMkLst>
        </pc:cxnChg>
        <pc:cxnChg chg="add mod">
          <ac:chgData name="Sabrina De Oliveira" userId="34420f5773a88cdb" providerId="LiveId" clId="{C6873D3A-5142-4B27-9846-7DCB74605CCD}" dt="2020-06-27T08:34:24.987" v="9582" actId="1038"/>
          <ac:cxnSpMkLst>
            <pc:docMk/>
            <pc:sldMk cId="2908037292" sldId="314"/>
            <ac:cxnSpMk id="33" creationId="{83259178-1DD5-45A3-B48A-8CFD87345B64}"/>
          </ac:cxnSpMkLst>
        </pc:cxnChg>
        <pc:cxnChg chg="add mod">
          <ac:chgData name="Sabrina De Oliveira" userId="34420f5773a88cdb" providerId="LiveId" clId="{C6873D3A-5142-4B27-9846-7DCB74605CCD}" dt="2020-06-25T14:38:40.273" v="9577" actId="1076"/>
          <ac:cxnSpMkLst>
            <pc:docMk/>
            <pc:sldMk cId="2908037292" sldId="314"/>
            <ac:cxnSpMk id="34" creationId="{DBE39FE2-26A6-4276-BB87-054B34ABCD89}"/>
          </ac:cxnSpMkLst>
        </pc:cxnChg>
        <pc:cxnChg chg="add mod">
          <ac:chgData name="Sabrina De Oliveira" userId="34420f5773a88cdb" providerId="LiveId" clId="{C6873D3A-5142-4B27-9846-7DCB74605CCD}" dt="2020-06-27T08:40:35.744" v="9622" actId="1076"/>
          <ac:cxnSpMkLst>
            <pc:docMk/>
            <pc:sldMk cId="2908037292" sldId="314"/>
            <ac:cxnSpMk id="35" creationId="{3272BDCD-5825-4DC9-A6C4-86F57039F2F5}"/>
          </ac:cxnSpMkLst>
        </pc:cxnChg>
        <pc:cxnChg chg="add del mod">
          <ac:chgData name="Sabrina De Oliveira" userId="34420f5773a88cdb" providerId="LiveId" clId="{C6873D3A-5142-4B27-9846-7DCB74605CCD}" dt="2020-06-24T15:29:14.221" v="7415" actId="478"/>
          <ac:cxnSpMkLst>
            <pc:docMk/>
            <pc:sldMk cId="2908037292" sldId="314"/>
            <ac:cxnSpMk id="37" creationId="{CBAE1745-EA5B-47D8-925B-2D12030F880A}"/>
          </ac:cxnSpMkLst>
        </pc:cxnChg>
        <pc:cxnChg chg="add mod">
          <ac:chgData name="Sabrina De Oliveira" userId="34420f5773a88cdb" providerId="LiveId" clId="{C6873D3A-5142-4B27-9846-7DCB74605CCD}" dt="2020-06-27T08:40:56.815" v="9630" actId="1076"/>
          <ac:cxnSpMkLst>
            <pc:docMk/>
            <pc:sldMk cId="2908037292" sldId="314"/>
            <ac:cxnSpMk id="38" creationId="{173B919F-6FE1-4732-92AD-C235DC3D7613}"/>
          </ac:cxnSpMkLst>
        </pc:cxnChg>
        <pc:cxnChg chg="add mod">
          <ac:chgData name="Sabrina De Oliveira" userId="34420f5773a88cdb" providerId="LiveId" clId="{C6873D3A-5142-4B27-9846-7DCB74605CCD}" dt="2020-06-24T15:29:30.307" v="7421" actId="1076"/>
          <ac:cxnSpMkLst>
            <pc:docMk/>
            <pc:sldMk cId="2908037292" sldId="314"/>
            <ac:cxnSpMk id="40" creationId="{94B6B653-6B0B-478C-940F-8071BE609AB1}"/>
          </ac:cxnSpMkLst>
        </pc:cxnChg>
        <pc:cxnChg chg="add mod">
          <ac:chgData name="Sabrina De Oliveira" userId="34420f5773a88cdb" providerId="LiveId" clId="{C6873D3A-5142-4B27-9846-7DCB74605CCD}" dt="2020-06-27T08:40:18.707" v="9619" actId="1035"/>
          <ac:cxnSpMkLst>
            <pc:docMk/>
            <pc:sldMk cId="2908037292" sldId="314"/>
            <ac:cxnSpMk id="41" creationId="{D402F278-FDD2-4D61-BC46-0D8E7AA7EB36}"/>
          </ac:cxnSpMkLst>
        </pc:cxnChg>
        <pc:cxnChg chg="add mod">
          <ac:chgData name="Sabrina De Oliveira" userId="34420f5773a88cdb" providerId="LiveId" clId="{C6873D3A-5142-4B27-9846-7DCB74605CCD}" dt="2020-06-27T08:41:02.128" v="9632" actId="1076"/>
          <ac:cxnSpMkLst>
            <pc:docMk/>
            <pc:sldMk cId="2908037292" sldId="314"/>
            <ac:cxnSpMk id="43" creationId="{B4B447BE-1FA6-430A-817A-BFFE0CD99F01}"/>
          </ac:cxnSpMkLst>
        </pc:cxnChg>
        <pc:cxnChg chg="add mod">
          <ac:chgData name="Sabrina De Oliveira" userId="34420f5773a88cdb" providerId="LiveId" clId="{C6873D3A-5142-4B27-9846-7DCB74605CCD}" dt="2020-06-27T08:42:20.239" v="9633" actId="1076"/>
          <ac:cxnSpMkLst>
            <pc:docMk/>
            <pc:sldMk cId="2908037292" sldId="314"/>
            <ac:cxnSpMk id="45" creationId="{474E0AB5-DFC0-4D69-B774-C3F8C5BF977C}"/>
          </ac:cxnSpMkLst>
        </pc:cxnChg>
        <pc:cxnChg chg="add mod">
          <ac:chgData name="Sabrina De Oliveira" userId="34420f5773a88cdb" providerId="LiveId" clId="{C6873D3A-5142-4B27-9846-7DCB74605CCD}" dt="2020-06-27T08:40:31.696" v="9621" actId="1076"/>
          <ac:cxnSpMkLst>
            <pc:docMk/>
            <pc:sldMk cId="2908037292" sldId="314"/>
            <ac:cxnSpMk id="47" creationId="{274243BB-FD07-41A9-BAD9-71C9A9D190FA}"/>
          </ac:cxnSpMkLst>
        </pc:cxnChg>
        <pc:cxnChg chg="add mod">
          <ac:chgData name="Sabrina De Oliveira" userId="34420f5773a88cdb" providerId="LiveId" clId="{C6873D3A-5142-4B27-9846-7DCB74605CCD}" dt="2020-06-27T08:40:48.382" v="9628" actId="1035"/>
          <ac:cxnSpMkLst>
            <pc:docMk/>
            <pc:sldMk cId="2908037292" sldId="314"/>
            <ac:cxnSpMk id="49" creationId="{75834378-BDA6-4377-8C22-5B3F9CB0A85C}"/>
          </ac:cxnSpMkLst>
        </pc:cxnChg>
      </pc:sldChg>
      <pc:sldChg chg="add del modAnim">
        <pc:chgData name="Sabrina De Oliveira" userId="34420f5773a88cdb" providerId="LiveId" clId="{C6873D3A-5142-4B27-9846-7DCB74605CCD}" dt="2020-06-24T16:01:40.436" v="8547" actId="47"/>
        <pc:sldMkLst>
          <pc:docMk/>
          <pc:sldMk cId="1940065530" sldId="315"/>
        </pc:sldMkLst>
      </pc:sldChg>
      <pc:sldChg chg="addSp delSp modSp add mod ord modAnim">
        <pc:chgData name="Sabrina De Oliveira" userId="34420f5773a88cdb" providerId="LiveId" clId="{C6873D3A-5142-4B27-9846-7DCB74605CCD}" dt="2020-06-27T15:02:58.932" v="11112"/>
        <pc:sldMkLst>
          <pc:docMk/>
          <pc:sldMk cId="2990405769" sldId="315"/>
        </pc:sldMkLst>
        <pc:spChg chg="mod">
          <ac:chgData name="Sabrina De Oliveira" userId="34420f5773a88cdb" providerId="LiveId" clId="{C6873D3A-5142-4B27-9846-7DCB74605CCD}" dt="2020-06-27T15:00:44.087" v="11110"/>
          <ac:spMkLst>
            <pc:docMk/>
            <pc:sldMk cId="2990405769" sldId="315"/>
            <ac:spMk id="5" creationId="{0EA898E2-5451-497B-B22F-DD0DA7A4DCA1}"/>
          </ac:spMkLst>
        </pc:spChg>
        <pc:spChg chg="add mod">
          <ac:chgData name="Sabrina De Oliveira" userId="34420f5773a88cdb" providerId="LiveId" clId="{C6873D3A-5142-4B27-9846-7DCB74605CCD}" dt="2020-06-27T11:38:33.254" v="10708" actId="20577"/>
          <ac:spMkLst>
            <pc:docMk/>
            <pc:sldMk cId="2990405769" sldId="315"/>
            <ac:spMk id="22" creationId="{4A409738-4864-4C12-8A6B-D48E58A46374}"/>
          </ac:spMkLst>
        </pc:spChg>
        <pc:spChg chg="add mod">
          <ac:chgData name="Sabrina De Oliveira" userId="34420f5773a88cdb" providerId="LiveId" clId="{C6873D3A-5142-4B27-9846-7DCB74605CCD}" dt="2020-06-27T11:38:30.306" v="10706"/>
          <ac:spMkLst>
            <pc:docMk/>
            <pc:sldMk cId="2990405769" sldId="315"/>
            <ac:spMk id="24" creationId="{F7776E40-7C72-4B37-B3E7-2A253C4561D8}"/>
          </ac:spMkLst>
        </pc:spChg>
        <pc:spChg chg="del">
          <ac:chgData name="Sabrina De Oliveira" userId="34420f5773a88cdb" providerId="LiveId" clId="{C6873D3A-5142-4B27-9846-7DCB74605CCD}" dt="2020-06-24T16:01:50.356" v="8551" actId="478"/>
          <ac:spMkLst>
            <pc:docMk/>
            <pc:sldMk cId="2990405769" sldId="315"/>
            <ac:spMk id="38" creationId="{31A56ECB-4DF6-4F1C-8385-D53619669505}"/>
          </ac:spMkLst>
        </pc:spChg>
        <pc:spChg chg="del">
          <ac:chgData name="Sabrina De Oliveira" userId="34420f5773a88cdb" providerId="LiveId" clId="{C6873D3A-5142-4B27-9846-7DCB74605CCD}" dt="2020-06-24T16:01:50.356" v="8551" actId="478"/>
          <ac:spMkLst>
            <pc:docMk/>
            <pc:sldMk cId="2990405769" sldId="315"/>
            <ac:spMk id="39" creationId="{C3E86D3D-1686-450A-8F0A-6A9D7F9B1C1F}"/>
          </ac:spMkLst>
        </pc:spChg>
        <pc:spChg chg="del">
          <ac:chgData name="Sabrina De Oliveira" userId="34420f5773a88cdb" providerId="LiveId" clId="{C6873D3A-5142-4B27-9846-7DCB74605CCD}" dt="2020-06-24T16:01:50.356" v="8551" actId="478"/>
          <ac:spMkLst>
            <pc:docMk/>
            <pc:sldMk cId="2990405769" sldId="315"/>
            <ac:spMk id="40" creationId="{0074DB68-71D0-4958-B306-011B08B3C2A7}"/>
          </ac:spMkLst>
        </pc:spChg>
        <pc:graphicFrameChg chg="mod">
          <ac:chgData name="Sabrina De Oliveira" userId="34420f5773a88cdb" providerId="LiveId" clId="{C6873D3A-5142-4B27-9846-7DCB74605CCD}" dt="2020-06-25T14:36:03.518" v="9470"/>
          <ac:graphicFrameMkLst>
            <pc:docMk/>
            <pc:sldMk cId="2990405769" sldId="315"/>
            <ac:graphicFrameMk id="14" creationId="{E667E17F-DAAE-46CF-9029-5495AB198ECF}"/>
          </ac:graphicFrameMkLst>
        </pc:graphicFrameChg>
        <pc:graphicFrameChg chg="modGraphic">
          <ac:chgData name="Sabrina De Oliveira" userId="34420f5773a88cdb" providerId="LiveId" clId="{C6873D3A-5142-4B27-9846-7DCB74605CCD}" dt="2020-06-24T16:01:45.512" v="8550" actId="14734"/>
          <ac:graphicFrameMkLst>
            <pc:docMk/>
            <pc:sldMk cId="2990405769" sldId="315"/>
            <ac:graphicFrameMk id="16" creationId="{0D5395EF-13BA-4DD2-9C1D-BA206F5BE307}"/>
          </ac:graphicFrameMkLst>
        </pc:graphicFrameChg>
        <pc:picChg chg="del">
          <ac:chgData name="Sabrina De Oliveira" userId="34420f5773a88cdb" providerId="LiveId" clId="{C6873D3A-5142-4B27-9846-7DCB74605CCD}" dt="2020-06-27T11:36:34.644" v="10672" actId="478"/>
          <ac:picMkLst>
            <pc:docMk/>
            <pc:sldMk cId="2990405769" sldId="315"/>
            <ac:picMk id="10" creationId="{2C936632-C250-40F8-A21D-9D5F94C1536E}"/>
          </ac:picMkLst>
        </pc:picChg>
      </pc:sldChg>
      <pc:sldChg chg="addSp delSp modSp add mod modAnim">
        <pc:chgData name="Sabrina De Oliveira" userId="34420f5773a88cdb" providerId="LiveId" clId="{C6873D3A-5142-4B27-9846-7DCB74605CCD}" dt="2020-06-28T09:20:11.259" v="12172" actId="20577"/>
        <pc:sldMkLst>
          <pc:docMk/>
          <pc:sldMk cId="1297175465" sldId="316"/>
        </pc:sldMkLst>
        <pc:spChg chg="mod">
          <ac:chgData name="Sabrina De Oliveira" userId="34420f5773a88cdb" providerId="LiveId" clId="{C6873D3A-5142-4B27-9846-7DCB74605CCD}" dt="2020-06-24T16:14:09.134" v="9177" actId="1076"/>
          <ac:spMkLst>
            <pc:docMk/>
            <pc:sldMk cId="1297175465" sldId="316"/>
            <ac:spMk id="2" creationId="{E478C2A4-D0E8-418F-8551-91F0F80690CE}"/>
          </ac:spMkLst>
        </pc:spChg>
        <pc:spChg chg="del">
          <ac:chgData name="Sabrina De Oliveira" userId="34420f5773a88cdb" providerId="LiveId" clId="{C6873D3A-5142-4B27-9846-7DCB74605CCD}" dt="2020-06-27T11:36:45.711" v="10677" actId="478"/>
          <ac:spMkLst>
            <pc:docMk/>
            <pc:sldMk cId="1297175465" sldId="316"/>
            <ac:spMk id="5" creationId="{E4720F5F-BDD4-4F23-A9CE-5757C1E9C4EA}"/>
          </ac:spMkLst>
        </pc:spChg>
        <pc:spChg chg="mod">
          <ac:chgData name="Sabrina De Oliveira" userId="34420f5773a88cdb" providerId="LiveId" clId="{C6873D3A-5142-4B27-9846-7DCB74605CCD}" dt="2020-06-24T16:14:09.134" v="9177" actId="1076"/>
          <ac:spMkLst>
            <pc:docMk/>
            <pc:sldMk cId="1297175465" sldId="316"/>
            <ac:spMk id="7" creationId="{894F5E17-16CC-4DD2-86BC-93A4E7658A0B}"/>
          </ac:spMkLst>
        </pc:spChg>
        <pc:spChg chg="del">
          <ac:chgData name="Sabrina De Oliveira" userId="34420f5773a88cdb" providerId="LiveId" clId="{C6873D3A-5142-4B27-9846-7DCB74605CCD}" dt="2020-06-27T11:36:44.281" v="10676" actId="478"/>
          <ac:spMkLst>
            <pc:docMk/>
            <pc:sldMk cId="1297175465" sldId="316"/>
            <ac:spMk id="8" creationId="{A68265EC-899A-4797-BA10-2527F53415A9}"/>
          </ac:spMkLst>
        </pc:spChg>
        <pc:spChg chg="add mod">
          <ac:chgData name="Sabrina De Oliveira" userId="34420f5773a88cdb" providerId="LiveId" clId="{C6873D3A-5142-4B27-9846-7DCB74605CCD}" dt="2020-06-28T09:20:11.259" v="12172" actId="20577"/>
          <ac:spMkLst>
            <pc:docMk/>
            <pc:sldMk cId="1297175465" sldId="316"/>
            <ac:spMk id="9" creationId="{5C560287-F625-43FF-BB55-D4BEE7B9F54B}"/>
          </ac:spMkLst>
        </pc:spChg>
        <pc:spChg chg="add mod">
          <ac:chgData name="Sabrina De Oliveira" userId="34420f5773a88cdb" providerId="LiveId" clId="{C6873D3A-5142-4B27-9846-7DCB74605CCD}" dt="2020-06-27T11:38:50.327" v="10720"/>
          <ac:spMkLst>
            <pc:docMk/>
            <pc:sldMk cId="1297175465" sldId="316"/>
            <ac:spMk id="10" creationId="{2AF49EEB-DEB0-4A11-935B-EA53CD1E9B0A}"/>
          </ac:spMkLst>
        </pc:spChg>
        <pc:picChg chg="add del mod">
          <ac:chgData name="Sabrina De Oliveira" userId="34420f5773a88cdb" providerId="LiveId" clId="{C6873D3A-5142-4B27-9846-7DCB74605CCD}" dt="2020-06-24T16:13:45.549" v="9175" actId="478"/>
          <ac:picMkLst>
            <pc:docMk/>
            <pc:sldMk cId="1297175465" sldId="316"/>
            <ac:picMk id="4" creationId="{A2314EB7-204D-4B2D-BC5D-4ABF76063FAF}"/>
          </ac:picMkLst>
        </pc:picChg>
        <pc:picChg chg="add del mod">
          <ac:chgData name="Sabrina De Oliveira" userId="34420f5773a88cdb" providerId="LiveId" clId="{C6873D3A-5142-4B27-9846-7DCB74605CCD}" dt="2020-06-24T16:13:45.549" v="9175" actId="478"/>
          <ac:picMkLst>
            <pc:docMk/>
            <pc:sldMk cId="1297175465" sldId="316"/>
            <ac:picMk id="9" creationId="{8280DE53-8950-4CC0-BACE-BB57C30BF4B8}"/>
          </ac:picMkLst>
        </pc:picChg>
        <pc:picChg chg="add del mod">
          <ac:chgData name="Sabrina De Oliveira" userId="34420f5773a88cdb" providerId="LiveId" clId="{C6873D3A-5142-4B27-9846-7DCB74605CCD}" dt="2020-06-24T16:13:59.011" v="9176" actId="478"/>
          <ac:picMkLst>
            <pc:docMk/>
            <pc:sldMk cId="1297175465" sldId="316"/>
            <ac:picMk id="10" creationId="{6F43F3A6-1851-423D-A093-64E99032FC16}"/>
          </ac:picMkLst>
        </pc:picChg>
        <pc:picChg chg="add del mod">
          <ac:chgData name="Sabrina De Oliveira" userId="34420f5773a88cdb" providerId="LiveId" clId="{C6873D3A-5142-4B27-9846-7DCB74605CCD}" dt="2020-06-24T16:13:59.011" v="9176" actId="478"/>
          <ac:picMkLst>
            <pc:docMk/>
            <pc:sldMk cId="1297175465" sldId="316"/>
            <ac:picMk id="11" creationId="{B7FB2BFD-F966-4CCD-88B1-8C18A8CBBE31}"/>
          </ac:picMkLst>
        </pc:picChg>
        <pc:picChg chg="add mod">
          <ac:chgData name="Sabrina De Oliveira" userId="34420f5773a88cdb" providerId="LiveId" clId="{C6873D3A-5142-4B27-9846-7DCB74605CCD}" dt="2020-06-24T16:14:41.812" v="9183" actId="1076"/>
          <ac:picMkLst>
            <pc:docMk/>
            <pc:sldMk cId="1297175465" sldId="316"/>
            <ac:picMk id="13" creationId="{B8BA08CA-A8AA-4778-94D0-2AAB7C89AA2A}"/>
          </ac:picMkLst>
        </pc:picChg>
      </pc:sldChg>
      <pc:sldChg chg="addSp delSp modSp add mod delAnim modAnim">
        <pc:chgData name="Sabrina De Oliveira" userId="34420f5773a88cdb" providerId="LiveId" clId="{C6873D3A-5142-4B27-9846-7DCB74605CCD}" dt="2020-06-28T09:22:45.362" v="12193" actId="20577"/>
        <pc:sldMkLst>
          <pc:docMk/>
          <pc:sldMk cId="2793642504" sldId="317"/>
        </pc:sldMkLst>
        <pc:spChg chg="mod">
          <ac:chgData name="Sabrina De Oliveira" userId="34420f5773a88cdb" providerId="LiveId" clId="{C6873D3A-5142-4B27-9846-7DCB74605CCD}" dt="2020-06-27T15:17:37.970" v="11241" actId="1076"/>
          <ac:spMkLst>
            <pc:docMk/>
            <pc:sldMk cId="2793642504" sldId="317"/>
            <ac:spMk id="8" creationId="{50C78C1C-1443-4A09-B584-63ED52B7D5CA}"/>
          </ac:spMkLst>
        </pc:spChg>
        <pc:spChg chg="mod">
          <ac:chgData name="Sabrina De Oliveira" userId="34420f5773a88cdb" providerId="LiveId" clId="{C6873D3A-5142-4B27-9846-7DCB74605CCD}" dt="2020-06-28T09:22:45.362" v="12193" actId="20577"/>
          <ac:spMkLst>
            <pc:docMk/>
            <pc:sldMk cId="2793642504" sldId="317"/>
            <ac:spMk id="9" creationId="{79F39F07-382E-4447-A12C-25B238E5E23F}"/>
          </ac:spMkLst>
        </pc:spChg>
        <pc:spChg chg="del">
          <ac:chgData name="Sabrina De Oliveira" userId="34420f5773a88cdb" providerId="LiveId" clId="{C6873D3A-5142-4B27-9846-7DCB74605CCD}" dt="2020-06-27T09:35:38.601" v="9908" actId="478"/>
          <ac:spMkLst>
            <pc:docMk/>
            <pc:sldMk cId="2793642504" sldId="317"/>
            <ac:spMk id="10" creationId="{46788DAD-B9C4-4130-870A-85104C6BB81A}"/>
          </ac:spMkLst>
        </pc:spChg>
        <pc:spChg chg="del">
          <ac:chgData name="Sabrina De Oliveira" userId="34420f5773a88cdb" providerId="LiveId" clId="{C6873D3A-5142-4B27-9846-7DCB74605CCD}" dt="2020-06-27T09:35:38.601" v="9908" actId="478"/>
          <ac:spMkLst>
            <pc:docMk/>
            <pc:sldMk cId="2793642504" sldId="317"/>
            <ac:spMk id="11" creationId="{08669FC9-7C48-4F23-A5B4-4E2725768128}"/>
          </ac:spMkLst>
        </pc:spChg>
        <pc:spChg chg="add mod">
          <ac:chgData name="Sabrina De Oliveira" userId="34420f5773a88cdb" providerId="LiveId" clId="{C6873D3A-5142-4B27-9846-7DCB74605CCD}" dt="2020-06-27T09:42:37.135" v="9982" actId="1037"/>
          <ac:spMkLst>
            <pc:docMk/>
            <pc:sldMk cId="2793642504" sldId="317"/>
            <ac:spMk id="12" creationId="{A005EA7E-001B-47EC-845B-CA535D3236AB}"/>
          </ac:spMkLst>
        </pc:spChg>
        <pc:spChg chg="add mod">
          <ac:chgData name="Sabrina De Oliveira" userId="34420f5773a88cdb" providerId="LiveId" clId="{C6873D3A-5142-4B27-9846-7DCB74605CCD}" dt="2020-06-27T09:42:37.135" v="9982" actId="1037"/>
          <ac:spMkLst>
            <pc:docMk/>
            <pc:sldMk cId="2793642504" sldId="317"/>
            <ac:spMk id="13" creationId="{E06F5159-5E2D-43CB-8D6F-BC7D17C06C62}"/>
          </ac:spMkLst>
        </pc:spChg>
        <pc:spChg chg="add mod">
          <ac:chgData name="Sabrina De Oliveira" userId="34420f5773a88cdb" providerId="LiveId" clId="{C6873D3A-5142-4B27-9846-7DCB74605CCD}" dt="2020-06-28T09:20:00.789" v="12166" actId="20577"/>
          <ac:spMkLst>
            <pc:docMk/>
            <pc:sldMk cId="2793642504" sldId="317"/>
            <ac:spMk id="14" creationId="{7FEA13EA-583E-4C49-BE5C-E4D1895C0BC0}"/>
          </ac:spMkLst>
        </pc:spChg>
        <pc:spChg chg="add mod">
          <ac:chgData name="Sabrina De Oliveira" userId="34420f5773a88cdb" providerId="LiveId" clId="{C6873D3A-5142-4B27-9846-7DCB74605CCD}" dt="2020-06-27T11:38:39.650" v="10712"/>
          <ac:spMkLst>
            <pc:docMk/>
            <pc:sldMk cId="2793642504" sldId="317"/>
            <ac:spMk id="15" creationId="{493F1CB8-ABFA-4148-B6FE-F72A7ABFFB47}"/>
          </ac:spMkLst>
        </pc:spChg>
        <pc:picChg chg="add del mod">
          <ac:chgData name="Sabrina De Oliveira" userId="34420f5773a88cdb" providerId="LiveId" clId="{C6873D3A-5142-4B27-9846-7DCB74605CCD}" dt="2020-06-27T09:35:24.704" v="9901" actId="478"/>
          <ac:picMkLst>
            <pc:docMk/>
            <pc:sldMk cId="2793642504" sldId="317"/>
            <ac:picMk id="2" creationId="{DB1CC68D-C61C-4656-A674-5A9C7CDE4A84}"/>
          </ac:picMkLst>
        </pc:picChg>
        <pc:picChg chg="del">
          <ac:chgData name="Sabrina De Oliveira" userId="34420f5773a88cdb" providerId="LiveId" clId="{C6873D3A-5142-4B27-9846-7DCB74605CCD}" dt="2020-06-27T11:36:39.728" v="10674" actId="478"/>
          <ac:picMkLst>
            <pc:docMk/>
            <pc:sldMk cId="2793642504" sldId="317"/>
            <ac:picMk id="3" creationId="{661B4642-0FB5-4E87-AF45-06B8DE4D4D4D}"/>
          </ac:picMkLst>
        </pc:picChg>
        <pc:picChg chg="add mod">
          <ac:chgData name="Sabrina De Oliveira" userId="34420f5773a88cdb" providerId="LiveId" clId="{C6873D3A-5142-4B27-9846-7DCB74605CCD}" dt="2020-06-27T09:42:02.133" v="9972" actId="1076"/>
          <ac:picMkLst>
            <pc:docMk/>
            <pc:sldMk cId="2793642504" sldId="317"/>
            <ac:picMk id="4" creationId="{C94E8EBB-60BB-48D3-B23C-6B9049C984CF}"/>
          </ac:picMkLst>
        </pc:picChg>
        <pc:picChg chg="del">
          <ac:chgData name="Sabrina De Oliveira" userId="34420f5773a88cdb" providerId="LiveId" clId="{C6873D3A-5142-4B27-9846-7DCB74605CCD}" dt="2020-06-27T08:53:09.971" v="9895" actId="478"/>
          <ac:picMkLst>
            <pc:docMk/>
            <pc:sldMk cId="2793642504" sldId="317"/>
            <ac:picMk id="1028" creationId="{E2E5E1B3-BD51-47DA-8093-C010C4D240F4}"/>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28/06/2020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16</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17</a:t>
            </a:fld>
            <a:endParaRPr lang="en-GB"/>
          </a:p>
        </p:txBody>
      </p:sp>
    </p:spTree>
    <p:extLst>
      <p:ext uri="{BB962C8B-B14F-4D97-AF65-F5344CB8AC3E}">
        <p14:creationId xmlns:p14="http://schemas.microsoft.com/office/powerpoint/2010/main" val="111937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a:p>
            <a:endParaRPr lang="en-GB" dirty="0"/>
          </a:p>
          <a:p>
            <a:r>
              <a:rPr lang="en-GB" dirty="0"/>
              <a:t>Red box = problem with this conclusion.</a:t>
            </a:r>
          </a:p>
          <a:p>
            <a:endParaRPr lang="en-GB" dirty="0"/>
          </a:p>
          <a:p>
            <a:r>
              <a:rPr lang="en-GB" dirty="0"/>
              <a:t>Future perspectives.</a:t>
            </a:r>
          </a:p>
        </p:txBody>
      </p:sp>
      <p:sp>
        <p:nvSpPr>
          <p:cNvPr id="4" name="Slide Number Placeholder 3"/>
          <p:cNvSpPr>
            <a:spLocks noGrp="1"/>
          </p:cNvSpPr>
          <p:nvPr>
            <p:ph type="sldNum" sz="quarter" idx="5"/>
          </p:nvPr>
        </p:nvSpPr>
        <p:spPr/>
        <p:txBody>
          <a:bodyPr/>
          <a:lstStyle/>
          <a:p>
            <a:fld id="{A461424F-0195-4502-BBA8-57027C685AAE}" type="slidenum">
              <a:rPr lang="en-GB" smtClean="0"/>
              <a:t>21</a:t>
            </a:fld>
            <a:endParaRPr lang="en-GB"/>
          </a:p>
        </p:txBody>
      </p:sp>
    </p:spTree>
    <p:extLst>
      <p:ext uri="{BB962C8B-B14F-4D97-AF65-F5344CB8AC3E}">
        <p14:creationId xmlns:p14="http://schemas.microsoft.com/office/powerpoint/2010/main" val="373520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PERMANOVA coefficient = the squared deviations of each of sample to the centroid of each group. </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24</a:t>
            </a:fld>
            <a:endParaRPr lang="en-GB"/>
          </a:p>
        </p:txBody>
      </p:sp>
    </p:spTree>
    <p:extLst>
      <p:ext uri="{BB962C8B-B14F-4D97-AF65-F5344CB8AC3E}">
        <p14:creationId xmlns:p14="http://schemas.microsoft.com/office/powerpoint/2010/main" val="237367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324225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28</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263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1255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233971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368330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12</a:t>
            </a:fld>
            <a:endParaRPr lang="en-GB"/>
          </a:p>
        </p:txBody>
      </p:sp>
    </p:spTree>
    <p:extLst>
      <p:ext uri="{BB962C8B-B14F-4D97-AF65-F5344CB8AC3E}">
        <p14:creationId xmlns:p14="http://schemas.microsoft.com/office/powerpoint/2010/main" val="111739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13</a:t>
            </a:fld>
            <a:endParaRPr lang="en-GB"/>
          </a:p>
        </p:txBody>
      </p:sp>
    </p:spTree>
    <p:extLst>
      <p:ext uri="{BB962C8B-B14F-4D97-AF65-F5344CB8AC3E}">
        <p14:creationId xmlns:p14="http://schemas.microsoft.com/office/powerpoint/2010/main" val="262696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28/06/2020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28/06/2020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28/06/2020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differencebetween.net/science/difference-between-centre-of-gravity-and-centroid/" TargetMode="External"/><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32.svg"/><Relationship Id="rId1" Type="http://schemas.openxmlformats.org/officeDocument/2006/relationships/slideLayout" Target="../slideLayouts/slideLayout6.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9.sv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1.sv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3.sv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a:t>Identifying differences in the omics of IR and IS prediabetics</a:t>
            </a:r>
            <a:endParaRPr lang="en-GB" sz="4400" dirty="0"/>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a:t>Sabrina de Oliveira - I6155125</a:t>
            </a:r>
          </a:p>
          <a:p>
            <a:r>
              <a:rPr lang="en-GB"/>
              <a:t>BMS Bachelor thesis 2020</a:t>
            </a:r>
          </a:p>
          <a:p>
            <a:r>
              <a:rPr lang="en-GB"/>
              <a:t>Supervisors: Susan coort &amp; martina kutmon</a:t>
            </a:r>
          </a:p>
          <a:p>
            <a:r>
              <a:rPr lang="en-GB"/>
              <a:t>Bigcat</a:t>
            </a:r>
          </a:p>
          <a:p>
            <a:r>
              <a:rPr lang="en-GB"/>
              <a:t>Maastricht university </a:t>
            </a:r>
            <a:endParaRPr lang="en-GB" dirty="0"/>
          </a:p>
        </p:txBody>
      </p:sp>
      <p:pic>
        <p:nvPicPr>
          <p:cNvPr id="4" name="Content Placeholder 4" descr="Badge 1">
            <a:extLst>
              <a:ext uri="{FF2B5EF4-FFF2-40B4-BE49-F238E27FC236}">
                <a16:creationId xmlns:a16="http://schemas.microsoft.com/office/drawing/2014/main" id="{D582E148-9D06-4788-A0A0-3A1D89403E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2011" y="424143"/>
            <a:ext cx="722239" cy="722239"/>
          </a:xfrm>
          <a:prstGeom prst="rect">
            <a:avLst/>
          </a:prstGeom>
        </p:spPr>
      </p:pic>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Phyla abundances</a:t>
            </a:r>
            <a:br>
              <a:rPr lang="en-GB" sz="3700" dirty="0"/>
            </a:br>
            <a:r>
              <a:rPr lang="en-GB" sz="3000" dirty="0"/>
              <a:t>What could explain this separation?</a:t>
            </a:r>
          </a:p>
        </p:txBody>
      </p:sp>
      <p:pic>
        <p:nvPicPr>
          <p:cNvPr id="2" name="Picture 1">
            <a:extLst>
              <a:ext uri="{FF2B5EF4-FFF2-40B4-BE49-F238E27FC236}">
                <a16:creationId xmlns:a16="http://schemas.microsoft.com/office/drawing/2014/main" id="{8B558CE5-CD30-47B5-BA7D-FFEF29BC802B}"/>
              </a:ext>
            </a:extLst>
          </p:cNvPr>
          <p:cNvPicPr>
            <a:picLocks noChangeAspect="1"/>
          </p:cNvPicPr>
          <p:nvPr/>
        </p:nvPicPr>
        <p:blipFill>
          <a:blip r:embed="rId2"/>
          <a:stretch>
            <a:fillRect/>
          </a:stretch>
        </p:blipFill>
        <p:spPr>
          <a:xfrm>
            <a:off x="1444265" y="1780686"/>
            <a:ext cx="9303470" cy="4735255"/>
          </a:xfrm>
          <a:prstGeom prst="rect">
            <a:avLst/>
          </a:prstGeom>
        </p:spPr>
      </p:pic>
      <p:pic>
        <p:nvPicPr>
          <p:cNvPr id="8" name="Content Placeholder 4" descr="Badge 10">
            <a:extLst>
              <a:ext uri="{FF2B5EF4-FFF2-40B4-BE49-F238E27FC236}">
                <a16:creationId xmlns:a16="http://schemas.microsoft.com/office/drawing/2014/main" id="{9DBED2B4-E98F-42D3-A05D-6BFE71B35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9" name="TextBox 8">
            <a:extLst>
              <a:ext uri="{FF2B5EF4-FFF2-40B4-BE49-F238E27FC236}">
                <a16:creationId xmlns:a16="http://schemas.microsoft.com/office/drawing/2014/main" id="{0354A98F-8B4F-485A-A023-F9F9743B49AF}"/>
              </a:ext>
            </a:extLst>
          </p:cNvPr>
          <p:cNvSpPr txBox="1"/>
          <p:nvPr/>
        </p:nvSpPr>
        <p:spPr>
          <a:xfrm>
            <a:off x="3049003" y="6515941"/>
            <a:ext cx="6093994" cy="369332"/>
          </a:xfrm>
          <a:prstGeom prst="rect">
            <a:avLst/>
          </a:prstGeom>
          <a:noFill/>
        </p:spPr>
        <p:txBody>
          <a:bodyPr wrap="square">
            <a:spAutoFit/>
          </a:bodyPr>
          <a:lstStyle/>
          <a:p>
            <a:pPr algn="ctr"/>
            <a:r>
              <a:rPr lang="en-GB" sz="1800" i="1" dirty="0">
                <a:effectLst/>
                <a:ea typeface="Times New Roman" panose="02020603050405020304" pitchFamily="18" charset="0"/>
              </a:rPr>
              <a:t>*** = p &lt; 0.0001, ** = p &lt; 0.001 </a:t>
            </a:r>
            <a:r>
              <a:rPr lang="en-GB" i="1" dirty="0">
                <a:ea typeface="Times New Roman" panose="02020603050405020304" pitchFamily="18" charset="0"/>
              </a:rPr>
              <a:t>and</a:t>
            </a:r>
            <a:r>
              <a:rPr lang="en-GB" sz="1800" i="1" dirty="0">
                <a:effectLst/>
                <a:ea typeface="Times New Roman" panose="02020603050405020304" pitchFamily="18" charset="0"/>
              </a:rPr>
              <a:t> * = p &lt; 0.01</a:t>
            </a:r>
            <a:endParaRPr lang="en-GB" dirty="0"/>
          </a:p>
        </p:txBody>
      </p:sp>
    </p:spTree>
    <p:extLst>
      <p:ext uri="{BB962C8B-B14F-4D97-AF65-F5344CB8AC3E}">
        <p14:creationId xmlns:p14="http://schemas.microsoft.com/office/powerpoint/2010/main" val="38909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pic>
        <p:nvPicPr>
          <p:cNvPr id="3" name="Picture 2">
            <a:extLst>
              <a:ext uri="{FF2B5EF4-FFF2-40B4-BE49-F238E27FC236}">
                <a16:creationId xmlns:a16="http://schemas.microsoft.com/office/drawing/2014/main" id="{8341CC31-DD6A-444F-A09E-BBE3C61144E8}"/>
              </a:ext>
            </a:extLst>
          </p:cNvPr>
          <p:cNvPicPr>
            <a:picLocks noChangeAspect="1"/>
          </p:cNvPicPr>
          <p:nvPr/>
        </p:nvPicPr>
        <p:blipFill>
          <a:blip r:embed="rId2"/>
          <a:stretch>
            <a:fillRect/>
          </a:stretch>
        </p:blipFill>
        <p:spPr>
          <a:xfrm>
            <a:off x="326621" y="1395360"/>
            <a:ext cx="7515954" cy="2850879"/>
          </a:xfrm>
          <a:prstGeom prst="rect">
            <a:avLst/>
          </a:prstGeom>
        </p:spPr>
      </p:pic>
      <p:sp>
        <p:nvSpPr>
          <p:cNvPr id="7" name="TextBox 6">
            <a:extLst>
              <a:ext uri="{FF2B5EF4-FFF2-40B4-BE49-F238E27FC236}">
                <a16:creationId xmlns:a16="http://schemas.microsoft.com/office/drawing/2014/main" id="{0A60AF13-64A9-4F72-A7CA-01DB0C687478}"/>
              </a:ext>
            </a:extLst>
          </p:cNvPr>
          <p:cNvSpPr txBox="1"/>
          <p:nvPr/>
        </p:nvSpPr>
        <p:spPr>
          <a:xfrm>
            <a:off x="8261215" y="1395360"/>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1215" y="1549525"/>
            <a:ext cx="419482" cy="419482"/>
          </a:xfrm>
          <a:prstGeom prst="rect">
            <a:avLst/>
          </a:prstGeom>
        </p:spPr>
      </p:pic>
      <p:sp>
        <p:nvSpPr>
          <p:cNvPr id="10" name="TextBox 9">
            <a:extLst>
              <a:ext uri="{FF2B5EF4-FFF2-40B4-BE49-F238E27FC236}">
                <a16:creationId xmlns:a16="http://schemas.microsoft.com/office/drawing/2014/main" id="{418A5FE4-8896-4095-B21C-663BE4BA1FEB}"/>
              </a:ext>
            </a:extLst>
          </p:cNvPr>
          <p:cNvSpPr txBox="1"/>
          <p:nvPr/>
        </p:nvSpPr>
        <p:spPr>
          <a:xfrm>
            <a:off x="8261214" y="2379058"/>
            <a:ext cx="3930785" cy="400110"/>
          </a:xfrm>
          <a:prstGeom prst="rect">
            <a:avLst/>
          </a:prstGeom>
          <a:noFill/>
        </p:spPr>
        <p:txBody>
          <a:bodyPr wrap="square" rtlCol="0">
            <a:spAutoFit/>
          </a:bodyPr>
          <a:lstStyle/>
          <a:p>
            <a:pPr algn="ctr"/>
            <a:r>
              <a:rPr lang="en-GB" sz="2000" dirty="0">
                <a:solidFill>
                  <a:srgbClr val="E25454"/>
                </a:solidFill>
              </a:rPr>
              <a:t>BUT very small change</a:t>
            </a:r>
          </a:p>
        </p:txBody>
      </p:sp>
      <p:sp>
        <p:nvSpPr>
          <p:cNvPr id="8" name="Rectangle 7">
            <a:extLst>
              <a:ext uri="{FF2B5EF4-FFF2-40B4-BE49-F238E27FC236}">
                <a16:creationId xmlns:a16="http://schemas.microsoft.com/office/drawing/2014/main" id="{F4808C46-5DB7-4299-85AE-49E11741E4CD}"/>
              </a:ext>
            </a:extLst>
          </p:cNvPr>
          <p:cNvSpPr/>
          <p:nvPr/>
        </p:nvSpPr>
        <p:spPr>
          <a:xfrm>
            <a:off x="8261213" y="2820799"/>
            <a:ext cx="3930785" cy="1477328"/>
          </a:xfrm>
          <a:prstGeom prst="rect">
            <a:avLst/>
          </a:prstGeom>
        </p:spPr>
        <p:txBody>
          <a:bodyPr wrap="square">
            <a:spAutoFit/>
          </a:bodyPr>
          <a:lstStyle/>
          <a:p>
            <a:r>
              <a:rPr lang="en-GB" dirty="0"/>
              <a:t>Why?</a:t>
            </a:r>
          </a:p>
          <a:p>
            <a:r>
              <a:rPr lang="en-GB" dirty="0"/>
              <a:t>↓ </a:t>
            </a:r>
            <a:r>
              <a:rPr lang="en-GB" i="1" dirty="0"/>
              <a:t>Bacteroidetes</a:t>
            </a:r>
            <a:r>
              <a:rPr lang="en-GB" dirty="0"/>
              <a:t>/</a:t>
            </a:r>
            <a:r>
              <a:rPr lang="en-GB" i="1" dirty="0"/>
              <a:t>Firmicutes</a:t>
            </a:r>
            <a:r>
              <a:rPr lang="en-GB" dirty="0"/>
              <a:t> ratio in </a:t>
            </a:r>
            <a:r>
              <a:rPr lang="en-GB" i="1" dirty="0"/>
              <a:t>obesity</a:t>
            </a:r>
            <a:r>
              <a:rPr lang="en-GB" dirty="0"/>
              <a:t>. (reference)</a:t>
            </a:r>
          </a:p>
          <a:p>
            <a:r>
              <a:rPr lang="en-GB" dirty="0"/>
              <a:t>iHMP data: BMI = 25-40kg/m2</a:t>
            </a:r>
          </a:p>
          <a:p>
            <a:endParaRPr lang="en-GB" dirty="0"/>
          </a:p>
        </p:txBody>
      </p:sp>
      <p:sp>
        <p:nvSpPr>
          <p:cNvPr id="15" name="Rectangle 14">
            <a:extLst>
              <a:ext uri="{FF2B5EF4-FFF2-40B4-BE49-F238E27FC236}">
                <a16:creationId xmlns:a16="http://schemas.microsoft.com/office/drawing/2014/main" id="{7A50E710-46ED-4F10-A0FF-619600DA576F}"/>
              </a:ext>
            </a:extLst>
          </p:cNvPr>
          <p:cNvSpPr/>
          <p:nvPr/>
        </p:nvSpPr>
        <p:spPr>
          <a:xfrm>
            <a:off x="2986680" y="4827592"/>
            <a:ext cx="6030005"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2986680" y="4825583"/>
            <a:ext cx="6030005"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Small change could be due to the IS subjects also being obese. However, this small change does show an effect of IR independent of BMI.</a:t>
            </a:r>
          </a:p>
        </p:txBody>
      </p:sp>
      <p:sp>
        <p:nvSpPr>
          <p:cNvPr id="12" name="TextBox 11">
            <a:extLst>
              <a:ext uri="{FF2B5EF4-FFF2-40B4-BE49-F238E27FC236}">
                <a16:creationId xmlns:a16="http://schemas.microsoft.com/office/drawing/2014/main" id="{5F1B76C3-85F9-4B5F-B086-3C984E3DD62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17" name="Oval 16">
            <a:extLst>
              <a:ext uri="{FF2B5EF4-FFF2-40B4-BE49-F238E27FC236}">
                <a16:creationId xmlns:a16="http://schemas.microsoft.com/office/drawing/2014/main" id="{0244CC8C-EA0D-41B0-8E4B-1664BEE30F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29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5" y="2204558"/>
            <a:ext cx="9337411" cy="935816"/>
          </a:xfrm>
        </p:spPr>
        <p:txBody>
          <a:bodyPr/>
          <a:lstStyle/>
          <a:p>
            <a:pPr algn="ctr"/>
            <a:r>
              <a:rPr lang="en-GB" sz="4400" u="sng" dirty="0"/>
              <a:t>PART </a:t>
            </a:r>
            <a:r>
              <a:rPr lang="en-GB" sz="4400" u="sng" dirty="0" err="1"/>
              <a:t>Ib</a:t>
            </a:r>
            <a:r>
              <a:rPr lang="en-GB" sz="4400" u="sng" dirty="0"/>
              <a:t>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6" y="3429000"/>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6000" y="3429000"/>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8" name="TextBox 17">
            <a:extLst>
              <a:ext uri="{FF2B5EF4-FFF2-40B4-BE49-F238E27FC236}">
                <a16:creationId xmlns:a16="http://schemas.microsoft.com/office/drawing/2014/main" id="{B0F7035E-59C3-4C7B-A68F-5611789C7F8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sp>
        <p:nvSpPr>
          <p:cNvPr id="19" name="Oval 18">
            <a:extLst>
              <a:ext uri="{FF2B5EF4-FFF2-40B4-BE49-F238E27FC236}">
                <a16:creationId xmlns:a16="http://schemas.microsoft.com/office/drawing/2014/main" id="{DD622B8E-283E-4350-8188-3EF92800CEE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401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llout: Up Arrow 11">
            <a:extLst>
              <a:ext uri="{FF2B5EF4-FFF2-40B4-BE49-F238E27FC236}">
                <a16:creationId xmlns:a16="http://schemas.microsoft.com/office/drawing/2014/main" id="{4006370F-E32D-4BAF-8D2E-09FD64780D5D}"/>
              </a:ext>
            </a:extLst>
          </p:cNvPr>
          <p:cNvSpPr/>
          <p:nvPr/>
        </p:nvSpPr>
        <p:spPr>
          <a:xfrm>
            <a:off x="6117922" y="4296688"/>
            <a:ext cx="4949008" cy="1771603"/>
          </a:xfrm>
          <a:prstGeom prst="upArrowCallout">
            <a:avLst>
              <a:gd name="adj1" fmla="val 21745"/>
              <a:gd name="adj2" fmla="val 21338"/>
              <a:gd name="adj3" fmla="val 15236"/>
              <a:gd name="adj4" fmla="val 74334"/>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E50073A-19FE-47A2-93CE-4E3D8B40812C}"/>
              </a:ext>
            </a:extLst>
          </p:cNvPr>
          <p:cNvSpPr/>
          <p:nvPr/>
        </p:nvSpPr>
        <p:spPr>
          <a:xfrm>
            <a:off x="6117922" y="4960081"/>
            <a:ext cx="4949008" cy="923330"/>
          </a:xfrm>
          <a:prstGeom prst="rect">
            <a:avLst/>
          </a:prstGeom>
        </p:spPr>
        <p:txBody>
          <a:bodyPr wrap="square">
            <a:spAutoFit/>
          </a:bodyPr>
          <a:lstStyle/>
          <a:p>
            <a:pPr algn="ctr"/>
            <a:r>
              <a:rPr lang="en-GB" dirty="0"/>
              <a:t>Do these metabolites have a significantly different abundance between the 2 conditions?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Results: sparse CCA</a:t>
            </a:r>
            <a:br>
              <a:rPr lang="en-GB" sz="3700" dirty="0"/>
            </a:br>
            <a:endParaRPr lang="en-GB" sz="2400" dirty="0"/>
          </a:p>
        </p:txBody>
      </p:sp>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03312" y="2423886"/>
            <a:ext cx="4526926" cy="2859314"/>
          </a:xfrm>
        </p:spPr>
        <p:txBody>
          <a:bodyPr/>
          <a:lstStyle/>
          <a:p>
            <a:pPr marL="0" indent="0" algn="ctr">
              <a:buNone/>
            </a:pPr>
            <a:r>
              <a:rPr lang="en-GB" u="sng" dirty="0"/>
              <a:t>13 microbes</a:t>
            </a:r>
          </a:p>
          <a:p>
            <a:pPr marL="0" indent="0">
              <a:buNone/>
            </a:pPr>
            <a:r>
              <a:rPr lang="en-GB" dirty="0"/>
              <a:t>All = </a:t>
            </a:r>
            <a:r>
              <a:rPr lang="en-GB" i="1" dirty="0"/>
              <a:t>Firmicutes</a:t>
            </a:r>
            <a:r>
              <a:rPr lang="en-GB" dirty="0"/>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endParaRPr lang="en-GB" dirty="0"/>
          </a:p>
          <a:p>
            <a:pPr marL="0" indent="0">
              <a:buNone/>
            </a:pPr>
            <a:r>
              <a:rPr lang="en-GB" dirty="0"/>
              <a:t>Remaining = </a:t>
            </a:r>
            <a:r>
              <a:rPr lang="en-GB" i="1" dirty="0" err="1"/>
              <a:t>Oscillospira</a:t>
            </a:r>
            <a:r>
              <a:rPr lang="en-GB" i="1" dirty="0"/>
              <a:t>,</a:t>
            </a:r>
            <a:r>
              <a:rPr lang="en-GB" dirty="0"/>
              <a:t> </a:t>
            </a:r>
            <a:r>
              <a:rPr lang="en-GB" i="1" dirty="0" err="1"/>
              <a:t>Coprococcus</a:t>
            </a:r>
            <a:r>
              <a:rPr lang="en-GB" i="1" dirty="0"/>
              <a:t>, </a:t>
            </a:r>
            <a:r>
              <a:rPr lang="en-GB" i="1" dirty="0" err="1"/>
              <a:t>Blautia</a:t>
            </a:r>
            <a:r>
              <a:rPr lang="en-GB" i="1" dirty="0"/>
              <a:t> </a:t>
            </a:r>
            <a:r>
              <a:rPr lang="en-GB" dirty="0"/>
              <a:t>or </a:t>
            </a:r>
            <a:r>
              <a:rPr lang="en-GB" i="1" dirty="0" err="1"/>
              <a:t>Dorea</a:t>
            </a:r>
            <a:endParaRPr lang="en-GB" dirty="0"/>
          </a:p>
        </p:txBody>
      </p:sp>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5983419" y="2423886"/>
            <a:ext cx="4526928" cy="2859314"/>
          </a:xfrm>
        </p:spPr>
        <p:txBody>
          <a:bodyPr/>
          <a:lstStyle/>
          <a:p>
            <a:pPr marL="0" indent="0" algn="ctr">
              <a:buNone/>
            </a:pPr>
            <a:r>
              <a:rPr lang="en-GB" u="sng" dirty="0"/>
              <a:t>11 metabolites </a:t>
            </a:r>
          </a:p>
          <a:p>
            <a:pPr marL="0" indent="0">
              <a:buNone/>
            </a:pPr>
            <a:r>
              <a:rPr lang="en-GB" dirty="0"/>
              <a:t>10 = monoacylglycerols with 1 of these being 2-arachidonoylglycerol (2-AG).</a:t>
            </a:r>
          </a:p>
          <a:p>
            <a:pPr marL="0" indent="0">
              <a:buNone/>
            </a:pPr>
            <a:endParaRPr lang="en-GB" dirty="0"/>
          </a:p>
          <a:p>
            <a:pPr marL="0" indent="0">
              <a:buNone/>
            </a:pPr>
            <a:r>
              <a:rPr lang="en-GB" dirty="0"/>
              <a:t>Remaining 1 = arachidonic acid. </a:t>
            </a:r>
          </a:p>
        </p:txBody>
      </p:sp>
      <p:sp>
        <p:nvSpPr>
          <p:cNvPr id="4" name="Rectangle 3">
            <a:extLst>
              <a:ext uri="{FF2B5EF4-FFF2-40B4-BE49-F238E27FC236}">
                <a16:creationId xmlns:a16="http://schemas.microsoft.com/office/drawing/2014/main" id="{FC0A5A4E-0545-44EF-96CA-A285382B48BD}"/>
              </a:ext>
            </a:extLst>
          </p:cNvPr>
          <p:cNvSpPr/>
          <p:nvPr/>
        </p:nvSpPr>
        <p:spPr>
          <a:xfrm>
            <a:off x="646111" y="1246785"/>
            <a:ext cx="11183032" cy="892552"/>
          </a:xfrm>
          <a:prstGeom prst="rect">
            <a:avLst/>
          </a:prstGeom>
        </p:spPr>
        <p:txBody>
          <a:bodyPr wrap="square">
            <a:spAutoFit/>
          </a:bodyPr>
          <a:lstStyle/>
          <a:p>
            <a:r>
              <a:rPr lang="en-GB" sz="2600" dirty="0">
                <a:solidFill>
                  <a:schemeClr val="tx2"/>
                </a:solidFill>
              </a:rPr>
              <a:t>Features best explaining the covariation between the metabolomic and metagenomic data</a:t>
            </a:r>
          </a:p>
        </p:txBody>
      </p:sp>
      <p:sp>
        <p:nvSpPr>
          <p:cNvPr id="10" name="TextBox 9">
            <a:extLst>
              <a:ext uri="{FF2B5EF4-FFF2-40B4-BE49-F238E27FC236}">
                <a16:creationId xmlns:a16="http://schemas.microsoft.com/office/drawing/2014/main" id="{D6411687-A42A-46D4-A533-14FCB27CF60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sp>
        <p:nvSpPr>
          <p:cNvPr id="13" name="Oval 12">
            <a:extLst>
              <a:ext uri="{FF2B5EF4-FFF2-40B4-BE49-F238E27FC236}">
                <a16:creationId xmlns:a16="http://schemas.microsoft.com/office/drawing/2014/main" id="{65C7DB8B-4E82-47DF-96AA-0DCE11EF389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16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2493184"/>
            <a:ext cx="9337411" cy="935816"/>
          </a:xfrm>
        </p:spPr>
        <p:txBody>
          <a:bodyPr/>
          <a:lstStyle/>
          <a:p>
            <a:pPr algn="ctr"/>
            <a:r>
              <a:rPr lang="en-GB" sz="4400" u="sng" dirty="0"/>
              <a:t>PART II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746480"/>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746480"/>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11" name="TextBox 10">
            <a:extLst>
              <a:ext uri="{FF2B5EF4-FFF2-40B4-BE49-F238E27FC236}">
                <a16:creationId xmlns:a16="http://schemas.microsoft.com/office/drawing/2014/main" id="{8FBA11CC-527B-4BD0-AC60-75CA4263F47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12" name="Oval 11">
            <a:extLst>
              <a:ext uri="{FF2B5EF4-FFF2-40B4-BE49-F238E27FC236}">
                <a16:creationId xmlns:a16="http://schemas.microsoft.com/office/drawing/2014/main" id="{7614D034-822C-4430-B791-397146D0D474}"/>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563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Differential Analysis</a:t>
            </a:r>
            <a:br>
              <a:rPr lang="en-GB" sz="3900" dirty="0"/>
            </a:br>
            <a:endParaRPr lang="en-GB" sz="20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776456" y="2027517"/>
            <a:ext cx="4878037"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3" y="2027517"/>
            <a:ext cx="4878037"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776457" y="3578474"/>
            <a:ext cx="4878038" cy="576262"/>
          </a:xfrm>
          <a:solidFill>
            <a:schemeClr val="accent6"/>
          </a:solidFill>
        </p:spPr>
        <p:txBody>
          <a:bodyPr/>
          <a:lstStyle/>
          <a:p>
            <a:pPr marL="0" indent="0" algn="ctr">
              <a:lnSpc>
                <a:spcPct val="150000"/>
              </a:lnSpc>
              <a:buNone/>
            </a:pPr>
            <a:r>
              <a:rPr lang="en-GB" dirty="0">
                <a:solidFill>
                  <a:schemeClr val="tx1">
                    <a:lumMod val="95000"/>
                  </a:schemeClr>
                </a:solidFill>
              </a:rPr>
              <a:t>P-value &lt; 0.05: 23 proteins </a:t>
            </a: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4" y="3578474"/>
            <a:ext cx="4878038" cy="576262"/>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None/>
            </a:pPr>
            <a:r>
              <a:rPr lang="en-GB" dirty="0">
                <a:solidFill>
                  <a:schemeClr val="tx1">
                    <a:lumMod val="95000"/>
                  </a:schemeClr>
                </a:solidFill>
              </a:rPr>
              <a:t>P-value &lt; 0.05: 40 metabolites</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776457" y="2802995"/>
            <a:ext cx="4878037"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4" y="2802995"/>
            <a:ext cx="4878037"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
        <p:nvSpPr>
          <p:cNvPr id="4" name="Rectangle 3">
            <a:extLst>
              <a:ext uri="{FF2B5EF4-FFF2-40B4-BE49-F238E27FC236}">
                <a16:creationId xmlns:a16="http://schemas.microsoft.com/office/drawing/2014/main" id="{5FEAF7B0-22B7-4BAE-88CF-871DC18AB9AA}"/>
              </a:ext>
            </a:extLst>
          </p:cNvPr>
          <p:cNvSpPr/>
          <p:nvPr/>
        </p:nvSpPr>
        <p:spPr>
          <a:xfrm>
            <a:off x="776457" y="5866558"/>
            <a:ext cx="316493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15" name="Rectangle 14">
            <a:extLst>
              <a:ext uri="{FF2B5EF4-FFF2-40B4-BE49-F238E27FC236}">
                <a16:creationId xmlns:a16="http://schemas.microsoft.com/office/drawing/2014/main" id="{07123B55-2961-44FC-A41C-D65178A7568A}"/>
              </a:ext>
            </a:extLst>
          </p:cNvPr>
          <p:cNvSpPr/>
          <p:nvPr/>
        </p:nvSpPr>
        <p:spPr>
          <a:xfrm>
            <a:off x="7519996" y="5866558"/>
            <a:ext cx="316493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16" name="Content Placeholder 12">
            <a:extLst>
              <a:ext uri="{FF2B5EF4-FFF2-40B4-BE49-F238E27FC236}">
                <a16:creationId xmlns:a16="http://schemas.microsoft.com/office/drawing/2014/main" id="{7D991532-50C9-406B-93FD-7A8A018AC4C4}"/>
              </a:ext>
            </a:extLst>
          </p:cNvPr>
          <p:cNvSpPr txBox="1">
            <a:spLocks/>
          </p:cNvSpPr>
          <p:nvPr/>
        </p:nvSpPr>
        <p:spPr>
          <a:xfrm>
            <a:off x="776457" y="4318328"/>
            <a:ext cx="4878036" cy="1384638"/>
          </a:xfrm>
          <a:prstGeom prst="rect">
            <a:avLst/>
          </a:prstGeom>
          <a:solidFill>
            <a:schemeClr val="accent6"/>
          </a:solidFill>
          <a:ln>
            <a:noFill/>
          </a:ln>
        </p:spPr>
        <p:txBody>
          <a:bodyPr numCol="3"/>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↑APOC4</a:t>
            </a:r>
          </a:p>
          <a:p>
            <a:pPr marL="0" indent="0">
              <a:spcBef>
                <a:spcPts val="600"/>
              </a:spcBef>
              <a:buNone/>
            </a:pPr>
            <a:r>
              <a:rPr lang="en-GB" sz="1800" dirty="0"/>
              <a:t>↓</a:t>
            </a:r>
            <a:r>
              <a:rPr lang="en-GB" sz="1800" dirty="0">
                <a:solidFill>
                  <a:schemeClr val="tx1">
                    <a:lumMod val="95000"/>
                  </a:schemeClr>
                </a:solidFill>
              </a:rPr>
              <a:t>APOD	</a:t>
            </a:r>
          </a:p>
          <a:p>
            <a:pPr marL="0" indent="0">
              <a:spcBef>
                <a:spcPts val="600"/>
              </a:spcBef>
              <a:buNone/>
            </a:pPr>
            <a:r>
              <a:rPr lang="en-GB" sz="1800" dirty="0"/>
              <a:t>↓ </a:t>
            </a:r>
            <a:r>
              <a:rPr lang="en-GB" sz="1800" dirty="0">
                <a:solidFill>
                  <a:schemeClr val="tx1">
                    <a:lumMod val="95000"/>
                  </a:schemeClr>
                </a:solidFill>
              </a:rPr>
              <a:t>APOA1	</a:t>
            </a:r>
          </a:p>
          <a:p>
            <a:pPr marL="0" indent="0">
              <a:spcBef>
                <a:spcPts val="600"/>
              </a:spcBef>
              <a:buNone/>
            </a:pPr>
            <a:r>
              <a:rPr lang="en-GB" sz="1800" dirty="0"/>
              <a:t>↓ </a:t>
            </a:r>
            <a:r>
              <a:rPr lang="en-GB" sz="1800" dirty="0">
                <a:solidFill>
                  <a:schemeClr val="tx1">
                    <a:lumMod val="95000"/>
                  </a:schemeClr>
                </a:solidFill>
              </a:rPr>
              <a:t>APOF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CFH</a:t>
            </a:r>
          </a:p>
          <a:p>
            <a:pPr marL="0" indent="0">
              <a:spcBef>
                <a:spcPts val="600"/>
              </a:spcBef>
              <a:buNone/>
            </a:pPr>
            <a:r>
              <a:rPr lang="en-GB" sz="1800" dirty="0">
                <a:solidFill>
                  <a:schemeClr val="tx1">
                    <a:lumMod val="95000"/>
                  </a:schemeClr>
                </a:solidFill>
              </a:rPr>
              <a:t>↑ VTN</a:t>
            </a:r>
          </a:p>
          <a:p>
            <a:pPr marL="0" indent="0">
              <a:spcBef>
                <a:spcPts val="600"/>
              </a:spcBef>
              <a:buNone/>
            </a:pPr>
            <a:r>
              <a:rPr lang="en-GB" sz="1800" dirty="0"/>
              <a:t>↓ </a:t>
            </a: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 C1QB	</a:t>
            </a:r>
          </a:p>
          <a:p>
            <a:pPr marL="0" indent="0">
              <a:spcBef>
                <a:spcPts val="600"/>
              </a:spcBef>
              <a:buNone/>
            </a:pPr>
            <a:endParaRPr lang="en-GB" sz="1800" dirty="0">
              <a:solidFill>
                <a:schemeClr val="tx1">
                  <a:lumMod val="95000"/>
                </a:schemeClr>
              </a:solidFill>
            </a:endParaRP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t>↓ </a:t>
            </a:r>
            <a:r>
              <a:rPr lang="en-GB" sz="1800" dirty="0">
                <a:solidFill>
                  <a:schemeClr val="tx1">
                    <a:lumMod val="95000"/>
                  </a:schemeClr>
                </a:solidFill>
              </a:rPr>
              <a:t>C4A	    </a:t>
            </a:r>
          </a:p>
          <a:p>
            <a:pPr marL="0" indent="0">
              <a:spcBef>
                <a:spcPts val="600"/>
              </a:spcBef>
              <a:buNone/>
            </a:pPr>
            <a:r>
              <a:rPr lang="en-GB" sz="1800" dirty="0">
                <a:solidFill>
                  <a:schemeClr val="tx1">
                    <a:lumMod val="95000"/>
                  </a:schemeClr>
                </a:solidFill>
              </a:rPr>
              <a:t>↑ HP		</a:t>
            </a:r>
          </a:p>
          <a:p>
            <a:pPr marL="0" indent="0">
              <a:spcBef>
                <a:spcPts val="600"/>
              </a:spcBef>
              <a:buNone/>
            </a:pPr>
            <a:r>
              <a:rPr lang="en-GB" sz="1800" dirty="0"/>
              <a:t>↓ </a:t>
            </a:r>
            <a:r>
              <a:rPr lang="en-GB" sz="1800" dirty="0">
                <a:solidFill>
                  <a:schemeClr val="tx1">
                    <a:lumMod val="95000"/>
                  </a:schemeClr>
                </a:solidFill>
              </a:rPr>
              <a:t>LPA												</a:t>
            </a:r>
          </a:p>
        </p:txBody>
      </p:sp>
      <p:sp>
        <p:nvSpPr>
          <p:cNvPr id="17" name="Content Placeholder 12">
            <a:extLst>
              <a:ext uri="{FF2B5EF4-FFF2-40B4-BE49-F238E27FC236}">
                <a16:creationId xmlns:a16="http://schemas.microsoft.com/office/drawing/2014/main" id="{D51650B3-E8B6-40DA-B994-A7F0DB4BA716}"/>
              </a:ext>
            </a:extLst>
          </p:cNvPr>
          <p:cNvSpPr txBox="1">
            <a:spLocks/>
          </p:cNvSpPr>
          <p:nvPr/>
        </p:nvSpPr>
        <p:spPr>
          <a:xfrm>
            <a:off x="5806895" y="4299558"/>
            <a:ext cx="4878035" cy="1384638"/>
          </a:xfrm>
          <a:prstGeom prst="rect">
            <a:avLst/>
          </a:prstGeom>
          <a:solidFill>
            <a:schemeClr val="accent1"/>
          </a:solidFill>
          <a:ln>
            <a:noFill/>
          </a:ln>
        </p:spPr>
        <p:txBody>
          <a:bodyPr numCol="2"/>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t>↓ </a:t>
            </a:r>
            <a:r>
              <a:rPr lang="en-GB" sz="1800" dirty="0">
                <a:solidFill>
                  <a:schemeClr val="tx1">
                    <a:lumMod val="95000"/>
                  </a:schemeClr>
                </a:solidFill>
              </a:rPr>
              <a:t>2-AG</a:t>
            </a:r>
          </a:p>
          <a:p>
            <a:pPr marL="0" indent="0">
              <a:spcBef>
                <a:spcPts val="600"/>
              </a:spcBef>
              <a:buNone/>
            </a:pPr>
            <a:r>
              <a:rPr lang="en-GB" sz="1800" dirty="0"/>
              <a:t>↓ </a:t>
            </a:r>
            <a:r>
              <a:rPr lang="en-GB" sz="1800" dirty="0">
                <a:solidFill>
                  <a:schemeClr val="tx1">
                    <a:lumMod val="95000"/>
                  </a:schemeClr>
                </a:solidFill>
              </a:rPr>
              <a:t>DHA	</a:t>
            </a:r>
          </a:p>
          <a:p>
            <a:pPr marL="0" indent="0">
              <a:spcBef>
                <a:spcPts val="600"/>
              </a:spcBef>
              <a:buNone/>
            </a:pPr>
            <a:r>
              <a:rPr lang="en-GB" sz="1800" dirty="0">
                <a:solidFill>
                  <a:schemeClr val="tx1">
                    <a:lumMod val="95000"/>
                  </a:schemeClr>
                </a:solidFill>
              </a:rPr>
              <a:t>↑ L-glutamate</a:t>
            </a:r>
          </a:p>
          <a:p>
            <a:pPr marL="0" indent="0">
              <a:spcBef>
                <a:spcPts val="600"/>
              </a:spcBef>
              <a:buNone/>
            </a:pPr>
            <a:r>
              <a:rPr lang="en-GB" sz="1800" dirty="0">
                <a:solidFill>
                  <a:schemeClr val="tx1">
                    <a:lumMod val="95000"/>
                  </a:schemeClr>
                </a:solidFill>
              </a:rPr>
              <a:t>↑ Pyroglutamic acid					</a:t>
            </a:r>
          </a:p>
          <a:p>
            <a:pPr marL="0" indent="0">
              <a:spcBef>
                <a:spcPts val="600"/>
              </a:spcBef>
              <a:buNone/>
            </a:pPr>
            <a:r>
              <a:rPr lang="en-GB" sz="1800" dirty="0">
                <a:solidFill>
                  <a:schemeClr val="tx1">
                    <a:lumMod val="95000"/>
                  </a:schemeClr>
                </a:solidFill>
              </a:rPr>
              <a:t>			</a:t>
            </a:r>
          </a:p>
          <a:p>
            <a:pPr marL="0" indent="0">
              <a:spcBef>
                <a:spcPts val="600"/>
              </a:spcBef>
              <a:buNone/>
            </a:pPr>
            <a:r>
              <a:rPr lang="en-GB" sz="1800" dirty="0">
                <a:solidFill>
                  <a:schemeClr val="tx1">
                    <a:lumMod val="95000"/>
                  </a:schemeClr>
                </a:solidFill>
              </a:rPr>
              <a:t>↑ </a:t>
            </a:r>
            <a:r>
              <a:rPr lang="en-GB" sz="1800" dirty="0" err="1">
                <a:solidFill>
                  <a:schemeClr val="tx1">
                    <a:lumMod val="95000"/>
                  </a:schemeClr>
                </a:solidFill>
              </a:rPr>
              <a:t>Hexanoylcarnitine</a:t>
            </a: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3-hydroxydodenoic acid</a:t>
            </a:r>
          </a:p>
          <a:p>
            <a:pPr marL="0" indent="0">
              <a:spcBef>
                <a:spcPts val="600"/>
              </a:spcBef>
              <a:buNone/>
            </a:pPr>
            <a:r>
              <a:rPr lang="en-GB" sz="1800" dirty="0"/>
              <a:t>↓ </a:t>
            </a:r>
            <a:r>
              <a:rPr lang="en-GB" sz="1800" dirty="0">
                <a:solidFill>
                  <a:schemeClr val="tx1">
                    <a:lumMod val="95000"/>
                  </a:schemeClr>
                </a:solidFill>
              </a:rPr>
              <a:t>Ethylmalonic acid</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a:t>
            </a:r>
          </a:p>
        </p:txBody>
      </p:sp>
      <p:sp>
        <p:nvSpPr>
          <p:cNvPr id="14" name="Rectangle 13">
            <a:extLst>
              <a:ext uri="{FF2B5EF4-FFF2-40B4-BE49-F238E27FC236}">
                <a16:creationId xmlns:a16="http://schemas.microsoft.com/office/drawing/2014/main" id="{E39B2C01-CB87-4309-B811-F860937034BD}"/>
              </a:ext>
            </a:extLst>
          </p:cNvPr>
          <p:cNvSpPr/>
          <p:nvPr/>
        </p:nvSpPr>
        <p:spPr>
          <a:xfrm>
            <a:off x="4148226" y="5866558"/>
            <a:ext cx="316493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cxnSp>
        <p:nvCxnSpPr>
          <p:cNvPr id="6" name="Straight Connector 5">
            <a:extLst>
              <a:ext uri="{FF2B5EF4-FFF2-40B4-BE49-F238E27FC236}">
                <a16:creationId xmlns:a16="http://schemas.microsoft.com/office/drawing/2014/main" id="{DF638846-B59E-424A-BD05-493E9B7A0088}"/>
              </a:ext>
            </a:extLst>
          </p:cNvPr>
          <p:cNvCxnSpPr>
            <a:cxnSpLocks/>
          </p:cNvCxnSpPr>
          <p:nvPr/>
        </p:nvCxnSpPr>
        <p:spPr>
          <a:xfrm>
            <a:off x="2610475" y="4649029"/>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9C3661-9050-4861-B475-76A37960C3FA}"/>
              </a:ext>
            </a:extLst>
          </p:cNvPr>
          <p:cNvCxnSpPr>
            <a:cxnSpLocks/>
          </p:cNvCxnSpPr>
          <p:nvPr/>
        </p:nvCxnSpPr>
        <p:spPr>
          <a:xfrm>
            <a:off x="4173098" y="4643852"/>
            <a:ext cx="532705"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290AEF-DC95-4834-95B9-9C6A34C65BF5}"/>
              </a:ext>
            </a:extLst>
          </p:cNvPr>
          <p:cNvCxnSpPr>
            <a:cxnSpLocks/>
          </p:cNvCxnSpPr>
          <p:nvPr/>
        </p:nvCxnSpPr>
        <p:spPr>
          <a:xfrm>
            <a:off x="2610475" y="5010647"/>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411C3-2610-49E1-8A30-8813A8FFE9CB}"/>
              </a:ext>
            </a:extLst>
          </p:cNvPr>
          <p:cNvCxnSpPr>
            <a:cxnSpLocks/>
          </p:cNvCxnSpPr>
          <p:nvPr/>
        </p:nvCxnSpPr>
        <p:spPr>
          <a:xfrm>
            <a:off x="2631414" y="568419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F79343-3B50-4F42-9BC0-2DDA4126B90D}"/>
              </a:ext>
            </a:extLst>
          </p:cNvPr>
          <p:cNvCxnSpPr>
            <a:cxnSpLocks/>
          </p:cNvCxnSpPr>
          <p:nvPr/>
        </p:nvCxnSpPr>
        <p:spPr>
          <a:xfrm>
            <a:off x="2653434" y="536202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AAF6E-C67D-4BF9-910F-7157EF6D247D}"/>
              </a:ext>
            </a:extLst>
          </p:cNvPr>
          <p:cNvCxnSpPr>
            <a:cxnSpLocks/>
          </p:cNvCxnSpPr>
          <p:nvPr/>
        </p:nvCxnSpPr>
        <p:spPr>
          <a:xfrm>
            <a:off x="4182090" y="5001122"/>
            <a:ext cx="27798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C5B5EA-4DFD-4F0A-8B0D-91F074E6255C}"/>
              </a:ext>
            </a:extLst>
          </p:cNvPr>
          <p:cNvCxnSpPr>
            <a:cxnSpLocks/>
          </p:cNvCxnSpPr>
          <p:nvPr/>
        </p:nvCxnSpPr>
        <p:spPr>
          <a:xfrm>
            <a:off x="4173098" y="5356184"/>
            <a:ext cx="405817"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6C5B00-4A21-4577-8788-C0C8F23BF91D}"/>
              </a:ext>
            </a:extLst>
          </p:cNvPr>
          <p:cNvCxnSpPr>
            <a:cxnSpLocks/>
          </p:cNvCxnSpPr>
          <p:nvPr/>
        </p:nvCxnSpPr>
        <p:spPr>
          <a:xfrm>
            <a:off x="4182090" y="5447112"/>
            <a:ext cx="40581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FE1C99-588E-4595-B36B-82FD77BD1145}"/>
              </a:ext>
            </a:extLst>
          </p:cNvPr>
          <p:cNvCxnSpPr>
            <a:cxnSpLocks/>
          </p:cNvCxnSpPr>
          <p:nvPr/>
        </p:nvCxnSpPr>
        <p:spPr>
          <a:xfrm>
            <a:off x="1025280" y="4643852"/>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F58A37B-204E-49B0-881D-179EB49E9DA4}"/>
              </a:ext>
            </a:extLst>
          </p:cNvPr>
          <p:cNvCxnSpPr>
            <a:cxnSpLocks/>
          </p:cNvCxnSpPr>
          <p:nvPr/>
        </p:nvCxnSpPr>
        <p:spPr>
          <a:xfrm>
            <a:off x="1015755" y="5010647"/>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59178-1DD5-45A3-B48A-8CFD87345B64}"/>
              </a:ext>
            </a:extLst>
          </p:cNvPr>
          <p:cNvCxnSpPr>
            <a:cxnSpLocks/>
          </p:cNvCxnSpPr>
          <p:nvPr/>
        </p:nvCxnSpPr>
        <p:spPr>
          <a:xfrm>
            <a:off x="1025280" y="5684196"/>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E39FE2-26A6-4276-BB87-054B34ABCD89}"/>
              </a:ext>
            </a:extLst>
          </p:cNvPr>
          <p:cNvCxnSpPr>
            <a:cxnSpLocks/>
          </p:cNvCxnSpPr>
          <p:nvPr/>
        </p:nvCxnSpPr>
        <p:spPr>
          <a:xfrm>
            <a:off x="1015755" y="5349367"/>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72BDCD-5825-4DC9-A6C4-86F57039F2F5}"/>
              </a:ext>
            </a:extLst>
          </p:cNvPr>
          <p:cNvCxnSpPr>
            <a:cxnSpLocks/>
          </p:cNvCxnSpPr>
          <p:nvPr/>
        </p:nvCxnSpPr>
        <p:spPr>
          <a:xfrm>
            <a:off x="6096000" y="5001122"/>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3B919F-6FE1-4732-92AD-C235DC3D7613}"/>
              </a:ext>
            </a:extLst>
          </p:cNvPr>
          <p:cNvCxnSpPr>
            <a:cxnSpLocks/>
          </p:cNvCxnSpPr>
          <p:nvPr/>
        </p:nvCxnSpPr>
        <p:spPr>
          <a:xfrm>
            <a:off x="8431127" y="4980104"/>
            <a:ext cx="217443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B653-6B0B-478C-940F-8071BE609AB1}"/>
              </a:ext>
            </a:extLst>
          </p:cNvPr>
          <p:cNvCxnSpPr>
            <a:cxnSpLocks/>
          </p:cNvCxnSpPr>
          <p:nvPr/>
        </p:nvCxnSpPr>
        <p:spPr>
          <a:xfrm>
            <a:off x="8245911" y="5251854"/>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02F278-FDD2-4D61-BC46-0D8E7AA7EB36}"/>
              </a:ext>
            </a:extLst>
          </p:cNvPr>
          <p:cNvCxnSpPr>
            <a:cxnSpLocks/>
          </p:cNvCxnSpPr>
          <p:nvPr/>
        </p:nvCxnSpPr>
        <p:spPr>
          <a:xfrm>
            <a:off x="8431127" y="5643313"/>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B447BE-1FA6-430A-817A-BFFE0CD99F01}"/>
              </a:ext>
            </a:extLst>
          </p:cNvPr>
          <p:cNvCxnSpPr>
            <a:cxnSpLocks/>
          </p:cNvCxnSpPr>
          <p:nvPr/>
        </p:nvCxnSpPr>
        <p:spPr>
          <a:xfrm>
            <a:off x="8431127" y="4643852"/>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4E0AB5-DFC0-4D69-B774-C3F8C5BF977C}"/>
              </a:ext>
            </a:extLst>
          </p:cNvPr>
          <p:cNvCxnSpPr>
            <a:cxnSpLocks/>
          </p:cNvCxnSpPr>
          <p:nvPr/>
        </p:nvCxnSpPr>
        <p:spPr>
          <a:xfrm>
            <a:off x="6090960" y="4643852"/>
            <a:ext cx="487218"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4243BB-FD07-41A9-BAD9-71C9A9D190FA}"/>
              </a:ext>
            </a:extLst>
          </p:cNvPr>
          <p:cNvCxnSpPr>
            <a:cxnSpLocks/>
          </p:cNvCxnSpPr>
          <p:nvPr/>
        </p:nvCxnSpPr>
        <p:spPr>
          <a:xfrm>
            <a:off x="6096000" y="5359318"/>
            <a:ext cx="13094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834378-BDA6-4377-8C22-5B3F9CB0A85C}"/>
              </a:ext>
            </a:extLst>
          </p:cNvPr>
          <p:cNvCxnSpPr>
            <a:cxnSpLocks/>
          </p:cNvCxnSpPr>
          <p:nvPr/>
        </p:nvCxnSpPr>
        <p:spPr>
          <a:xfrm flipV="1">
            <a:off x="6090960" y="5657350"/>
            <a:ext cx="1970236" cy="1"/>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D0F983-C5A2-498E-9B87-CD19DCF5E78A}"/>
              </a:ext>
            </a:extLst>
          </p:cNvPr>
          <p:cNvSpPr txBox="1"/>
          <p:nvPr/>
        </p:nvSpPr>
        <p:spPr>
          <a:xfrm>
            <a:off x="646111" y="1112681"/>
            <a:ext cx="9774238" cy="892552"/>
          </a:xfrm>
          <a:prstGeom prst="rect">
            <a:avLst/>
          </a:prstGeom>
          <a:noFill/>
        </p:spPr>
        <p:txBody>
          <a:bodyPr wrap="square">
            <a:spAutoFit/>
          </a:bodyPr>
          <a:lstStyle/>
          <a:p>
            <a:r>
              <a:rPr lang="en-GB" sz="2600" dirty="0">
                <a:solidFill>
                  <a:schemeClr val="tx2"/>
                </a:solidFill>
              </a:rPr>
              <a:t>What proteins/metabolites have sig. different abundances between IR and IS?</a:t>
            </a:r>
          </a:p>
        </p:txBody>
      </p:sp>
      <p:sp>
        <p:nvSpPr>
          <p:cNvPr id="37" name="TextBox 36">
            <a:extLst>
              <a:ext uri="{FF2B5EF4-FFF2-40B4-BE49-F238E27FC236}">
                <a16:creationId xmlns:a16="http://schemas.microsoft.com/office/drawing/2014/main" id="{E08F8190-5E86-43C6-858C-8365025F15D2}"/>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39" name="Oval 38">
            <a:extLst>
              <a:ext uri="{FF2B5EF4-FFF2-40B4-BE49-F238E27FC236}">
                <a16:creationId xmlns:a16="http://schemas.microsoft.com/office/drawing/2014/main" id="{B5190D05-644E-4C18-B5F7-3815D7C2CE9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8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473550254"/>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68380665"/>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1A56ECB-4DF6-4F1C-8385-D53619669505}"/>
              </a:ext>
            </a:extLst>
          </p:cNvPr>
          <p:cNvSpPr/>
          <p:nvPr/>
        </p:nvSpPr>
        <p:spPr>
          <a:xfrm>
            <a:off x="6946386" y="5545184"/>
            <a:ext cx="198026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39" name="Rectangle 38">
            <a:extLst>
              <a:ext uri="{FF2B5EF4-FFF2-40B4-BE49-F238E27FC236}">
                <a16:creationId xmlns:a16="http://schemas.microsoft.com/office/drawing/2014/main" id="{C3E86D3D-1686-450A-8F0A-6A9D7F9B1C1F}"/>
              </a:ext>
            </a:extLst>
          </p:cNvPr>
          <p:cNvSpPr/>
          <p:nvPr/>
        </p:nvSpPr>
        <p:spPr>
          <a:xfrm>
            <a:off x="8196889" y="6216423"/>
            <a:ext cx="198026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40" name="Rectangle 39">
            <a:extLst>
              <a:ext uri="{FF2B5EF4-FFF2-40B4-BE49-F238E27FC236}">
                <a16:creationId xmlns:a16="http://schemas.microsoft.com/office/drawing/2014/main" id="{0074DB68-71D0-4958-B306-011B08B3C2A7}"/>
              </a:ext>
            </a:extLst>
          </p:cNvPr>
          <p:cNvSpPr/>
          <p:nvPr/>
        </p:nvSpPr>
        <p:spPr>
          <a:xfrm>
            <a:off x="9532279" y="5518437"/>
            <a:ext cx="198026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sp>
        <p:nvSpPr>
          <p:cNvPr id="24" name="TextBox 23">
            <a:extLst>
              <a:ext uri="{FF2B5EF4-FFF2-40B4-BE49-F238E27FC236}">
                <a16:creationId xmlns:a16="http://schemas.microsoft.com/office/drawing/2014/main" id="{1E37E10B-9356-4D9E-849C-B9470460400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6" name="Oval 25">
            <a:extLst>
              <a:ext uri="{FF2B5EF4-FFF2-40B4-BE49-F238E27FC236}">
                <a16:creationId xmlns:a16="http://schemas.microsoft.com/office/drawing/2014/main" id="{274D17EA-AE55-4242-96F7-F7D3D61FC2B4}"/>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92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8FB6D8-2A8E-4B40-889C-20CE4D520C5B}"/>
              </a:ext>
            </a:extLst>
          </p:cNvPr>
          <p:cNvSpPr/>
          <p:nvPr/>
        </p:nvSpPr>
        <p:spPr>
          <a:xfrm>
            <a:off x="2946564" y="5367380"/>
            <a:ext cx="6298871" cy="1356805"/>
          </a:xfrm>
          <a:prstGeom prst="rect">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Discussion: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589308"/>
            <a:ext cx="11277602" cy="3147602"/>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endParaRPr lang="en-GB" sz="2400" dirty="0">
              <a:solidFill>
                <a:schemeClr val="tx1">
                  <a:lumMod val="95000"/>
                </a:schemeClr>
              </a:solidFill>
            </a:endParaRPr>
          </a:p>
        </p:txBody>
      </p:sp>
      <p:sp>
        <p:nvSpPr>
          <p:cNvPr id="10" name="Content Placeholder 12">
            <a:extLst>
              <a:ext uri="{FF2B5EF4-FFF2-40B4-BE49-F238E27FC236}">
                <a16:creationId xmlns:a16="http://schemas.microsoft.com/office/drawing/2014/main" id="{8F056D0F-2F5F-4110-A6FB-AD34B8181480}"/>
              </a:ext>
            </a:extLst>
          </p:cNvPr>
          <p:cNvSpPr txBox="1">
            <a:spLocks/>
          </p:cNvSpPr>
          <p:nvPr/>
        </p:nvSpPr>
        <p:spPr>
          <a:xfrm>
            <a:off x="457198" y="1720394"/>
            <a:ext cx="11277601" cy="569179"/>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600"/>
              </a:spcBef>
              <a:buNone/>
            </a:pPr>
            <a:r>
              <a:rPr lang="en-GB" sz="2400" dirty="0">
                <a:solidFill>
                  <a:srgbClr val="E25454"/>
                </a:solidFill>
              </a:rPr>
              <a:t>Problem</a:t>
            </a:r>
            <a:r>
              <a:rPr lang="en-GB" sz="2400" dirty="0">
                <a:solidFill>
                  <a:srgbClr val="FF0000"/>
                </a:solidFill>
              </a:rPr>
              <a:t>:</a:t>
            </a:r>
            <a:r>
              <a:rPr lang="en-GB" sz="2400" dirty="0">
                <a:solidFill>
                  <a:schemeClr val="tx1">
                    <a:lumMod val="95000"/>
                  </a:schemeClr>
                </a:solidFill>
              </a:rPr>
              <a:t> all these pathways only contained 1-2 hits.</a:t>
            </a:r>
          </a:p>
        </p:txBody>
      </p:sp>
      <p:sp>
        <p:nvSpPr>
          <p:cNvPr id="15" name="Content Placeholder 12">
            <a:extLst>
              <a:ext uri="{FF2B5EF4-FFF2-40B4-BE49-F238E27FC236}">
                <a16:creationId xmlns:a16="http://schemas.microsoft.com/office/drawing/2014/main" id="{1C556F8C-2914-4D4F-9C86-20138FD92DFF}"/>
              </a:ext>
            </a:extLst>
          </p:cNvPr>
          <p:cNvSpPr txBox="1">
            <a:spLocks/>
          </p:cNvSpPr>
          <p:nvPr/>
        </p:nvSpPr>
        <p:spPr>
          <a:xfrm>
            <a:off x="457198" y="2248797"/>
            <a:ext cx="11277601" cy="980180"/>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spcBef>
                <a:spcPts val="600"/>
              </a:spcBef>
              <a:buFont typeface="Century Gothic" panose="020B0502020202020204" pitchFamily="34" charset="0"/>
              <a:buChar char="→"/>
            </a:pPr>
            <a:r>
              <a:rPr lang="en-GB" sz="2400" dirty="0">
                <a:solidFill>
                  <a:schemeClr val="tx1">
                    <a:lumMod val="95000"/>
                  </a:schemeClr>
                </a:solidFill>
              </a:rPr>
              <a:t>Are these pathway alterations large enough to result in noticeable differences between the IR and IS group?</a:t>
            </a:r>
          </a:p>
        </p:txBody>
      </p:sp>
      <p:sp>
        <p:nvSpPr>
          <p:cNvPr id="16" name="Content Placeholder 12">
            <a:extLst>
              <a:ext uri="{FF2B5EF4-FFF2-40B4-BE49-F238E27FC236}">
                <a16:creationId xmlns:a16="http://schemas.microsoft.com/office/drawing/2014/main" id="{33116C73-BE84-40D9-98AB-80CEE024B88C}"/>
              </a:ext>
            </a:extLst>
          </p:cNvPr>
          <p:cNvSpPr txBox="1">
            <a:spLocks/>
          </p:cNvSpPr>
          <p:nvPr/>
        </p:nvSpPr>
        <p:spPr>
          <a:xfrm>
            <a:off x="741113" y="3157550"/>
            <a:ext cx="10412660" cy="1341853"/>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spcBef>
                <a:spcPts val="600"/>
              </a:spcBef>
              <a:buNone/>
            </a:pPr>
            <a:r>
              <a:rPr lang="en-GB" sz="2400" dirty="0">
                <a:solidFill>
                  <a:srgbClr val="FFA15B"/>
                </a:solidFill>
              </a:rPr>
              <a:t>Debateable: may be due to low coverage.</a:t>
            </a:r>
          </a:p>
          <a:p>
            <a:pPr marL="457200" lvl="1" indent="0">
              <a:spcBef>
                <a:spcPts val="600"/>
              </a:spcBef>
              <a:buNone/>
            </a:pPr>
            <a:r>
              <a:rPr lang="en-GB" sz="2400" dirty="0">
                <a:solidFill>
                  <a:srgbClr val="72AF2F"/>
                </a:solidFill>
              </a:rPr>
              <a:t>Possible solution: 1 tool with coverage of </a:t>
            </a:r>
            <a:r>
              <a:rPr lang="en-GB" sz="2400" dirty="0" err="1">
                <a:solidFill>
                  <a:srgbClr val="72AF2F"/>
                </a:solidFill>
              </a:rPr>
              <a:t>WikiPathways</a:t>
            </a:r>
            <a:r>
              <a:rPr lang="en-GB" sz="2400" dirty="0">
                <a:solidFill>
                  <a:srgbClr val="72AF2F"/>
                </a:solidFill>
              </a:rPr>
              <a:t>, KEGG and </a:t>
            </a:r>
            <a:r>
              <a:rPr lang="en-GB" sz="2400" dirty="0" err="1">
                <a:solidFill>
                  <a:srgbClr val="72AF2F"/>
                </a:solidFill>
              </a:rPr>
              <a:t>Reactome</a:t>
            </a:r>
            <a:r>
              <a:rPr lang="en-GB" sz="2400" dirty="0">
                <a:solidFill>
                  <a:srgbClr val="72AF2F"/>
                </a:solidFill>
              </a:rPr>
              <a:t>.</a:t>
            </a:r>
          </a:p>
          <a:p>
            <a:pPr marL="457200" lvl="1" indent="0">
              <a:spcBef>
                <a:spcPts val="600"/>
              </a:spcBef>
              <a:buNone/>
            </a:pPr>
            <a:endParaRPr lang="en-GB" sz="2400" dirty="0">
              <a:solidFill>
                <a:schemeClr val="tx1">
                  <a:lumMod val="95000"/>
                </a:schemeClr>
              </a:solidFill>
            </a:endParaRPr>
          </a:p>
        </p:txBody>
      </p:sp>
      <p:sp>
        <p:nvSpPr>
          <p:cNvPr id="2" name="Arrow: Down 1">
            <a:extLst>
              <a:ext uri="{FF2B5EF4-FFF2-40B4-BE49-F238E27FC236}">
                <a16:creationId xmlns:a16="http://schemas.microsoft.com/office/drawing/2014/main" id="{C47DCF40-1F87-41C9-BCC4-7946BD7A6817}"/>
              </a:ext>
            </a:extLst>
          </p:cNvPr>
          <p:cNvSpPr/>
          <p:nvPr/>
        </p:nvSpPr>
        <p:spPr>
          <a:xfrm>
            <a:off x="5646885" y="4739808"/>
            <a:ext cx="898225" cy="867977"/>
          </a:xfrm>
          <a:prstGeom prst="downArrow">
            <a:avLst/>
          </a:prstGeom>
          <a:solidFill>
            <a:schemeClr val="tx1">
              <a:lumMod val="6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CEFF3A6-4C4F-4B3E-8FCE-F1AD2E70887B}"/>
              </a:ext>
            </a:extLst>
          </p:cNvPr>
          <p:cNvSpPr/>
          <p:nvPr/>
        </p:nvSpPr>
        <p:spPr>
          <a:xfrm>
            <a:off x="3198672" y="5584117"/>
            <a:ext cx="5794650" cy="923330"/>
          </a:xfrm>
          <a:prstGeom prst="rect">
            <a:avLst/>
          </a:prstGeom>
        </p:spPr>
        <p:txBody>
          <a:bodyPr wrap="square">
            <a:spAutoFit/>
          </a:bodyPr>
          <a:lstStyle/>
          <a:p>
            <a:pPr algn="ctr"/>
            <a:r>
              <a:rPr lang="en-GB" dirty="0"/>
              <a:t>Network Analysis: Are there biological pathways that contain more than 2 of the significantly altered proteins/metabolites?</a:t>
            </a:r>
          </a:p>
        </p:txBody>
      </p:sp>
      <p:sp>
        <p:nvSpPr>
          <p:cNvPr id="12" name="TextBox 11">
            <a:extLst>
              <a:ext uri="{FF2B5EF4-FFF2-40B4-BE49-F238E27FC236}">
                <a16:creationId xmlns:a16="http://schemas.microsoft.com/office/drawing/2014/main" id="{A8691C62-CB00-4B51-B312-87DE80473C00}"/>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14" name="Oval 13">
            <a:extLst>
              <a:ext uri="{FF2B5EF4-FFF2-40B4-BE49-F238E27FC236}">
                <a16:creationId xmlns:a16="http://schemas.microsoft.com/office/drawing/2014/main" id="{3B1D5FCC-699C-432C-BB07-DDB71790FEA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30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2"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8942992" y="2315117"/>
            <a:ext cx="320630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a:t>
            </a:r>
            <a:endParaRPr lang="en-US" altLang="en-US"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sp>
        <p:nvSpPr>
          <p:cNvPr id="8" name="TextBox 7">
            <a:extLst>
              <a:ext uri="{FF2B5EF4-FFF2-40B4-BE49-F238E27FC236}">
                <a16:creationId xmlns:a16="http://schemas.microsoft.com/office/drawing/2014/main" id="{50C78C1C-1443-4A09-B584-63ED52B7D5CA}"/>
              </a:ext>
            </a:extLst>
          </p:cNvPr>
          <p:cNvSpPr txBox="1"/>
          <p:nvPr/>
        </p:nvSpPr>
        <p:spPr>
          <a:xfrm>
            <a:off x="646111" y="1075764"/>
            <a:ext cx="11683050" cy="461665"/>
          </a:xfrm>
          <a:prstGeom prst="rect">
            <a:avLst/>
          </a:prstGeom>
          <a:noFill/>
        </p:spPr>
        <p:txBody>
          <a:bodyPr wrap="square">
            <a:spAutoFit/>
          </a:bodyPr>
          <a:lstStyle/>
          <a:p>
            <a:r>
              <a:rPr lang="en-GB" sz="2400" dirty="0">
                <a:solidFill>
                  <a:schemeClr val="tx2"/>
                </a:solidFill>
              </a:rPr>
              <a:t>What pathways are most likely to be noticeably altered in IR compared to IS?</a:t>
            </a:r>
          </a:p>
        </p:txBody>
      </p:sp>
      <p:pic>
        <p:nvPicPr>
          <p:cNvPr id="4" name="Picture 3">
            <a:extLst>
              <a:ext uri="{FF2B5EF4-FFF2-40B4-BE49-F238E27FC236}">
                <a16:creationId xmlns:a16="http://schemas.microsoft.com/office/drawing/2014/main" id="{C94E8EBB-60BB-48D3-B23C-6B9049C984CF}"/>
              </a:ext>
            </a:extLst>
          </p:cNvPr>
          <p:cNvPicPr>
            <a:picLocks noChangeAspect="1"/>
          </p:cNvPicPr>
          <p:nvPr/>
        </p:nvPicPr>
        <p:blipFill>
          <a:blip r:embed="rId2"/>
          <a:stretch>
            <a:fillRect/>
          </a:stretch>
        </p:blipFill>
        <p:spPr>
          <a:xfrm>
            <a:off x="111337" y="1655364"/>
            <a:ext cx="8686658" cy="5105157"/>
          </a:xfrm>
          <a:prstGeom prst="rect">
            <a:avLst/>
          </a:prstGeom>
        </p:spPr>
      </p:pic>
      <p:sp>
        <p:nvSpPr>
          <p:cNvPr id="12" name="Oval 11">
            <a:extLst>
              <a:ext uri="{FF2B5EF4-FFF2-40B4-BE49-F238E27FC236}">
                <a16:creationId xmlns:a16="http://schemas.microsoft.com/office/drawing/2014/main" id="{A005EA7E-001B-47EC-845B-CA535D3236AB}"/>
              </a:ext>
            </a:extLst>
          </p:cNvPr>
          <p:cNvSpPr/>
          <p:nvPr/>
        </p:nvSpPr>
        <p:spPr>
          <a:xfrm>
            <a:off x="2861010" y="2931583"/>
            <a:ext cx="1221131" cy="66794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06F5159-5E2D-43CB-8D6F-BC7D17C06C62}"/>
              </a:ext>
            </a:extLst>
          </p:cNvPr>
          <p:cNvSpPr/>
          <p:nvPr/>
        </p:nvSpPr>
        <p:spPr>
          <a:xfrm>
            <a:off x="4385011" y="2499800"/>
            <a:ext cx="1221131" cy="66794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FEA13EA-583E-4C49-BE5C-E4D1895C0BC0}"/>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15" name="Oval 14">
            <a:extLst>
              <a:ext uri="{FF2B5EF4-FFF2-40B4-BE49-F238E27FC236}">
                <a16:creationId xmlns:a16="http://schemas.microsoft.com/office/drawing/2014/main" id="{493F1CB8-ABFA-4148-B6FE-F72A7ABFFB4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364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10" name="Rectangle 9">
            <a:extLst>
              <a:ext uri="{FF2B5EF4-FFF2-40B4-BE49-F238E27FC236}">
                <a16:creationId xmlns:a16="http://schemas.microsoft.com/office/drawing/2014/main" id="{46788DAD-B9C4-4130-870A-85104C6BB81A}"/>
              </a:ext>
            </a:extLst>
          </p:cNvPr>
          <p:cNvSpPr/>
          <p:nvPr/>
        </p:nvSpPr>
        <p:spPr>
          <a:xfrm>
            <a:off x="1567543" y="5550093"/>
            <a:ext cx="8769434" cy="120174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1" name="TextBox 10">
            <a:extLst>
              <a:ext uri="{FF2B5EF4-FFF2-40B4-BE49-F238E27FC236}">
                <a16:creationId xmlns:a16="http://schemas.microsoft.com/office/drawing/2014/main" id="{08669FC9-7C48-4F23-A5B4-4E2725768128}"/>
              </a:ext>
            </a:extLst>
          </p:cNvPr>
          <p:cNvSpPr txBox="1"/>
          <p:nvPr/>
        </p:nvSpPr>
        <p:spPr>
          <a:xfrm>
            <a:off x="1567543" y="5558889"/>
            <a:ext cx="8769434" cy="1169551"/>
          </a:xfrm>
          <a:prstGeom prst="rect">
            <a:avLst/>
          </a:prstGeom>
          <a:noFill/>
        </p:spPr>
        <p:txBody>
          <a:bodyPr wrap="square" rtlCol="0">
            <a:spAutoFit/>
          </a:bodyPr>
          <a:lstStyle/>
          <a:p>
            <a:pPr algn="ctr">
              <a:spcAft>
                <a:spcPts val="1200"/>
              </a:spcAft>
            </a:pPr>
            <a:r>
              <a:rPr lang="en-GB" sz="2000" u="sng" dirty="0"/>
              <a:t>Conclusion</a:t>
            </a:r>
          </a:p>
          <a:p>
            <a:pPr algn="ctr">
              <a:spcAft>
                <a:spcPts val="1200"/>
              </a:spcAft>
            </a:pPr>
            <a:r>
              <a:rPr lang="en-GB" sz="2000" dirty="0"/>
              <a:t>Based on the proteomic differences of IR, it is most likely that IR is associated with noticeable changes in immune function.</a:t>
            </a:r>
          </a:p>
        </p:txBody>
      </p:sp>
      <p:pic>
        <p:nvPicPr>
          <p:cNvPr id="2" name="Picture 1">
            <a:extLst>
              <a:ext uri="{FF2B5EF4-FFF2-40B4-BE49-F238E27FC236}">
                <a16:creationId xmlns:a16="http://schemas.microsoft.com/office/drawing/2014/main" id="{166B0673-02DF-42C7-8962-B3CE31B892CC}"/>
              </a:ext>
            </a:extLst>
          </p:cNvPr>
          <p:cNvPicPr>
            <a:picLocks noChangeAspect="1"/>
          </p:cNvPicPr>
          <p:nvPr/>
        </p:nvPicPr>
        <p:blipFill>
          <a:blip r:embed="rId2"/>
          <a:stretch>
            <a:fillRect/>
          </a:stretch>
        </p:blipFill>
        <p:spPr>
          <a:xfrm>
            <a:off x="646111" y="1747958"/>
            <a:ext cx="7391332" cy="3699602"/>
          </a:xfrm>
          <a:prstGeom prst="rect">
            <a:avLst/>
          </a:prstGeom>
        </p:spPr>
      </p:pic>
      <p:sp>
        <p:nvSpPr>
          <p:cNvPr id="12" name="Rectangle 1">
            <a:extLst>
              <a:ext uri="{FF2B5EF4-FFF2-40B4-BE49-F238E27FC236}">
                <a16:creationId xmlns:a16="http://schemas.microsoft.com/office/drawing/2014/main" id="{ACEEBDD2-1662-41A7-BFCC-3A32EFF70FA4}"/>
              </a:ext>
            </a:extLst>
          </p:cNvPr>
          <p:cNvSpPr>
            <a:spLocks noChangeArrowheads="1"/>
          </p:cNvSpPr>
          <p:nvPr/>
        </p:nvSpPr>
        <p:spPr bwMode="auto">
          <a:xfrm>
            <a:off x="8339584" y="1951672"/>
            <a:ext cx="320630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dirty="0">
                <a:cs typeface="Times New Roman" panose="02020603050405020304" pitchFamily="18" charset="0"/>
              </a:rPr>
              <a:t>Both:</a:t>
            </a:r>
          </a:p>
          <a:p>
            <a:pPr marL="285750" marR="0" lvl="0" indent="-285750" algn="l" defTabSz="914400" rtl="0" eaLnBrk="0" fontAlgn="base" latinLnBrk="0" hangingPunct="0">
              <a:lnSpc>
                <a:spcPct val="100000"/>
              </a:lnSpc>
              <a:spcBef>
                <a:spcPct val="0"/>
              </a:spcBef>
              <a:spcAft>
                <a:spcPct val="0"/>
              </a:spcAft>
              <a:buClrTx/>
              <a:buSzTx/>
              <a:buFont typeface="Century Gothic" panose="020B0502020202020204" pitchFamily="34" charset="0"/>
              <a:buChar char="→"/>
              <a:tabLst/>
            </a:pPr>
            <a:r>
              <a:rPr lang="en-US" altLang="en-US" dirty="0">
                <a:cs typeface="Times New Roman" panose="02020603050405020304" pitchFamily="18" charset="0"/>
              </a:rPr>
              <a:t>Contain &gt; 3 significantly altered proteins.</a:t>
            </a:r>
          </a:p>
          <a:p>
            <a:pPr marL="285750" marR="0" lvl="0" indent="-285750" algn="l" defTabSz="914400" rtl="0" eaLnBrk="0" fontAlgn="base" latinLnBrk="0" hangingPunct="0">
              <a:lnSpc>
                <a:spcPct val="100000"/>
              </a:lnSpc>
              <a:spcBef>
                <a:spcPct val="0"/>
              </a:spcBef>
              <a:spcAft>
                <a:spcPct val="0"/>
              </a:spcAft>
              <a:buClrTx/>
              <a:buSzTx/>
              <a:buFont typeface="Century Gothic" panose="020B0502020202020204" pitchFamily="34" charset="0"/>
              <a:buChar char="→"/>
              <a:tabLst/>
            </a:pPr>
            <a:r>
              <a:rPr kumimoji="0" lang="en-US" altLang="en-US" b="0" u="none" strike="noStrike" cap="none" normalizeH="0" baseline="0" dirty="0">
                <a:ln>
                  <a:noFill/>
                </a:ln>
                <a:effectLst/>
                <a:cs typeface="Times New Roman" panose="02020603050405020304" pitchFamily="18" charset="0"/>
              </a:rPr>
              <a:t>Associated</a:t>
            </a:r>
            <a:r>
              <a:rPr kumimoji="0" lang="en-US" altLang="en-US" b="0" u="none" strike="noStrike" cap="none" normalizeH="0" dirty="0">
                <a:ln>
                  <a:noFill/>
                </a:ln>
                <a:effectLst/>
                <a:cs typeface="Times New Roman" panose="02020603050405020304" pitchFamily="18" charset="0"/>
              </a:rPr>
              <a:t> with the immune system.</a:t>
            </a:r>
            <a:endParaRPr kumimoji="0" lang="en-US" altLang="en-US" b="0" u="none" strike="noStrike" cap="none" normalizeH="0" baseline="0" dirty="0">
              <a:ln>
                <a:noFill/>
              </a:ln>
              <a:effectLst/>
            </a:endParaRPr>
          </a:p>
        </p:txBody>
      </p:sp>
      <p:sp>
        <p:nvSpPr>
          <p:cNvPr id="13" name="TextBox 12">
            <a:extLst>
              <a:ext uri="{FF2B5EF4-FFF2-40B4-BE49-F238E27FC236}">
                <a16:creationId xmlns:a16="http://schemas.microsoft.com/office/drawing/2014/main" id="{E6BC0400-372A-43C3-A69D-7A5179F243C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14" name="Oval 13">
            <a:extLst>
              <a:ext uri="{FF2B5EF4-FFF2-40B4-BE49-F238E27FC236}">
                <a16:creationId xmlns:a16="http://schemas.microsoft.com/office/drawing/2014/main" id="{525D11DD-C8EF-450C-8819-0360A2578692}"/>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6C5317A3-5403-48B8-9346-7E5D61243E0D}"/>
              </a:ext>
            </a:extLst>
          </p:cNvPr>
          <p:cNvSpPr txBox="1"/>
          <p:nvPr/>
        </p:nvSpPr>
        <p:spPr>
          <a:xfrm>
            <a:off x="646111" y="1075764"/>
            <a:ext cx="11683050" cy="461665"/>
          </a:xfrm>
          <a:prstGeom prst="rect">
            <a:avLst/>
          </a:prstGeom>
          <a:noFill/>
        </p:spPr>
        <p:txBody>
          <a:bodyPr wrap="square">
            <a:spAutoFit/>
          </a:bodyPr>
          <a:lstStyle/>
          <a:p>
            <a:r>
              <a:rPr lang="en-GB" sz="2400" dirty="0">
                <a:solidFill>
                  <a:schemeClr val="tx2"/>
                </a:solidFill>
              </a:rPr>
              <a:t>What pathways are most likely to be noticeably altered in IR compared to IS?</a:t>
            </a:r>
          </a:p>
        </p:txBody>
      </p:sp>
    </p:spTree>
    <p:extLst>
      <p:ext uri="{BB962C8B-B14F-4D97-AF65-F5344CB8AC3E}">
        <p14:creationId xmlns:p14="http://schemas.microsoft.com/office/powerpoint/2010/main" val="19395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2223241" y="6175359"/>
            <a:ext cx="2521151" cy="369332"/>
          </a:xfrm>
          <a:prstGeom prst="rect">
            <a:avLst/>
          </a:prstGeom>
          <a:noFill/>
        </p:spPr>
        <p:txBody>
          <a:bodyPr wrap="square" rtlCol="0">
            <a:spAutoFit/>
          </a:bodyPr>
          <a:lstStyle/>
          <a:p>
            <a:r>
              <a:rPr lang="en-GB" dirty="0"/>
              <a:t>Adapted from (3)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9418" y="4681925"/>
            <a:ext cx="710147" cy="710147"/>
          </a:xfrm>
          <a:prstGeom prst="rect">
            <a:avLst/>
          </a:prstGeom>
        </p:spPr>
      </p:pic>
      <p:pic>
        <p:nvPicPr>
          <p:cNvPr id="11" name="Picture 10">
            <a:extLst>
              <a:ext uri="{FF2B5EF4-FFF2-40B4-BE49-F238E27FC236}">
                <a16:creationId xmlns:a16="http://schemas.microsoft.com/office/drawing/2014/main" id="{DE6ED314-C908-4E46-A8BB-6D028B1DD588}"/>
              </a:ext>
            </a:extLst>
          </p:cNvPr>
          <p:cNvPicPr>
            <a:picLocks noChangeAspect="1"/>
          </p:cNvPicPr>
          <p:nvPr/>
        </p:nvPicPr>
        <p:blipFill>
          <a:blip r:embed="rId5"/>
          <a:stretch>
            <a:fillRect/>
          </a:stretch>
        </p:blipFill>
        <p:spPr>
          <a:xfrm>
            <a:off x="2309495" y="3278307"/>
            <a:ext cx="7573010" cy="2807236"/>
          </a:xfrm>
          <a:prstGeom prst="rect">
            <a:avLst/>
          </a:prstGeom>
        </p:spPr>
      </p:pic>
      <p:sp>
        <p:nvSpPr>
          <p:cNvPr id="3" name="Rectangle 2">
            <a:extLst>
              <a:ext uri="{FF2B5EF4-FFF2-40B4-BE49-F238E27FC236}">
                <a16:creationId xmlns:a16="http://schemas.microsoft.com/office/drawing/2014/main" id="{E943BA60-ED5D-4DFD-BCA6-498B62EB69D2}"/>
              </a:ext>
            </a:extLst>
          </p:cNvPr>
          <p:cNvSpPr/>
          <p:nvPr/>
        </p:nvSpPr>
        <p:spPr>
          <a:xfrm>
            <a:off x="3287611" y="4862675"/>
            <a:ext cx="6496282" cy="11908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80483CF-B10D-41A7-BAB7-134B54FC5969}"/>
              </a:ext>
            </a:extLst>
          </p:cNvPr>
          <p:cNvSpPr/>
          <p:nvPr/>
        </p:nvSpPr>
        <p:spPr>
          <a:xfrm>
            <a:off x="3497694" y="4978031"/>
            <a:ext cx="6178353" cy="447524"/>
          </a:xfrm>
          <a:prstGeom prst="rect">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72EE6122-4A70-4867-A17D-6D37265A39AE}"/>
              </a:ext>
            </a:extLst>
          </p:cNvPr>
          <p:cNvSpPr/>
          <p:nvPr/>
        </p:nvSpPr>
        <p:spPr>
          <a:xfrm>
            <a:off x="3497694" y="5501067"/>
            <a:ext cx="6178353" cy="447524"/>
          </a:xfrm>
          <a:prstGeom prst="rect">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4036A75-0DC9-43DC-A1B4-4521BABC9B92}"/>
              </a:ext>
            </a:extLst>
          </p:cNvPr>
          <p:cNvSpPr txBox="1"/>
          <p:nvPr/>
        </p:nvSpPr>
        <p:spPr>
          <a:xfrm>
            <a:off x="3851579" y="5056094"/>
            <a:ext cx="710147" cy="287473"/>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a:t>
            </a:r>
          </a:p>
        </p:txBody>
      </p:sp>
      <p:sp>
        <p:nvSpPr>
          <p:cNvPr id="16" name="TextBox 15">
            <a:extLst>
              <a:ext uri="{FF2B5EF4-FFF2-40B4-BE49-F238E27FC236}">
                <a16:creationId xmlns:a16="http://schemas.microsoft.com/office/drawing/2014/main" id="{35172E1D-CBA3-4985-9DD5-E440A6CE0665}"/>
              </a:ext>
            </a:extLst>
          </p:cNvPr>
          <p:cNvSpPr txBox="1"/>
          <p:nvPr/>
        </p:nvSpPr>
        <p:spPr>
          <a:xfrm>
            <a:off x="6225110" y="5042234"/>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Increased</a:t>
            </a:r>
          </a:p>
        </p:txBody>
      </p:sp>
      <p:sp>
        <p:nvSpPr>
          <p:cNvPr id="17" name="TextBox 16">
            <a:extLst>
              <a:ext uri="{FF2B5EF4-FFF2-40B4-BE49-F238E27FC236}">
                <a16:creationId xmlns:a16="http://schemas.microsoft.com/office/drawing/2014/main" id="{8AFE46FE-B6C8-444B-85CD-5B34628FA617}"/>
              </a:ext>
            </a:extLst>
          </p:cNvPr>
          <p:cNvSpPr txBox="1"/>
          <p:nvPr/>
        </p:nvSpPr>
        <p:spPr>
          <a:xfrm>
            <a:off x="8481182" y="5042234"/>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Decreased</a:t>
            </a:r>
          </a:p>
        </p:txBody>
      </p:sp>
      <p:sp>
        <p:nvSpPr>
          <p:cNvPr id="18" name="TextBox 17">
            <a:extLst>
              <a:ext uri="{FF2B5EF4-FFF2-40B4-BE49-F238E27FC236}">
                <a16:creationId xmlns:a16="http://schemas.microsoft.com/office/drawing/2014/main" id="{892BE6FB-F9BD-43FF-930A-7F82F4DD278E}"/>
              </a:ext>
            </a:extLst>
          </p:cNvPr>
          <p:cNvSpPr txBox="1"/>
          <p:nvPr/>
        </p:nvSpPr>
        <p:spPr>
          <a:xfrm>
            <a:off x="3851579" y="5602096"/>
            <a:ext cx="710147" cy="287473"/>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a:t>
            </a:r>
          </a:p>
        </p:txBody>
      </p:sp>
      <p:sp>
        <p:nvSpPr>
          <p:cNvPr id="19" name="TextBox 18">
            <a:extLst>
              <a:ext uri="{FF2B5EF4-FFF2-40B4-BE49-F238E27FC236}">
                <a16:creationId xmlns:a16="http://schemas.microsoft.com/office/drawing/2014/main" id="{8C5606B3-2862-4601-9FFE-01290172B8F2}"/>
              </a:ext>
            </a:extLst>
          </p:cNvPr>
          <p:cNvSpPr txBox="1"/>
          <p:nvPr/>
        </p:nvSpPr>
        <p:spPr>
          <a:xfrm>
            <a:off x="5872902" y="5600852"/>
            <a:ext cx="1636937"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 or increased</a:t>
            </a:r>
          </a:p>
        </p:txBody>
      </p:sp>
      <p:sp>
        <p:nvSpPr>
          <p:cNvPr id="20" name="TextBox 19">
            <a:extLst>
              <a:ext uri="{FF2B5EF4-FFF2-40B4-BE49-F238E27FC236}">
                <a16:creationId xmlns:a16="http://schemas.microsoft.com/office/drawing/2014/main" id="{3FBCFF22-4145-41B2-8B0D-EE63B9008F52}"/>
              </a:ext>
            </a:extLst>
          </p:cNvPr>
          <p:cNvSpPr txBox="1"/>
          <p:nvPr/>
        </p:nvSpPr>
        <p:spPr>
          <a:xfrm>
            <a:off x="8481182" y="5588236"/>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Diabetes</a:t>
            </a:r>
          </a:p>
        </p:txBody>
      </p:sp>
      <p:pic>
        <p:nvPicPr>
          <p:cNvPr id="23" name="Graphic 22" descr="Badge">
            <a:extLst>
              <a:ext uri="{FF2B5EF4-FFF2-40B4-BE49-F238E27FC236}">
                <a16:creationId xmlns:a16="http://schemas.microsoft.com/office/drawing/2014/main" id="{203521B2-AB97-45F5-9EF7-9CC86E20BC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349" y="419557"/>
            <a:ext cx="733426" cy="733426"/>
          </a:xfrm>
          <a:prstGeom prst="rect">
            <a:avLst/>
          </a:prstGeom>
        </p:spPr>
      </p:pic>
    </p:spTree>
    <p:extLst>
      <p:ext uri="{BB962C8B-B14F-4D97-AF65-F5344CB8AC3E}">
        <p14:creationId xmlns:p14="http://schemas.microsoft.com/office/powerpoint/2010/main" val="29742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912421" y="2554650"/>
            <a:ext cx="10367158" cy="1400530"/>
          </a:xfrm>
        </p:spPr>
        <p:txBody>
          <a:bodyPr/>
          <a:lstStyle/>
          <a:p>
            <a:pPr algn="ctr">
              <a:lnSpc>
                <a:spcPts val="5200"/>
              </a:lnSpc>
              <a:spcAft>
                <a:spcPts val="6000"/>
              </a:spcAft>
            </a:pPr>
            <a:r>
              <a:rPr lang="en-GB" sz="4000" dirty="0"/>
              <a:t>What about the biological implications of the metagenomic differences?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912421" y="4204213"/>
            <a:ext cx="10367158" cy="915912"/>
          </a:xfrm>
        </p:spPr>
        <p:txBody>
          <a:bodyPr>
            <a:normAutofit/>
          </a:bodyPr>
          <a:lstStyle/>
          <a:p>
            <a:pPr marL="0" indent="0" algn="ctr">
              <a:buNone/>
            </a:pPr>
            <a:r>
              <a:rPr lang="en-GB" sz="2400" dirty="0"/>
              <a:t>Now that we know which metabolites are sig. altered in IR compared to IS, we can look at the sparse CCA more critically. </a:t>
            </a:r>
          </a:p>
        </p:txBody>
      </p:sp>
      <p:pic>
        <p:nvPicPr>
          <p:cNvPr id="13" name="Graphic 12" descr="Badge Question Mark">
            <a:extLst>
              <a:ext uri="{FF2B5EF4-FFF2-40B4-BE49-F238E27FC236}">
                <a16:creationId xmlns:a16="http://schemas.microsoft.com/office/drawing/2014/main" id="{B8BA08CA-A8AA-4778-94D0-2AAB7C89AA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5735" y="849046"/>
            <a:ext cx="1400529" cy="1400529"/>
          </a:xfrm>
          <a:prstGeom prst="rect">
            <a:avLst/>
          </a:prstGeom>
        </p:spPr>
      </p:pic>
      <p:sp>
        <p:nvSpPr>
          <p:cNvPr id="9" name="TextBox 8">
            <a:extLst>
              <a:ext uri="{FF2B5EF4-FFF2-40B4-BE49-F238E27FC236}">
                <a16:creationId xmlns:a16="http://schemas.microsoft.com/office/drawing/2014/main" id="{5C560287-F625-43FF-BB55-D4BEE7B9F54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sp>
        <p:nvSpPr>
          <p:cNvPr id="10" name="Oval 9">
            <a:extLst>
              <a:ext uri="{FF2B5EF4-FFF2-40B4-BE49-F238E27FC236}">
                <a16:creationId xmlns:a16="http://schemas.microsoft.com/office/drawing/2014/main" id="{2AF49EEB-DEB0-4A11-935B-EA53CD1E9B0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Discussion: sparse CCA</a:t>
            </a:r>
            <a:br>
              <a:rPr lang="en-GB" sz="3700" dirty="0"/>
            </a:br>
            <a:endParaRPr lang="en-GB" sz="2400" dirty="0"/>
          </a:p>
        </p:txBody>
      </p:sp>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51443" y="1999343"/>
            <a:ext cx="4544702" cy="2859314"/>
          </a:xfrm>
        </p:spPr>
        <p:txBody>
          <a:bodyPr/>
          <a:lstStyle/>
          <a:p>
            <a:pPr marL="0" indent="0" algn="ctr">
              <a:buNone/>
            </a:pPr>
            <a:r>
              <a:rPr lang="en-GB" u="sng" dirty="0">
                <a:solidFill>
                  <a:schemeClr val="tx1">
                    <a:lumMod val="65000"/>
                  </a:schemeClr>
                </a:solidFill>
              </a:rPr>
              <a:t>13 microbes</a:t>
            </a:r>
          </a:p>
          <a:p>
            <a:pPr marL="0" indent="0">
              <a:buNone/>
            </a:pPr>
            <a:r>
              <a:rPr lang="en-GB" dirty="0">
                <a:solidFill>
                  <a:schemeClr val="tx1">
                    <a:lumMod val="65000"/>
                  </a:schemeClr>
                </a:solidFill>
              </a:rPr>
              <a:t>All = </a:t>
            </a:r>
            <a:r>
              <a:rPr lang="en-GB" i="1" dirty="0">
                <a:solidFill>
                  <a:schemeClr val="tx1">
                    <a:lumMod val="65000"/>
                  </a:schemeClr>
                </a:solidFill>
              </a:rPr>
              <a:t>Firmicutes</a:t>
            </a:r>
            <a:r>
              <a:rPr lang="en-GB" dirty="0">
                <a:solidFill>
                  <a:schemeClr val="tx1">
                    <a:lumMod val="65000"/>
                  </a:schemeClr>
                </a:solidFill>
              </a:rPr>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a:t>
            </a:r>
          </a:p>
          <a:p>
            <a:pPr marL="0" indent="0">
              <a:buNone/>
            </a:pPr>
            <a:r>
              <a:rPr lang="en-GB" dirty="0"/>
              <a:t>		</a:t>
            </a:r>
            <a:r>
              <a:rPr lang="en-GB" i="1" dirty="0">
                <a:solidFill>
                  <a:srgbClr val="FFFB43"/>
                </a:solidFill>
              </a:rPr>
              <a:t>Firmicute </a:t>
            </a:r>
            <a:r>
              <a:rPr lang="en-GB" dirty="0">
                <a:solidFill>
                  <a:srgbClr val="FFFB43"/>
                </a:solidFill>
              </a:rPr>
              <a:t>(↓ in IR)</a:t>
            </a:r>
          </a:p>
          <a:p>
            <a:pPr marL="0" indent="0">
              <a:buNone/>
            </a:pPr>
            <a:r>
              <a:rPr lang="en-GB" dirty="0">
                <a:solidFill>
                  <a:schemeClr val="tx1">
                    <a:lumMod val="65000"/>
                  </a:schemeClr>
                </a:solidFill>
              </a:rPr>
              <a:t>Remaining = </a:t>
            </a:r>
            <a:r>
              <a:rPr lang="en-GB" i="1" dirty="0" err="1">
                <a:solidFill>
                  <a:schemeClr val="tx1">
                    <a:lumMod val="65000"/>
                  </a:schemeClr>
                </a:solidFill>
              </a:rPr>
              <a:t>Oscillospira</a:t>
            </a:r>
            <a:r>
              <a:rPr lang="en-GB" i="1" dirty="0">
                <a:solidFill>
                  <a:schemeClr val="tx1">
                    <a:lumMod val="65000"/>
                  </a:schemeClr>
                </a:solidFill>
              </a:rPr>
              <a:t>,</a:t>
            </a:r>
            <a:r>
              <a:rPr lang="en-GB" dirty="0">
                <a:solidFill>
                  <a:schemeClr val="tx1">
                    <a:lumMod val="65000"/>
                  </a:schemeClr>
                </a:solidFill>
              </a:rPr>
              <a:t> </a:t>
            </a:r>
            <a:r>
              <a:rPr lang="en-GB" i="1" dirty="0" err="1">
                <a:solidFill>
                  <a:schemeClr val="tx1">
                    <a:lumMod val="65000"/>
                  </a:schemeClr>
                </a:solidFill>
              </a:rPr>
              <a:t>Coprococcus</a:t>
            </a:r>
            <a:r>
              <a:rPr lang="en-GB" i="1" dirty="0">
                <a:solidFill>
                  <a:schemeClr val="tx1">
                    <a:lumMod val="65000"/>
                  </a:schemeClr>
                </a:solidFill>
              </a:rPr>
              <a:t>, </a:t>
            </a:r>
            <a:r>
              <a:rPr lang="en-GB" i="1" dirty="0" err="1">
                <a:solidFill>
                  <a:schemeClr val="tx1">
                    <a:lumMod val="65000"/>
                  </a:schemeClr>
                </a:solidFill>
              </a:rPr>
              <a:t>Blautia</a:t>
            </a:r>
            <a:r>
              <a:rPr lang="en-GB" i="1" dirty="0">
                <a:solidFill>
                  <a:schemeClr val="tx1">
                    <a:lumMod val="65000"/>
                  </a:schemeClr>
                </a:solidFill>
              </a:rPr>
              <a:t> </a:t>
            </a:r>
            <a:r>
              <a:rPr lang="en-GB" dirty="0">
                <a:solidFill>
                  <a:schemeClr val="tx1">
                    <a:lumMod val="65000"/>
                  </a:schemeClr>
                </a:solidFill>
              </a:rPr>
              <a:t>or </a:t>
            </a:r>
            <a:r>
              <a:rPr lang="en-GB" i="1" dirty="0" err="1">
                <a:solidFill>
                  <a:schemeClr val="tx1">
                    <a:lumMod val="65000"/>
                  </a:schemeClr>
                </a:solidFill>
              </a:rPr>
              <a:t>Dorea</a:t>
            </a:r>
            <a:endParaRPr lang="en-GB" dirty="0">
              <a:solidFill>
                <a:schemeClr val="tx1">
                  <a:lumMod val="65000"/>
                </a:schemeClr>
              </a:solidFill>
            </a:endParaRPr>
          </a:p>
        </p:txBody>
      </p:sp>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6689315" y="1999343"/>
            <a:ext cx="4544704" cy="2859314"/>
          </a:xfrm>
        </p:spPr>
        <p:txBody>
          <a:bodyPr/>
          <a:lstStyle/>
          <a:p>
            <a:pPr marL="0" indent="0" algn="ctr">
              <a:buNone/>
            </a:pPr>
            <a:r>
              <a:rPr lang="en-GB" u="sng" dirty="0"/>
              <a:t>11 metabolites </a:t>
            </a:r>
          </a:p>
          <a:p>
            <a:pPr marL="0" indent="0">
              <a:buNone/>
            </a:pPr>
            <a:r>
              <a:rPr lang="en-GB" dirty="0">
                <a:solidFill>
                  <a:schemeClr val="tx1">
                    <a:lumMod val="65000"/>
                  </a:schemeClr>
                </a:solidFill>
              </a:rPr>
              <a:t>10 = monoacylglycerols with 1 of these being </a:t>
            </a:r>
            <a:r>
              <a:rPr lang="en-GB" dirty="0"/>
              <a:t>2-arachidonoylglycerol (2-AG).</a:t>
            </a:r>
          </a:p>
          <a:p>
            <a:pPr marL="0" indent="0">
              <a:buNone/>
            </a:pPr>
            <a:endParaRPr lang="en-GB" dirty="0"/>
          </a:p>
          <a:p>
            <a:pPr marL="0" indent="0">
              <a:buNone/>
            </a:pPr>
            <a:endParaRPr lang="en-GB" dirty="0">
              <a:solidFill>
                <a:schemeClr val="tx1">
                  <a:lumMod val="65000"/>
                </a:schemeClr>
              </a:solidFill>
            </a:endParaRPr>
          </a:p>
          <a:p>
            <a:pPr marL="0" indent="0">
              <a:buNone/>
            </a:pPr>
            <a:r>
              <a:rPr lang="en-GB" dirty="0">
                <a:solidFill>
                  <a:schemeClr val="tx1">
                    <a:lumMod val="65000"/>
                  </a:schemeClr>
                </a:solidFill>
              </a:rPr>
              <a:t>Remaining 1 = arachidonic acid. </a:t>
            </a:r>
          </a:p>
        </p:txBody>
      </p:sp>
      <p:sp>
        <p:nvSpPr>
          <p:cNvPr id="13" name="Rectangle 12">
            <a:extLst>
              <a:ext uri="{FF2B5EF4-FFF2-40B4-BE49-F238E27FC236}">
                <a16:creationId xmlns:a16="http://schemas.microsoft.com/office/drawing/2014/main" id="{9A7D5406-2245-4F92-8F96-2B56367EB27D}"/>
              </a:ext>
            </a:extLst>
          </p:cNvPr>
          <p:cNvSpPr/>
          <p:nvPr/>
        </p:nvSpPr>
        <p:spPr>
          <a:xfrm>
            <a:off x="5986542" y="4893876"/>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4" name="TextBox 13">
            <a:extLst>
              <a:ext uri="{FF2B5EF4-FFF2-40B4-BE49-F238E27FC236}">
                <a16:creationId xmlns:a16="http://schemas.microsoft.com/office/drawing/2014/main" id="{6AD67A6D-BA7C-4E83-8101-F913612EEF3C}"/>
              </a:ext>
            </a:extLst>
          </p:cNvPr>
          <p:cNvSpPr txBox="1"/>
          <p:nvPr/>
        </p:nvSpPr>
        <p:spPr>
          <a:xfrm>
            <a:off x="5986542" y="4891867"/>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lower abundance of</a:t>
            </a:r>
            <a:r>
              <a:rPr lang="en-GB" sz="2000" i="1" dirty="0"/>
              <a:t> </a:t>
            </a:r>
            <a:r>
              <a:rPr lang="en-GB" sz="2000" i="1" dirty="0" err="1"/>
              <a:t>F.prausnitzii</a:t>
            </a:r>
            <a:r>
              <a:rPr lang="en-GB" sz="2000" dirty="0"/>
              <a:t> in IR may explain the lower 2-AG levels since it may be an indication of low </a:t>
            </a:r>
            <a:r>
              <a:rPr lang="en-GB" sz="2000" i="1" dirty="0"/>
              <a:t>A. </a:t>
            </a:r>
            <a:r>
              <a:rPr lang="en-GB" sz="2000" i="1" dirty="0" err="1"/>
              <a:t>muciniphila</a:t>
            </a:r>
            <a:r>
              <a:rPr lang="en-GB" sz="2000" dirty="0"/>
              <a:t>. </a:t>
            </a:r>
          </a:p>
        </p:txBody>
      </p:sp>
      <p:sp>
        <p:nvSpPr>
          <p:cNvPr id="16" name="TextBox 15">
            <a:extLst>
              <a:ext uri="{FF2B5EF4-FFF2-40B4-BE49-F238E27FC236}">
                <a16:creationId xmlns:a16="http://schemas.microsoft.com/office/drawing/2014/main" id="{42B20029-EDE5-41EA-B4CB-7B9D88C595DA}"/>
              </a:ext>
            </a:extLst>
          </p:cNvPr>
          <p:cNvSpPr txBox="1"/>
          <p:nvPr/>
        </p:nvSpPr>
        <p:spPr>
          <a:xfrm>
            <a:off x="1058974" y="5348085"/>
            <a:ext cx="4954833" cy="400110"/>
          </a:xfrm>
          <a:prstGeom prst="rect">
            <a:avLst/>
          </a:prstGeom>
          <a:noFill/>
        </p:spPr>
        <p:txBody>
          <a:bodyPr wrap="square" rtlCol="0">
            <a:spAutoFit/>
          </a:bodyPr>
          <a:lstStyle/>
          <a:p>
            <a:r>
              <a:rPr lang="en-GB" sz="2000" dirty="0"/>
              <a:t>Cross-fed by </a:t>
            </a:r>
            <a:r>
              <a:rPr lang="en-GB" sz="2000" i="1" dirty="0" err="1"/>
              <a:t>Akkermansia</a:t>
            </a:r>
            <a:r>
              <a:rPr lang="en-GB" sz="2000" dirty="0"/>
              <a:t> </a:t>
            </a:r>
            <a:r>
              <a:rPr lang="en-GB" sz="2000" i="1" dirty="0" err="1"/>
              <a:t>muciniphila</a:t>
            </a:r>
            <a:r>
              <a:rPr lang="en-GB" sz="2000" dirty="0"/>
              <a:t> </a:t>
            </a:r>
          </a:p>
        </p:txBody>
      </p:sp>
      <p:sp>
        <p:nvSpPr>
          <p:cNvPr id="8" name="Arrow: Bent 7">
            <a:extLst>
              <a:ext uri="{FF2B5EF4-FFF2-40B4-BE49-F238E27FC236}">
                <a16:creationId xmlns:a16="http://schemas.microsoft.com/office/drawing/2014/main" id="{D5ADAA05-0FBE-4A95-920A-61E4FE431EF8}"/>
              </a:ext>
            </a:extLst>
          </p:cNvPr>
          <p:cNvSpPr/>
          <p:nvPr/>
        </p:nvSpPr>
        <p:spPr>
          <a:xfrm>
            <a:off x="5696145" y="2632363"/>
            <a:ext cx="1074110" cy="2750623"/>
          </a:xfrm>
          <a:prstGeom prst="bentArrow">
            <a:avLst>
              <a:gd name="adj1" fmla="val 15257"/>
              <a:gd name="adj2" fmla="val 19841"/>
              <a:gd name="adj3" fmla="val 25000"/>
              <a:gd name="adj4" fmla="val 43750"/>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E19C13EA-023F-43F2-88F5-63C7AFCBDDDB}"/>
              </a:ext>
            </a:extLst>
          </p:cNvPr>
          <p:cNvSpPr/>
          <p:nvPr/>
        </p:nvSpPr>
        <p:spPr>
          <a:xfrm rot="16200000">
            <a:off x="-590749" y="3995051"/>
            <a:ext cx="2444732" cy="846194"/>
          </a:xfrm>
          <a:prstGeom prst="curvedDownArrow">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DEBC32F7-4544-4733-91A0-DF69B180558A}"/>
              </a:ext>
            </a:extLst>
          </p:cNvPr>
          <p:cNvSpPr/>
          <p:nvPr/>
        </p:nvSpPr>
        <p:spPr>
          <a:xfrm>
            <a:off x="5982283" y="4891866"/>
            <a:ext cx="6069452" cy="1579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982B738-0382-47AB-A306-45CF25C2F6F1}"/>
              </a:ext>
            </a:extLst>
          </p:cNvPr>
          <p:cNvSpPr/>
          <p:nvPr/>
        </p:nvSpPr>
        <p:spPr>
          <a:xfrm>
            <a:off x="646111" y="1154816"/>
            <a:ext cx="11183032" cy="492443"/>
          </a:xfrm>
          <a:prstGeom prst="rect">
            <a:avLst/>
          </a:prstGeom>
        </p:spPr>
        <p:txBody>
          <a:bodyPr wrap="square">
            <a:spAutoFit/>
          </a:bodyPr>
          <a:lstStyle/>
          <a:p>
            <a:r>
              <a:rPr lang="en-GB" sz="2600" dirty="0">
                <a:solidFill>
                  <a:schemeClr val="tx2"/>
                </a:solidFill>
              </a:rPr>
              <a:t>Host metabolome-microbiome interaction</a:t>
            </a:r>
          </a:p>
        </p:txBody>
      </p:sp>
      <p:sp>
        <p:nvSpPr>
          <p:cNvPr id="2" name="TextBox 1">
            <a:extLst>
              <a:ext uri="{FF2B5EF4-FFF2-40B4-BE49-F238E27FC236}">
                <a16:creationId xmlns:a16="http://schemas.microsoft.com/office/drawing/2014/main" id="{39C14B0D-67BB-4C0F-9CC1-B3C6C37B584F}"/>
              </a:ext>
            </a:extLst>
          </p:cNvPr>
          <p:cNvSpPr txBox="1"/>
          <p:nvPr/>
        </p:nvSpPr>
        <p:spPr>
          <a:xfrm>
            <a:off x="7523839" y="3011116"/>
            <a:ext cx="3253838" cy="646331"/>
          </a:xfrm>
          <a:prstGeom prst="rect">
            <a:avLst/>
          </a:prstGeom>
          <a:noFill/>
        </p:spPr>
        <p:txBody>
          <a:bodyPr wrap="square" rtlCol="0">
            <a:spAutoFit/>
          </a:bodyPr>
          <a:lstStyle/>
          <a:p>
            <a:pPr algn="ctr"/>
            <a:r>
              <a:rPr lang="en-GB" dirty="0">
                <a:solidFill>
                  <a:srgbClr val="FFFB43"/>
                </a:solidFill>
              </a:rPr>
              <a:t>sig. </a:t>
            </a:r>
            <a:r>
              <a:rPr lang="en-GB" sz="1800" dirty="0">
                <a:solidFill>
                  <a:srgbClr val="FFFB43"/>
                </a:solidFill>
              </a:rPr>
              <a:t>↓ in IR &amp; involved in thermogenesis</a:t>
            </a:r>
            <a:r>
              <a:rPr lang="en-GB" dirty="0">
                <a:solidFill>
                  <a:srgbClr val="FFFB43"/>
                </a:solidFill>
              </a:rPr>
              <a:t> </a:t>
            </a:r>
          </a:p>
        </p:txBody>
      </p:sp>
      <p:sp>
        <p:nvSpPr>
          <p:cNvPr id="15" name="TextBox 14">
            <a:extLst>
              <a:ext uri="{FF2B5EF4-FFF2-40B4-BE49-F238E27FC236}">
                <a16:creationId xmlns:a16="http://schemas.microsoft.com/office/drawing/2014/main" id="{FA4DEA29-6456-4FF6-B837-B54FDFBAEB3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sp>
        <p:nvSpPr>
          <p:cNvPr id="20" name="Oval 19">
            <a:extLst>
              <a:ext uri="{FF2B5EF4-FFF2-40B4-BE49-F238E27FC236}">
                <a16:creationId xmlns:a16="http://schemas.microsoft.com/office/drawing/2014/main" id="{3072FC6C-A627-4A34-A272-0250AB10FA9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69046798-2D1B-43AD-BB59-BB986C66E083}"/>
              </a:ext>
            </a:extLst>
          </p:cNvPr>
          <p:cNvCxnSpPr/>
          <p:nvPr/>
        </p:nvCxnSpPr>
        <p:spPr>
          <a:xfrm>
            <a:off x="7523839" y="3011116"/>
            <a:ext cx="3253838" cy="0"/>
          </a:xfrm>
          <a:prstGeom prst="line">
            <a:avLst/>
          </a:prstGeom>
          <a:ln w="28575">
            <a:solidFill>
              <a:srgbClr val="FFFB4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2818C9A-C1A5-4C79-8984-BD6544180E5F}"/>
              </a:ext>
            </a:extLst>
          </p:cNvPr>
          <p:cNvCxnSpPr>
            <a:cxnSpLocks/>
          </p:cNvCxnSpPr>
          <p:nvPr/>
        </p:nvCxnSpPr>
        <p:spPr>
          <a:xfrm>
            <a:off x="1600292" y="3548526"/>
            <a:ext cx="3079992" cy="0"/>
          </a:xfrm>
          <a:prstGeom prst="line">
            <a:avLst/>
          </a:prstGeom>
          <a:ln w="28575">
            <a:solidFill>
              <a:srgbClr val="FFFB43"/>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77182B8-9F9A-4A81-A556-0631CDCC0A85}"/>
              </a:ext>
            </a:extLst>
          </p:cNvPr>
          <p:cNvSpPr txBox="1"/>
          <p:nvPr/>
        </p:nvSpPr>
        <p:spPr>
          <a:xfrm>
            <a:off x="204259" y="4287343"/>
            <a:ext cx="451658" cy="261610"/>
          </a:xfrm>
          <a:prstGeom prst="rect">
            <a:avLst/>
          </a:prstGeom>
          <a:noFill/>
        </p:spPr>
        <p:txBody>
          <a:bodyPr wrap="square" rtlCol="0">
            <a:spAutoFit/>
          </a:bodyPr>
          <a:lstStyle/>
          <a:p>
            <a:pPr algn="ctr"/>
            <a:r>
              <a:rPr lang="en-GB" sz="1100" dirty="0"/>
              <a:t>(11)</a:t>
            </a:r>
          </a:p>
        </p:txBody>
      </p:sp>
      <p:sp>
        <p:nvSpPr>
          <p:cNvPr id="23" name="TextBox 22">
            <a:extLst>
              <a:ext uri="{FF2B5EF4-FFF2-40B4-BE49-F238E27FC236}">
                <a16:creationId xmlns:a16="http://schemas.microsoft.com/office/drawing/2014/main" id="{BB03E2D2-8624-434F-B13E-7FF5319B8802}"/>
              </a:ext>
            </a:extLst>
          </p:cNvPr>
          <p:cNvSpPr txBox="1"/>
          <p:nvPr/>
        </p:nvSpPr>
        <p:spPr>
          <a:xfrm>
            <a:off x="5870171" y="3064977"/>
            <a:ext cx="451658" cy="261610"/>
          </a:xfrm>
          <a:prstGeom prst="rect">
            <a:avLst/>
          </a:prstGeom>
          <a:noFill/>
        </p:spPr>
        <p:txBody>
          <a:bodyPr wrap="square" rtlCol="0">
            <a:spAutoFit/>
          </a:bodyPr>
          <a:lstStyle/>
          <a:p>
            <a:pPr algn="ctr"/>
            <a:r>
              <a:rPr lang="en-GB" sz="1100" dirty="0"/>
              <a:t>(12)</a:t>
            </a:r>
          </a:p>
        </p:txBody>
      </p:sp>
    </p:spTree>
    <p:extLst>
      <p:ext uri="{BB962C8B-B14F-4D97-AF65-F5344CB8AC3E}">
        <p14:creationId xmlns:p14="http://schemas.microsoft.com/office/powerpoint/2010/main" val="9424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8"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EE22E1-DAB2-41A5-B5AA-7F83B74A1CAE}"/>
              </a:ext>
            </a:extLst>
          </p:cNvPr>
          <p:cNvSpPr/>
          <p:nvPr/>
        </p:nvSpPr>
        <p:spPr>
          <a:xfrm>
            <a:off x="731609" y="1589442"/>
            <a:ext cx="9835963" cy="46649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3" name="Rectangle 12">
            <a:extLst>
              <a:ext uri="{FF2B5EF4-FFF2-40B4-BE49-F238E27FC236}">
                <a16:creationId xmlns:a16="http://schemas.microsoft.com/office/drawing/2014/main" id="{60D14DCD-742F-469D-9338-5F090E6153C4}"/>
              </a:ext>
            </a:extLst>
          </p:cNvPr>
          <p:cNvSpPr/>
          <p:nvPr/>
        </p:nvSpPr>
        <p:spPr>
          <a:xfrm>
            <a:off x="870053" y="2480328"/>
            <a:ext cx="2927350" cy="1633538"/>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Conclusions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850537" y="1607858"/>
            <a:ext cx="2946866" cy="576262"/>
          </a:xfrm>
        </p:spPr>
        <p:txBody>
          <a:bodyPr/>
          <a:lstStyle/>
          <a:p>
            <a:pPr marL="0" indent="0" algn="ctr">
              <a:buNone/>
            </a:pPr>
            <a:r>
              <a:rPr lang="en-GB" u="sng" dirty="0">
                <a:solidFill>
                  <a:schemeClr val="tx1">
                    <a:lumMod val="95000"/>
                  </a:schemeClr>
                </a:solidFill>
              </a:rPr>
              <a:t>Microbiome </a:t>
            </a:r>
          </a:p>
        </p:txBody>
      </p:sp>
      <p:sp>
        <p:nvSpPr>
          <p:cNvPr id="10" name="Text Placeholder 9">
            <a:extLst>
              <a:ext uri="{FF2B5EF4-FFF2-40B4-BE49-F238E27FC236}">
                <a16:creationId xmlns:a16="http://schemas.microsoft.com/office/drawing/2014/main" id="{EB0C8C97-9963-426F-B7F4-F0F80B7A3426}"/>
              </a:ext>
            </a:extLst>
          </p:cNvPr>
          <p:cNvSpPr>
            <a:spLocks noGrp="1"/>
          </p:cNvSpPr>
          <p:nvPr>
            <p:ph type="body" sz="quarter" idx="15"/>
          </p:nvPr>
        </p:nvSpPr>
        <p:spPr>
          <a:xfrm>
            <a:off x="870053" y="2509354"/>
            <a:ext cx="2927350" cy="1412563"/>
          </a:xfrm>
        </p:spPr>
        <p:txBody>
          <a:bodyPr anchor="ctr">
            <a:normAutofit/>
          </a:bodyPr>
          <a:lstStyle/>
          <a:p>
            <a:pPr algn="ctr"/>
            <a:r>
              <a:rPr lang="en-GB" sz="1800" dirty="0"/>
              <a:t>Significant separation between IR and IS (mainly due to Bacteroidetes)</a:t>
            </a:r>
          </a:p>
        </p:txBody>
      </p:sp>
      <p:sp>
        <p:nvSpPr>
          <p:cNvPr id="3" name="Text Placeholder 2">
            <a:extLst>
              <a:ext uri="{FF2B5EF4-FFF2-40B4-BE49-F238E27FC236}">
                <a16:creationId xmlns:a16="http://schemas.microsoft.com/office/drawing/2014/main" id="{9ECA7CDC-A870-4149-8A10-F0AE0C56AD70}"/>
              </a:ext>
            </a:extLst>
          </p:cNvPr>
          <p:cNvSpPr>
            <a:spLocks noGrp="1"/>
          </p:cNvSpPr>
          <p:nvPr>
            <p:ph type="body" sz="quarter" idx="3"/>
          </p:nvPr>
        </p:nvSpPr>
        <p:spPr>
          <a:xfrm>
            <a:off x="4101249" y="1607858"/>
            <a:ext cx="2936241" cy="576262"/>
          </a:xfrm>
        </p:spPr>
        <p:txBody>
          <a:bodyPr/>
          <a:lstStyle/>
          <a:p>
            <a:pPr algn="ctr"/>
            <a:r>
              <a:rPr lang="en-GB" u="sng" dirty="0">
                <a:solidFill>
                  <a:schemeClr val="tx1">
                    <a:lumMod val="95000"/>
                  </a:schemeClr>
                </a:solidFill>
              </a:rPr>
              <a:t>Metabolome</a:t>
            </a:r>
          </a:p>
        </p:txBody>
      </p:sp>
      <p:sp>
        <p:nvSpPr>
          <p:cNvPr id="4" name="Text Placeholder 3">
            <a:extLst>
              <a:ext uri="{FF2B5EF4-FFF2-40B4-BE49-F238E27FC236}">
                <a16:creationId xmlns:a16="http://schemas.microsoft.com/office/drawing/2014/main" id="{231B56F9-FD24-4EB3-8B9F-96CF5F831948}"/>
              </a:ext>
            </a:extLst>
          </p:cNvPr>
          <p:cNvSpPr>
            <a:spLocks noGrp="1"/>
          </p:cNvSpPr>
          <p:nvPr>
            <p:ph type="body" idx="13"/>
          </p:nvPr>
        </p:nvSpPr>
        <p:spPr>
          <a:xfrm>
            <a:off x="7342290" y="1607858"/>
            <a:ext cx="2932113" cy="576262"/>
          </a:xfrm>
        </p:spPr>
        <p:txBody>
          <a:bodyPr/>
          <a:lstStyle/>
          <a:p>
            <a:pPr algn="ctr"/>
            <a:r>
              <a:rPr lang="en-GB" u="sng" dirty="0">
                <a:solidFill>
                  <a:schemeClr val="tx1">
                    <a:lumMod val="95000"/>
                  </a:schemeClr>
                </a:solidFill>
              </a:rPr>
              <a:t>Proteome</a:t>
            </a:r>
          </a:p>
        </p:txBody>
      </p:sp>
      <p:sp>
        <p:nvSpPr>
          <p:cNvPr id="6" name="TextBox 5">
            <a:extLst>
              <a:ext uri="{FF2B5EF4-FFF2-40B4-BE49-F238E27FC236}">
                <a16:creationId xmlns:a16="http://schemas.microsoft.com/office/drawing/2014/main" id="{39E5599D-C85D-4A9F-9C6D-C2DF78D4780F}"/>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9" name="Oval 8">
            <a:extLst>
              <a:ext uri="{FF2B5EF4-FFF2-40B4-BE49-F238E27FC236}">
                <a16:creationId xmlns:a16="http://schemas.microsoft.com/office/drawing/2014/main" id="{BF1676D0-C52A-4892-8139-1D90EE97FEE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E81298D-31F2-4A70-999E-4E48029D0F87}"/>
              </a:ext>
            </a:extLst>
          </p:cNvPr>
          <p:cNvSpPr/>
          <p:nvPr/>
        </p:nvSpPr>
        <p:spPr>
          <a:xfrm>
            <a:off x="870053" y="4276663"/>
            <a:ext cx="4707788" cy="1628591"/>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0" dirty="0"/>
          </a:p>
        </p:txBody>
      </p:sp>
      <p:sp>
        <p:nvSpPr>
          <p:cNvPr id="20" name="Text Placeholder 9">
            <a:extLst>
              <a:ext uri="{FF2B5EF4-FFF2-40B4-BE49-F238E27FC236}">
                <a16:creationId xmlns:a16="http://schemas.microsoft.com/office/drawing/2014/main" id="{F3DC32B5-9A4C-4774-BA50-5BCB160B6C9C}"/>
              </a:ext>
            </a:extLst>
          </p:cNvPr>
          <p:cNvSpPr txBox="1">
            <a:spLocks/>
          </p:cNvSpPr>
          <p:nvPr/>
        </p:nvSpPr>
        <p:spPr>
          <a:xfrm>
            <a:off x="870054" y="4252789"/>
            <a:ext cx="4707788" cy="16285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Association between microbiome composition and host metabolome cannot be determined.</a:t>
            </a:r>
          </a:p>
        </p:txBody>
      </p:sp>
      <p:sp>
        <p:nvSpPr>
          <p:cNvPr id="24" name="Rectangle 23">
            <a:extLst>
              <a:ext uri="{FF2B5EF4-FFF2-40B4-BE49-F238E27FC236}">
                <a16:creationId xmlns:a16="http://schemas.microsoft.com/office/drawing/2014/main" id="{D44098E7-F850-4604-A1A9-B124820EE225}"/>
              </a:ext>
            </a:extLst>
          </p:cNvPr>
          <p:cNvSpPr/>
          <p:nvPr/>
        </p:nvSpPr>
        <p:spPr>
          <a:xfrm>
            <a:off x="4157364" y="2480329"/>
            <a:ext cx="2984454" cy="162859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3" name="Text Placeholder 9">
            <a:extLst>
              <a:ext uri="{FF2B5EF4-FFF2-40B4-BE49-F238E27FC236}">
                <a16:creationId xmlns:a16="http://schemas.microsoft.com/office/drawing/2014/main" id="{29CF6AAF-31AD-4A00-9632-70657B99E2BD}"/>
              </a:ext>
            </a:extLst>
          </p:cNvPr>
          <p:cNvSpPr txBox="1">
            <a:spLocks/>
          </p:cNvSpPr>
          <p:nvPr/>
        </p:nvSpPr>
        <p:spPr>
          <a:xfrm>
            <a:off x="4255587" y="2480328"/>
            <a:ext cx="2927350" cy="157548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40 metabolites with significantly different abundance in IR</a:t>
            </a:r>
          </a:p>
        </p:txBody>
      </p:sp>
      <p:sp>
        <p:nvSpPr>
          <p:cNvPr id="25" name="Rectangle 24">
            <a:extLst>
              <a:ext uri="{FF2B5EF4-FFF2-40B4-BE49-F238E27FC236}">
                <a16:creationId xmlns:a16="http://schemas.microsoft.com/office/drawing/2014/main" id="{DA30C4BE-237E-4D05-ACB1-B83C1EB69FFD}"/>
              </a:ext>
            </a:extLst>
          </p:cNvPr>
          <p:cNvSpPr/>
          <p:nvPr/>
        </p:nvSpPr>
        <p:spPr>
          <a:xfrm>
            <a:off x="5676062" y="4271715"/>
            <a:ext cx="4707788" cy="163353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6" name="Text Placeholder 9">
            <a:extLst>
              <a:ext uri="{FF2B5EF4-FFF2-40B4-BE49-F238E27FC236}">
                <a16:creationId xmlns:a16="http://schemas.microsoft.com/office/drawing/2014/main" id="{52104D49-6B58-4A0F-9ED4-A77725F487BE}"/>
              </a:ext>
            </a:extLst>
          </p:cNvPr>
          <p:cNvSpPr txBox="1">
            <a:spLocks/>
          </p:cNvSpPr>
          <p:nvPr/>
        </p:nvSpPr>
        <p:spPr>
          <a:xfrm>
            <a:off x="5676063" y="4247841"/>
            <a:ext cx="4707788" cy="16285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Mainly associated with immune function, lipid homeostasis or energy homeostasis. </a:t>
            </a:r>
          </a:p>
          <a:p>
            <a:pPr algn="ctr"/>
            <a:r>
              <a:rPr lang="en-GB" sz="1800" dirty="0"/>
              <a:t>Immune function is the most likely to be noticeably altered. </a:t>
            </a:r>
          </a:p>
        </p:txBody>
      </p:sp>
      <p:sp>
        <p:nvSpPr>
          <p:cNvPr id="29" name="Rectangle 28">
            <a:extLst>
              <a:ext uri="{FF2B5EF4-FFF2-40B4-BE49-F238E27FC236}">
                <a16:creationId xmlns:a16="http://schemas.microsoft.com/office/drawing/2014/main" id="{0E84FC81-3D29-44AE-9498-E95E50BA7BF2}"/>
              </a:ext>
            </a:extLst>
          </p:cNvPr>
          <p:cNvSpPr/>
          <p:nvPr/>
        </p:nvSpPr>
        <p:spPr>
          <a:xfrm>
            <a:off x="7456500" y="2480329"/>
            <a:ext cx="2927350" cy="162859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8" name="Text Placeholder 9">
            <a:extLst>
              <a:ext uri="{FF2B5EF4-FFF2-40B4-BE49-F238E27FC236}">
                <a16:creationId xmlns:a16="http://schemas.microsoft.com/office/drawing/2014/main" id="{76539845-9599-4ED4-9892-7E79A1AC2378}"/>
              </a:ext>
            </a:extLst>
          </p:cNvPr>
          <p:cNvSpPr txBox="1">
            <a:spLocks/>
          </p:cNvSpPr>
          <p:nvPr/>
        </p:nvSpPr>
        <p:spPr>
          <a:xfrm>
            <a:off x="7456500" y="2538379"/>
            <a:ext cx="2927350" cy="157548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23 proteins with significantly different abundance in IR</a:t>
            </a:r>
          </a:p>
        </p:txBody>
      </p:sp>
    </p:spTree>
    <p:extLst>
      <p:ext uri="{BB962C8B-B14F-4D97-AF65-F5344CB8AC3E}">
        <p14:creationId xmlns:p14="http://schemas.microsoft.com/office/powerpoint/2010/main" val="13223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build="p"/>
      <p:bldP spid="14" grpId="0" animBg="1"/>
      <p:bldP spid="20" grpId="0"/>
      <p:bldP spid="24" grpId="0" animBg="1"/>
      <p:bldP spid="23" grpId="0"/>
      <p:bldP spid="25" grpId="0" animBg="1"/>
      <p:bldP spid="26" grpId="0"/>
      <p:bldP spid="29" grpId="0" animBg="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62500" lnSpcReduction="20000"/>
          </a:bodyPr>
          <a:lstStyle/>
          <a:p>
            <a:pPr>
              <a:buFont typeface="+mj-lt"/>
              <a:buAutoNum type="arabicPeriod"/>
            </a:pPr>
            <a:r>
              <a:rPr lang="en-GB" sz="1600" dirty="0">
                <a:latin typeface="+mn-lt"/>
              </a:rPr>
              <a:t>International Diabetes Federation. </a:t>
            </a:r>
            <a:r>
              <a:rPr lang="en-GB" sz="1600" i="1" dirty="0">
                <a:latin typeface="+mn-lt"/>
              </a:rPr>
              <a:t>IDF Diabetes Atlas, 9th </a:t>
            </a:r>
            <a:r>
              <a:rPr lang="en-GB" sz="1600" i="1" dirty="0" err="1">
                <a:latin typeface="+mn-lt"/>
              </a:rPr>
              <a:t>edn</a:t>
            </a:r>
            <a:r>
              <a:rPr lang="en-GB" sz="1600" i="1" dirty="0">
                <a:latin typeface="+mn-lt"/>
              </a:rPr>
              <a:t>.</a:t>
            </a:r>
            <a:r>
              <a:rPr lang="en-GB" sz="1600" dirty="0">
                <a:latin typeface="+mn-lt"/>
              </a:rPr>
              <a:t> Brussels, Belgium: 2019. Available at: </a:t>
            </a:r>
            <a:r>
              <a:rPr lang="en-GB" sz="1600" dirty="0">
                <a:latin typeface="+mn-lt"/>
                <a:hlinkClick r:id="rId2"/>
              </a:rPr>
              <a:t>https://www.diabetesatlas.org</a:t>
            </a:r>
            <a:endParaRPr lang="en-GB" sz="1600" dirty="0">
              <a:latin typeface="+mn-lt"/>
            </a:endParaRPr>
          </a:p>
          <a:p>
            <a:pPr>
              <a:buFont typeface="+mj-lt"/>
              <a:buAutoNum type="arabicPeriod"/>
            </a:pPr>
            <a:r>
              <a:rPr lang="en-GB" sz="1600" dirty="0">
                <a:latin typeface="+mn-lt"/>
              </a:rPr>
              <a:t>American Diabetes Association. 2. Classification and diagnosis of diabetes: standards of medical care in diabetes—2019. Diabetes Care. 2019 Jan 1;42(Supplement 1):S13-28</a:t>
            </a:r>
          </a:p>
          <a:p>
            <a:pPr>
              <a:buFont typeface="+mj-lt"/>
              <a:buAutoNum type="arabicPeriod"/>
            </a:pPr>
            <a:r>
              <a:rPr lang="en-GB" sz="1600" b="0" i="0" dirty="0" err="1">
                <a:effectLst/>
                <a:latin typeface="+mn-lt"/>
              </a:rPr>
              <a:t>Kasuga</a:t>
            </a:r>
            <a:r>
              <a:rPr lang="en-GB" sz="1600" b="0" i="0" dirty="0">
                <a:effectLst/>
                <a:latin typeface="+mn-lt"/>
              </a:rPr>
              <a:t> M. Insulin resistance and pancreatic β cell failure. The Journal of clinical investigation. 2006 Jul 3;116(7):1756-60.</a:t>
            </a:r>
          </a:p>
          <a:p>
            <a:pPr>
              <a:buFont typeface="+mj-lt"/>
              <a:buAutoNum type="arabicPeriod"/>
            </a:pPr>
            <a:r>
              <a:rPr lang="en-GB" sz="1600" b="0" i="0" dirty="0">
                <a:effectLst/>
                <a:latin typeface="+mn-lt"/>
              </a:rPr>
              <a:t>Zhang Y, Zhang H. Microbiota associated with type 2 diabetes and its related complications. Food Science and Human Wellness. 2013 Sep 1;2(3-4):167-72.</a:t>
            </a:r>
            <a:endParaRPr lang="en-GB" sz="1600" dirty="0">
              <a:latin typeface="+mn-lt"/>
            </a:endParaRPr>
          </a:p>
          <a:p>
            <a:pPr>
              <a:buFont typeface="+mj-lt"/>
              <a:buAutoNum type="arabicPeriod"/>
            </a:pPr>
            <a:r>
              <a:rPr lang="en-GB" sz="1600" dirty="0">
                <a:latin typeface="+mn-lt"/>
              </a:rPr>
              <a:t>Gurung M, Li Z, You H, Rodrigues R, Jump DB, </a:t>
            </a:r>
            <a:r>
              <a:rPr lang="en-GB" sz="1600" dirty="0" err="1">
                <a:latin typeface="+mn-lt"/>
              </a:rPr>
              <a:t>Morgun</a:t>
            </a:r>
            <a:r>
              <a:rPr lang="en-GB" sz="1600" dirty="0">
                <a:latin typeface="+mn-lt"/>
              </a:rPr>
              <a:t> A, </a:t>
            </a:r>
            <a:r>
              <a:rPr lang="en-GB" sz="1600" dirty="0" err="1">
                <a:latin typeface="+mn-lt"/>
              </a:rPr>
              <a:t>Shulzhenko</a:t>
            </a:r>
            <a:r>
              <a:rPr lang="en-GB" sz="1600" dirty="0">
                <a:latin typeface="+mn-lt"/>
              </a:rPr>
              <a:t> N. Role of gut microbiota in type 2 diabetes pathophysiology. </a:t>
            </a:r>
            <a:r>
              <a:rPr lang="en-GB" sz="1600" dirty="0" err="1">
                <a:latin typeface="+mn-lt"/>
              </a:rPr>
              <a:t>EBioMedicine</a:t>
            </a:r>
            <a:r>
              <a:rPr lang="en-GB" sz="1600" dirty="0">
                <a:latin typeface="+mn-lt"/>
              </a:rPr>
              <a:t>. 2020 Jan 1;51:102590.</a:t>
            </a:r>
          </a:p>
          <a:p>
            <a:pPr>
              <a:buFont typeface="+mj-lt"/>
              <a:buAutoNum type="arabicPeriod"/>
            </a:pPr>
            <a:r>
              <a:rPr lang="en-GB" sz="1600" dirty="0" err="1">
                <a:latin typeface="+mn-lt"/>
              </a:rPr>
              <a:t>Ferrannini</a:t>
            </a:r>
            <a:r>
              <a:rPr lang="en-GB" sz="1600" dirty="0">
                <a:latin typeface="+mn-lt"/>
              </a:rPr>
              <a:t> E, </a:t>
            </a:r>
            <a:r>
              <a:rPr lang="en-GB" sz="1600" dirty="0" err="1">
                <a:latin typeface="+mn-lt"/>
              </a:rPr>
              <a:t>Gastaldelli</a:t>
            </a:r>
            <a:r>
              <a:rPr lang="en-GB" sz="1600" dirty="0">
                <a:latin typeface="+mn-lt"/>
              </a:rPr>
              <a:t> A, </a:t>
            </a:r>
            <a:r>
              <a:rPr lang="en-GB" sz="1600" dirty="0" err="1">
                <a:latin typeface="+mn-lt"/>
              </a:rPr>
              <a:t>Iozzo</a:t>
            </a:r>
            <a:r>
              <a:rPr lang="en-GB" sz="1600" dirty="0">
                <a:latin typeface="+mn-lt"/>
              </a:rPr>
              <a:t> P. Pathophysiology of prediabetes. Medical Clinics. 2011 Mar 1;95(2):327-39.</a:t>
            </a:r>
          </a:p>
          <a:p>
            <a:pPr>
              <a:buFont typeface="+mj-lt"/>
              <a:buAutoNum type="arabicPeriod"/>
            </a:pPr>
            <a:r>
              <a:rPr lang="en-GB" sz="1600" b="0" i="0" dirty="0">
                <a:effectLst/>
                <a:latin typeface="+mn-lt"/>
              </a:rPr>
              <a:t>Klein MS, Shearer J. Metabolomics and type 2 diabetes: translating basic research into clinical application. Journal of diabetes research. 2016 Jan 1;2016.</a:t>
            </a:r>
          </a:p>
          <a:p>
            <a:pPr>
              <a:buFont typeface="+mj-lt"/>
              <a:buAutoNum type="arabicPeriod"/>
            </a:pPr>
            <a:r>
              <a:rPr lang="en-GB" sz="1600" b="0" i="0" dirty="0" err="1">
                <a:effectLst/>
                <a:latin typeface="+mn-lt"/>
              </a:rPr>
              <a:t>Pinney</a:t>
            </a:r>
            <a:r>
              <a:rPr lang="en-GB" sz="1600" b="0" i="0" dirty="0">
                <a:effectLst/>
                <a:latin typeface="+mn-lt"/>
              </a:rPr>
              <a:t> SE, Simmons RA. Epigenetic mechanisms in the development of type 2 diabetes. Trends in Endocrinology &amp; Metabolism. 2010 Apr 1;21(4):223-9.</a:t>
            </a:r>
            <a:endParaRPr lang="en-GB" sz="1600" dirty="0">
              <a:latin typeface="+mn-lt"/>
            </a:endParaRPr>
          </a:p>
          <a:p>
            <a:pPr>
              <a:buFont typeface="+mj-lt"/>
              <a:buAutoNum type="arabicPeriod"/>
            </a:pPr>
            <a:r>
              <a:rPr lang="en-GB" sz="1600" dirty="0">
                <a:latin typeface="+mn-lt"/>
              </a:rPr>
              <a:t>Sears DD, Hsiao G, Hsiao A, Yu JG, Courtney CH, </a:t>
            </a:r>
            <a:r>
              <a:rPr lang="en-GB" sz="1600" dirty="0" err="1">
                <a:latin typeface="+mn-lt"/>
              </a:rPr>
              <a:t>Ofrecio</a:t>
            </a:r>
            <a:r>
              <a:rPr lang="en-GB" sz="1600" dirty="0">
                <a:latin typeface="+mn-lt"/>
              </a:rPr>
              <a:t> JM, Chapman J, Subramaniam S. Mechanisms of human insulin resistance and thiazolidinedione-mediated insulin sensitization. Proceedings of the National Academy of Sciences. 2009 Nov 3;106(44):18745-50.</a:t>
            </a:r>
            <a:endParaRPr lang="en-GB" sz="1600" b="0" i="0" dirty="0">
              <a:effectLst/>
              <a:latin typeface="+mn-lt"/>
            </a:endParaRPr>
          </a:p>
          <a:p>
            <a:pPr>
              <a:buFont typeface="+mj-lt"/>
              <a:buAutoNum type="arabicPeriod"/>
            </a:pPr>
            <a:r>
              <a:rPr lang="en-GB" sz="1600" dirty="0">
                <a:latin typeface="+mn-lt"/>
              </a:rPr>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600" b="0" i="0" dirty="0">
                <a:effectLst/>
                <a:latin typeface="+mn-lt"/>
              </a:rPr>
              <a:t>Lopez-Siles M, Enrich-</a:t>
            </a:r>
            <a:r>
              <a:rPr lang="en-GB" sz="1600" b="0" i="0" dirty="0" err="1">
                <a:effectLst/>
                <a:latin typeface="+mn-lt"/>
              </a:rPr>
              <a:t>Capó</a:t>
            </a:r>
            <a:r>
              <a:rPr lang="en-GB" sz="1600" b="0" i="0" dirty="0">
                <a:effectLst/>
                <a:latin typeface="+mn-lt"/>
              </a:rPr>
              <a:t> N, </a:t>
            </a:r>
            <a:r>
              <a:rPr lang="en-GB" sz="1600" b="0" i="0" dirty="0" err="1">
                <a:effectLst/>
                <a:latin typeface="+mn-lt"/>
              </a:rPr>
              <a:t>Aldeguer</a:t>
            </a:r>
            <a:r>
              <a:rPr lang="en-GB" sz="1600" b="0" i="0" dirty="0">
                <a:effectLst/>
                <a:latin typeface="+mn-lt"/>
              </a:rPr>
              <a:t> X, </a:t>
            </a:r>
            <a:r>
              <a:rPr lang="en-GB" sz="1600" b="0" i="0" dirty="0" err="1">
                <a:effectLst/>
                <a:latin typeface="+mn-lt"/>
              </a:rPr>
              <a:t>Sabat</a:t>
            </a:r>
            <a:r>
              <a:rPr lang="en-GB" sz="1600" b="0" i="0" dirty="0">
                <a:effectLst/>
                <a:latin typeface="+mn-lt"/>
              </a:rPr>
              <a:t>-Mir M, Duncan SH, Garcia-Gil LJ, Martinez-Medina M. Alterations in the abundance and co-occurrence of </a:t>
            </a:r>
            <a:r>
              <a:rPr lang="en-GB" sz="1600" b="0" i="0" dirty="0" err="1">
                <a:effectLst/>
                <a:latin typeface="+mn-lt"/>
              </a:rPr>
              <a:t>Akkermansia</a:t>
            </a:r>
            <a:r>
              <a:rPr lang="en-GB" sz="1600" b="0" i="0" dirty="0">
                <a:effectLst/>
                <a:latin typeface="+mn-lt"/>
              </a:rPr>
              <a:t> </a:t>
            </a:r>
            <a:r>
              <a:rPr lang="en-GB" sz="1600" b="0" i="0" dirty="0" err="1">
                <a:effectLst/>
                <a:latin typeface="+mn-lt"/>
              </a:rPr>
              <a:t>muciniphila</a:t>
            </a:r>
            <a:r>
              <a:rPr lang="en-GB" sz="1600" b="0" i="0" dirty="0">
                <a:effectLst/>
                <a:latin typeface="+mn-lt"/>
              </a:rPr>
              <a:t> and </a:t>
            </a:r>
            <a:r>
              <a:rPr lang="en-GB" sz="1600" b="0" i="0" dirty="0" err="1">
                <a:effectLst/>
                <a:latin typeface="+mn-lt"/>
              </a:rPr>
              <a:t>Faecalibacterium</a:t>
            </a:r>
            <a:r>
              <a:rPr lang="en-GB" sz="1600" b="0" i="0" dirty="0">
                <a:effectLst/>
                <a:latin typeface="+mn-lt"/>
              </a:rPr>
              <a:t> </a:t>
            </a:r>
            <a:r>
              <a:rPr lang="en-GB" sz="1600" b="0" i="0" dirty="0" err="1">
                <a:effectLst/>
                <a:latin typeface="+mn-lt"/>
              </a:rPr>
              <a:t>prausnitzii</a:t>
            </a:r>
            <a:r>
              <a:rPr lang="en-GB" sz="1600" b="0" i="0" dirty="0">
                <a:effectLst/>
                <a:latin typeface="+mn-lt"/>
              </a:rPr>
              <a:t> in the colonic mucosa of inflammatory bowel disease subjects. Frontiers in cellular and infection microbiology. 2018 Sep 7;8:281.</a:t>
            </a:r>
          </a:p>
          <a:p>
            <a:pPr>
              <a:buFont typeface="+mj-lt"/>
              <a:buAutoNum type="arabicPeriod"/>
            </a:pPr>
            <a:r>
              <a:rPr lang="en-GB" sz="1600" b="0" i="0" dirty="0">
                <a:effectLst/>
                <a:latin typeface="+mn-lt"/>
              </a:rPr>
              <a:t>Baptista LC, Sun Y, Carter CS, Buford TW. Crosstalk Between the Gut Microbiome and Bioactive Lipids: Therapeutic Targets in Cognitive Frailty. Frontiers in Nutrition. 2020 Mar 11;7:17.</a:t>
            </a:r>
            <a:endParaRPr lang="en-GB" sz="1600" dirty="0">
              <a:latin typeface="+mn-lt"/>
            </a:endParaRPr>
          </a:p>
          <a:p>
            <a:pPr marL="0" indent="0">
              <a:buNone/>
            </a:pPr>
            <a:endParaRPr lang="en-GB" sz="1300" dirty="0">
              <a:latin typeface="+mn-lt"/>
            </a:endParaRPr>
          </a:p>
        </p:txBody>
      </p:sp>
    </p:spTree>
    <p:extLst>
      <p:ext uri="{BB962C8B-B14F-4D97-AF65-F5344CB8AC3E}">
        <p14:creationId xmlns:p14="http://schemas.microsoft.com/office/powerpoint/2010/main" val="1653653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CF469AC-FCAB-450C-A512-A5CB847C062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24" name="Oval 23">
            <a:extLst>
              <a:ext uri="{FF2B5EF4-FFF2-40B4-BE49-F238E27FC236}">
                <a16:creationId xmlns:a16="http://schemas.microsoft.com/office/drawing/2014/main" id="{5C5BB277-FFAC-4AF7-8510-E87D37B3B41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600" dirty="0"/>
              <a:t>Results: Contributing microbes</a:t>
            </a:r>
            <a:br>
              <a:rPr lang="en-GB" sz="3700" dirty="0"/>
            </a:br>
            <a:r>
              <a:rPr lang="en-GB" sz="3000" dirty="0"/>
              <a:t>What could explain this separation?</a:t>
            </a:r>
          </a:p>
        </p:txBody>
      </p:sp>
      <p:sp>
        <p:nvSpPr>
          <p:cNvPr id="3" name="Rectangle 2">
            <a:extLst>
              <a:ext uri="{FF2B5EF4-FFF2-40B4-BE49-F238E27FC236}">
                <a16:creationId xmlns:a16="http://schemas.microsoft.com/office/drawing/2014/main" id="{DB1F47CC-D79D-40BB-8DA1-C5CB1F51DC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0">
            <a:extLst>
              <a:ext uri="{FF2B5EF4-FFF2-40B4-BE49-F238E27FC236}">
                <a16:creationId xmlns:a16="http://schemas.microsoft.com/office/drawing/2014/main" id="{69AE939F-DDD9-4BBD-B72F-2F1D699F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1" y="2051139"/>
            <a:ext cx="6280150" cy="395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7E1D9-7C84-41D8-AF5D-DE3E818B2BED}"/>
              </a:ext>
            </a:extLst>
          </p:cNvPr>
          <p:cNvSpPr>
            <a:spLocks noChangeArrowheads="1"/>
          </p:cNvSpPr>
          <p:nvPr/>
        </p:nvSpPr>
        <p:spPr bwMode="auto">
          <a:xfrm>
            <a:off x="296049" y="6070828"/>
            <a:ext cx="63453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Bar plot of the OTUs generated by the PERMANOVA deemed to contribute the most to the separation between the IS and IR groups.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For each OTU, the corresponding genus and species (if available) is given. </a:t>
            </a:r>
            <a:endParaRPr kumimoji="0" lang="en-GB" altLang="en-US" sz="18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2EA69CB7-F8A9-4D1C-95E2-45CD7C1EDE36}"/>
              </a:ext>
            </a:extLst>
          </p:cNvPr>
          <p:cNvSpPr/>
          <p:nvPr/>
        </p:nvSpPr>
        <p:spPr>
          <a:xfrm>
            <a:off x="6875518" y="2054443"/>
            <a:ext cx="356036" cy="334697"/>
          </a:xfrm>
          <a:prstGeom prst="rect">
            <a:avLst/>
          </a:prstGeom>
          <a:solidFill>
            <a:srgbClr val="FFC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9E429A3-A936-4D0E-85D5-305BA86D5C6F}"/>
              </a:ext>
            </a:extLst>
          </p:cNvPr>
          <p:cNvSpPr/>
          <p:nvPr/>
        </p:nvSpPr>
        <p:spPr>
          <a:xfrm>
            <a:off x="8515577" y="2054443"/>
            <a:ext cx="356036" cy="33469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C1555C2-1B6B-433D-9351-35B1C2DDBD64}"/>
              </a:ext>
            </a:extLst>
          </p:cNvPr>
          <p:cNvSpPr/>
          <p:nvPr/>
        </p:nvSpPr>
        <p:spPr>
          <a:xfrm>
            <a:off x="10413012" y="2042872"/>
            <a:ext cx="356036" cy="3346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BF7460B-47EE-4B4D-894A-F22A23AE6763}"/>
              </a:ext>
            </a:extLst>
          </p:cNvPr>
          <p:cNvSpPr>
            <a:spLocks noChangeArrowheads="1"/>
          </p:cNvSpPr>
          <p:nvPr/>
        </p:nvSpPr>
        <p:spPr bwMode="auto">
          <a:xfrm>
            <a:off x="7250561" y="2046729"/>
            <a:ext cx="11793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Firmicutes</a:t>
            </a:r>
            <a:endParaRPr kumimoji="0" lang="en-GB" altLang="en-US" sz="1600" b="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78CFDEAF-D718-4DA2-80B0-98536C355425}"/>
              </a:ext>
            </a:extLst>
          </p:cNvPr>
          <p:cNvSpPr>
            <a:spLocks noChangeArrowheads="1"/>
          </p:cNvSpPr>
          <p:nvPr/>
        </p:nvSpPr>
        <p:spPr bwMode="auto">
          <a:xfrm>
            <a:off x="8871613" y="2054443"/>
            <a:ext cx="1436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Bacteroidetes</a:t>
            </a:r>
            <a:endParaRPr kumimoji="0" lang="en-GB" altLang="en-US" sz="1600" b="0" u="none" strike="noStrike" cap="none" normalizeH="0" baseline="0" dirty="0">
              <a:ln>
                <a:noFill/>
              </a:ln>
              <a:effectLst/>
              <a:latin typeface="Arial" panose="020B0604020202020204" pitchFamily="34" charset="0"/>
            </a:endParaRPr>
          </a:p>
        </p:txBody>
      </p:sp>
      <p:sp>
        <p:nvSpPr>
          <p:cNvPr id="16" name="Rectangle 15">
            <a:extLst>
              <a:ext uri="{FF2B5EF4-FFF2-40B4-BE49-F238E27FC236}">
                <a16:creationId xmlns:a16="http://schemas.microsoft.com/office/drawing/2014/main" id="{958143D4-A825-40A5-A96F-D9A46DA401FC}"/>
              </a:ext>
            </a:extLst>
          </p:cNvPr>
          <p:cNvSpPr>
            <a:spLocks noChangeArrowheads="1"/>
          </p:cNvSpPr>
          <p:nvPr/>
        </p:nvSpPr>
        <p:spPr bwMode="auto">
          <a:xfrm>
            <a:off x="10788055" y="2046729"/>
            <a:ext cx="2085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Proteobacteria</a:t>
            </a:r>
            <a:endParaRPr kumimoji="0" lang="en-GB" altLang="en-US" sz="1600" b="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26F796E7-FB3D-48E2-8EFB-1E666ED2F54A}"/>
              </a:ext>
            </a:extLst>
          </p:cNvPr>
          <p:cNvSpPr/>
          <p:nvPr/>
        </p:nvSpPr>
        <p:spPr>
          <a:xfrm>
            <a:off x="6962751" y="3146806"/>
            <a:ext cx="5160952" cy="1846659"/>
          </a:xfrm>
          <a:prstGeom prst="rect">
            <a:avLst/>
          </a:prstGeom>
        </p:spPr>
        <p:txBody>
          <a:bodyPr wrap="square">
            <a:spAutoFit/>
          </a:bodyPr>
          <a:lstStyle/>
          <a:p>
            <a:pPr>
              <a:spcAft>
                <a:spcPts val="1200"/>
              </a:spcAft>
            </a:pPr>
            <a:r>
              <a:rPr lang="en-GB" dirty="0"/>
              <a:t>Genus of microbes contributing the most to the metagenomic separation:</a:t>
            </a:r>
          </a:p>
          <a:p>
            <a:pPr marL="342900" indent="-342900">
              <a:buFont typeface="Arial" panose="020B0604020202020204" pitchFamily="34" charset="0"/>
              <a:buChar char="•"/>
            </a:pPr>
            <a:r>
              <a:rPr lang="en-GB" i="1" dirty="0" err="1"/>
              <a:t>Oscillospira</a:t>
            </a:r>
            <a:r>
              <a:rPr lang="en-GB" dirty="0"/>
              <a:t> </a:t>
            </a:r>
            <a:r>
              <a:rPr lang="en-GB" sz="1600" dirty="0"/>
              <a:t>(phylum </a:t>
            </a:r>
            <a:r>
              <a:rPr lang="en-GB" sz="1600" i="1" dirty="0"/>
              <a:t>Firmicutes</a:t>
            </a:r>
            <a:r>
              <a:rPr lang="en-GB" sz="1600" dirty="0"/>
              <a:t>): more abundant in IR.</a:t>
            </a:r>
            <a:endParaRPr lang="en-GB" sz="1600" i="1" dirty="0"/>
          </a:p>
          <a:p>
            <a:pPr marL="342900" indent="-342900">
              <a:buFont typeface="Arial" panose="020B0604020202020204" pitchFamily="34" charset="0"/>
              <a:buChar char="•"/>
            </a:pPr>
            <a:r>
              <a:rPr lang="en-GB" i="1" dirty="0"/>
              <a:t>Bacteroides</a:t>
            </a:r>
            <a:r>
              <a:rPr lang="en-GB" dirty="0"/>
              <a:t> </a:t>
            </a:r>
            <a:r>
              <a:rPr lang="en-GB" sz="1600" dirty="0"/>
              <a:t>(phylum </a:t>
            </a:r>
            <a:r>
              <a:rPr lang="en-GB" sz="1600" i="1" dirty="0"/>
              <a:t>Bacteroidetes</a:t>
            </a:r>
            <a:r>
              <a:rPr lang="en-GB" sz="1600" dirty="0"/>
              <a:t>): less abundant in IR. </a:t>
            </a:r>
          </a:p>
        </p:txBody>
      </p:sp>
      <p:sp>
        <p:nvSpPr>
          <p:cNvPr id="8" name="Left Brace 7">
            <a:extLst>
              <a:ext uri="{FF2B5EF4-FFF2-40B4-BE49-F238E27FC236}">
                <a16:creationId xmlns:a16="http://schemas.microsoft.com/office/drawing/2014/main" id="{F4417233-71C4-479D-B2CF-0828B01D42EA}"/>
              </a:ext>
            </a:extLst>
          </p:cNvPr>
          <p:cNvSpPr/>
          <p:nvPr/>
        </p:nvSpPr>
        <p:spPr>
          <a:xfrm>
            <a:off x="1755322" y="2167618"/>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a:extLst>
              <a:ext uri="{FF2B5EF4-FFF2-40B4-BE49-F238E27FC236}">
                <a16:creationId xmlns:a16="http://schemas.microsoft.com/office/drawing/2014/main" id="{69377AB9-2919-46BA-88A4-6C98B9604B40}"/>
              </a:ext>
            </a:extLst>
          </p:cNvPr>
          <p:cNvSpPr>
            <a:spLocks noChangeArrowheads="1"/>
          </p:cNvSpPr>
          <p:nvPr/>
        </p:nvSpPr>
        <p:spPr bwMode="auto">
          <a:xfrm>
            <a:off x="682601" y="2686464"/>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A1354068-D60D-4D84-8004-3CE18B2C2C94}"/>
              </a:ext>
            </a:extLst>
          </p:cNvPr>
          <p:cNvSpPr>
            <a:spLocks noChangeArrowheads="1"/>
          </p:cNvSpPr>
          <p:nvPr/>
        </p:nvSpPr>
        <p:spPr bwMode="auto">
          <a:xfrm>
            <a:off x="5305116" y="4396088"/>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1" name="Left Brace 20">
            <a:extLst>
              <a:ext uri="{FF2B5EF4-FFF2-40B4-BE49-F238E27FC236}">
                <a16:creationId xmlns:a16="http://schemas.microsoft.com/office/drawing/2014/main" id="{3CC7A3FE-C92D-43EF-9B01-4C2880E56F41}"/>
              </a:ext>
            </a:extLst>
          </p:cNvPr>
          <p:cNvSpPr/>
          <p:nvPr/>
        </p:nvSpPr>
        <p:spPr>
          <a:xfrm rot="10800000">
            <a:off x="5177021" y="3830904"/>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40383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A60AF13-64A9-4F72-A7CA-01DB0C687478}"/>
              </a:ext>
            </a:extLst>
          </p:cNvPr>
          <p:cNvSpPr txBox="1"/>
          <p:nvPr/>
        </p:nvSpPr>
        <p:spPr>
          <a:xfrm>
            <a:off x="8271222" y="2566381"/>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222" y="2720546"/>
            <a:ext cx="419482" cy="419482"/>
          </a:xfrm>
          <a:prstGeom prst="rect">
            <a:avLst/>
          </a:prstGeom>
        </p:spPr>
      </p:pic>
      <p:sp>
        <p:nvSpPr>
          <p:cNvPr id="15" name="Rectangle 14">
            <a:extLst>
              <a:ext uri="{FF2B5EF4-FFF2-40B4-BE49-F238E27FC236}">
                <a16:creationId xmlns:a16="http://schemas.microsoft.com/office/drawing/2014/main" id="{7A50E710-46ED-4F10-A0FF-619600DA576F}"/>
              </a:ext>
            </a:extLst>
          </p:cNvPr>
          <p:cNvSpPr/>
          <p:nvPr/>
        </p:nvSpPr>
        <p:spPr>
          <a:xfrm>
            <a:off x="3063404" y="5156169"/>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3063404" y="5154160"/>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Given the sample population, may be better to investigate the metagenomic differences at a level more specific than phylum.</a:t>
            </a:r>
          </a:p>
        </p:txBody>
      </p:sp>
      <p:pic>
        <p:nvPicPr>
          <p:cNvPr id="12" name="Picture 10">
            <a:extLst>
              <a:ext uri="{FF2B5EF4-FFF2-40B4-BE49-F238E27FC236}">
                <a16:creationId xmlns:a16="http://schemas.microsoft.com/office/drawing/2014/main" id="{FB75AC79-8190-4231-AF86-458BED7FC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 y="1426039"/>
            <a:ext cx="5540933" cy="34903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E6870E-2A9F-48E7-883A-98E849B7A779}"/>
              </a:ext>
            </a:extLst>
          </p:cNvPr>
          <p:cNvSpPr txBox="1"/>
          <p:nvPr/>
        </p:nvSpPr>
        <p:spPr>
          <a:xfrm>
            <a:off x="6591836" y="1364700"/>
            <a:ext cx="1435297" cy="400110"/>
          </a:xfrm>
          <a:prstGeom prst="rect">
            <a:avLst/>
          </a:prstGeom>
          <a:noFill/>
        </p:spPr>
        <p:txBody>
          <a:bodyPr wrap="square" rtlCol="0">
            <a:spAutoFit/>
          </a:bodyPr>
          <a:lstStyle/>
          <a:p>
            <a:r>
              <a:rPr lang="en-GB" sz="2000" i="1" dirty="0"/>
              <a:t>Firmicutes</a:t>
            </a:r>
          </a:p>
        </p:txBody>
      </p:sp>
      <p:cxnSp>
        <p:nvCxnSpPr>
          <p:cNvPr id="4" name="Straight Arrow Connector 3">
            <a:extLst>
              <a:ext uri="{FF2B5EF4-FFF2-40B4-BE49-F238E27FC236}">
                <a16:creationId xmlns:a16="http://schemas.microsoft.com/office/drawing/2014/main" id="{6BABC3EA-A91A-4EB3-B45F-1B8BB08CBE22}"/>
              </a:ext>
            </a:extLst>
          </p:cNvPr>
          <p:cNvCxnSpPr>
            <a:cxnSpLocks/>
          </p:cNvCxnSpPr>
          <p:nvPr/>
        </p:nvCxnSpPr>
        <p:spPr>
          <a:xfrm>
            <a:off x="5829752" y="1582962"/>
            <a:ext cx="76208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F93F82-9B3B-40FF-8654-3A51D56CD33E}"/>
              </a:ext>
            </a:extLst>
          </p:cNvPr>
          <p:cNvSpPr txBox="1"/>
          <p:nvPr/>
        </p:nvSpPr>
        <p:spPr>
          <a:xfrm>
            <a:off x="6711351" y="4125686"/>
            <a:ext cx="2009955" cy="400110"/>
          </a:xfrm>
          <a:prstGeom prst="rect">
            <a:avLst/>
          </a:prstGeom>
          <a:noFill/>
        </p:spPr>
        <p:txBody>
          <a:bodyPr wrap="square" rtlCol="0">
            <a:spAutoFit/>
          </a:bodyPr>
          <a:lstStyle/>
          <a:p>
            <a:r>
              <a:rPr lang="en-GB" sz="2000" i="1" dirty="0"/>
              <a:t>Bacteroidetes</a:t>
            </a:r>
          </a:p>
        </p:txBody>
      </p:sp>
      <p:cxnSp>
        <p:nvCxnSpPr>
          <p:cNvPr id="19" name="Straight Arrow Connector 18">
            <a:extLst>
              <a:ext uri="{FF2B5EF4-FFF2-40B4-BE49-F238E27FC236}">
                <a16:creationId xmlns:a16="http://schemas.microsoft.com/office/drawing/2014/main" id="{FA222812-8DD0-4D5A-BFF7-875963811737}"/>
              </a:ext>
            </a:extLst>
          </p:cNvPr>
          <p:cNvCxnSpPr>
            <a:cxnSpLocks/>
          </p:cNvCxnSpPr>
          <p:nvPr/>
        </p:nvCxnSpPr>
        <p:spPr>
          <a:xfrm>
            <a:off x="3698206" y="4325137"/>
            <a:ext cx="301314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Left Brace 20">
            <a:extLst>
              <a:ext uri="{FF2B5EF4-FFF2-40B4-BE49-F238E27FC236}">
                <a16:creationId xmlns:a16="http://schemas.microsoft.com/office/drawing/2014/main" id="{30AFB968-9ECE-46FD-801D-77335F33C5EE}"/>
              </a:ext>
            </a:extLst>
          </p:cNvPr>
          <p:cNvSpPr/>
          <p:nvPr/>
        </p:nvSpPr>
        <p:spPr>
          <a:xfrm>
            <a:off x="1730447" y="1527700"/>
            <a:ext cx="141485" cy="1374603"/>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ectangle 21">
            <a:extLst>
              <a:ext uri="{FF2B5EF4-FFF2-40B4-BE49-F238E27FC236}">
                <a16:creationId xmlns:a16="http://schemas.microsoft.com/office/drawing/2014/main" id="{11EF4679-62D4-464B-9F66-1E5C44580E82}"/>
              </a:ext>
            </a:extLst>
          </p:cNvPr>
          <p:cNvSpPr>
            <a:spLocks noChangeArrowheads="1"/>
          </p:cNvSpPr>
          <p:nvPr/>
        </p:nvSpPr>
        <p:spPr bwMode="auto">
          <a:xfrm>
            <a:off x="646110" y="1999557"/>
            <a:ext cx="108433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DEEE8CCA-7416-4E57-8840-14D63E04B0B9}"/>
              </a:ext>
            </a:extLst>
          </p:cNvPr>
          <p:cNvSpPr>
            <a:spLocks noChangeArrowheads="1"/>
          </p:cNvSpPr>
          <p:nvPr/>
        </p:nvSpPr>
        <p:spPr bwMode="auto">
          <a:xfrm>
            <a:off x="4823606" y="3460259"/>
            <a:ext cx="107961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4" name="Left Brace 23">
            <a:extLst>
              <a:ext uri="{FF2B5EF4-FFF2-40B4-BE49-F238E27FC236}">
                <a16:creationId xmlns:a16="http://schemas.microsoft.com/office/drawing/2014/main" id="{0FC53F8F-A341-4C01-B5C7-B65E6CE79DB5}"/>
              </a:ext>
            </a:extLst>
          </p:cNvPr>
          <p:cNvSpPr/>
          <p:nvPr/>
        </p:nvSpPr>
        <p:spPr>
          <a:xfrm rot="10800000">
            <a:off x="4695683" y="3026268"/>
            <a:ext cx="127923" cy="1298869"/>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102CAB49-0C15-4B56-9606-E37B93E5B973}"/>
              </a:ext>
            </a:extLst>
          </p:cNvPr>
          <p:cNvCxnSpPr>
            <a:cxnSpLocks/>
          </p:cNvCxnSpPr>
          <p:nvPr/>
        </p:nvCxnSpPr>
        <p:spPr>
          <a:xfrm>
            <a:off x="8027133" y="1764810"/>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BD9408-38C3-4AF1-8FC4-A327D8DFEA83}"/>
              </a:ext>
            </a:extLst>
          </p:cNvPr>
          <p:cNvCxnSpPr>
            <a:cxnSpLocks/>
          </p:cNvCxnSpPr>
          <p:nvPr/>
        </p:nvCxnSpPr>
        <p:spPr>
          <a:xfrm flipV="1">
            <a:off x="8027133" y="3442045"/>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098808456"/>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908590193"/>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sp>
        <p:nvSpPr>
          <p:cNvPr id="12" name="Content Placeholder 12">
            <a:extLst>
              <a:ext uri="{FF2B5EF4-FFF2-40B4-BE49-F238E27FC236}">
                <a16:creationId xmlns:a16="http://schemas.microsoft.com/office/drawing/2014/main" id="{948FD769-B11A-4B4A-BA4E-D526B43D1270}"/>
              </a:ext>
            </a:extLst>
          </p:cNvPr>
          <p:cNvSpPr txBox="1">
            <a:spLocks/>
          </p:cNvSpPr>
          <p:nvPr/>
        </p:nvSpPr>
        <p:spPr>
          <a:xfrm>
            <a:off x="6214532" y="5522406"/>
            <a:ext cx="5638803" cy="1266910"/>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buNone/>
            </a:pPr>
            <a:r>
              <a:rPr lang="en-GB" sz="1900" dirty="0">
                <a:solidFill>
                  <a:schemeClr val="tx1">
                    <a:lumMod val="95000"/>
                  </a:schemeClr>
                </a:solidFill>
              </a:rPr>
              <a:t>Why use both? </a:t>
            </a:r>
          </a:p>
          <a:p>
            <a:pPr marL="0" indent="0" algn="ctr">
              <a:buNone/>
            </a:pPr>
            <a:r>
              <a:rPr lang="en-GB" sz="1900" dirty="0">
                <a:solidFill>
                  <a:schemeClr val="tx1">
                    <a:lumMod val="95000"/>
                  </a:schemeClr>
                </a:solidFill>
              </a:rPr>
              <a:t>Allows for a more detailed picture of the altered biological pathways.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A409738-4864-4C12-8A6B-D48E58A4637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24" name="Oval 23">
            <a:extLst>
              <a:ext uri="{FF2B5EF4-FFF2-40B4-BE49-F238E27FC236}">
                <a16:creationId xmlns:a16="http://schemas.microsoft.com/office/drawing/2014/main" id="{F7776E40-7C72-4B37-B3E7-2A253C4561D8}"/>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04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1C8-1093-4806-A477-C00BED39DADF}"/>
              </a:ext>
            </a:extLst>
          </p:cNvPr>
          <p:cNvSpPr>
            <a:spLocks noGrp="1"/>
          </p:cNvSpPr>
          <p:nvPr>
            <p:ph type="title"/>
          </p:nvPr>
        </p:nvSpPr>
        <p:spPr/>
        <p:txBody>
          <a:bodyPr/>
          <a:lstStyle/>
          <a:p>
            <a:endParaRPr lang="en-GB"/>
          </a:p>
        </p:txBody>
      </p:sp>
      <p:pic>
        <p:nvPicPr>
          <p:cNvPr id="1028" name="Picture 4" descr="Difference Between Centre of Gravity and Centroid | Difference Between">
            <a:extLst>
              <a:ext uri="{FF2B5EF4-FFF2-40B4-BE49-F238E27FC236}">
                <a16:creationId xmlns:a16="http://schemas.microsoft.com/office/drawing/2014/main" id="{B77C2A8C-198E-4943-9F3F-6E6F82848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095472"/>
            <a:ext cx="4762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EE9F9E-3391-4CA3-B1F0-D32D46F00A38}"/>
              </a:ext>
            </a:extLst>
          </p:cNvPr>
          <p:cNvSpPr/>
          <p:nvPr/>
        </p:nvSpPr>
        <p:spPr>
          <a:xfrm>
            <a:off x="3048000" y="5400647"/>
            <a:ext cx="6096000" cy="1200329"/>
          </a:xfrm>
          <a:prstGeom prst="rect">
            <a:avLst/>
          </a:prstGeom>
        </p:spPr>
        <p:txBody>
          <a:bodyPr>
            <a:spAutoFit/>
          </a:bodyPr>
          <a:lstStyle/>
          <a:p>
            <a:r>
              <a:rPr lang="en-GB" dirty="0"/>
              <a:t>the centre of mass of a geometric object of uniform density.</a:t>
            </a:r>
            <a:endParaRPr lang="en-GB" dirty="0">
              <a:hlinkClick r:id="rId3"/>
            </a:endParaRPr>
          </a:p>
          <a:p>
            <a:r>
              <a:rPr lang="en-GB" dirty="0">
                <a:hlinkClick r:id="rId3"/>
              </a:rPr>
              <a:t>http://www.differencebetween.net/science/difference-between-centre-of-gravity-and-centroid/</a:t>
            </a:r>
            <a:endParaRPr lang="en-GB" dirty="0"/>
          </a:p>
        </p:txBody>
      </p:sp>
    </p:spTree>
    <p:extLst>
      <p:ext uri="{BB962C8B-B14F-4D97-AF65-F5344CB8AC3E}">
        <p14:creationId xmlns:p14="http://schemas.microsoft.com/office/powerpoint/2010/main" val="2558446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
        <p:nvSpPr>
          <p:cNvPr id="4" name="TextBox 3">
            <a:extLst>
              <a:ext uri="{FF2B5EF4-FFF2-40B4-BE49-F238E27FC236}">
                <a16:creationId xmlns:a16="http://schemas.microsoft.com/office/drawing/2014/main" id="{B27E1510-8701-4F5C-B220-17A2DDB4F0A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
        <p:nvSpPr>
          <p:cNvPr id="5" name="Oval 4">
            <a:extLst>
              <a:ext uri="{FF2B5EF4-FFF2-40B4-BE49-F238E27FC236}">
                <a16:creationId xmlns:a16="http://schemas.microsoft.com/office/drawing/2014/main" id="{802EE1A7-2915-4650-9065-B6DC60FAC9A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586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(9)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(6)</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(6)</a:t>
            </a:r>
          </a:p>
        </p:txBody>
      </p:sp>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665714"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 (7)</a:t>
                </a:r>
              </a:p>
            </p:txBody>
          </p:sp>
        </mc:Choice>
        <mc:Fallback>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665714"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(5)</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Epigenetic </a:t>
            </a:r>
          </a:p>
          <a:p>
            <a:r>
              <a:rPr lang="en-GB" dirty="0"/>
              <a:t>predisposition (8)</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23F4E1-923B-4AC9-BA0E-E679A9491D4B}"/>
              </a:ext>
            </a:extLst>
          </p:cNvPr>
          <p:cNvSpPr/>
          <p:nvPr/>
        </p:nvSpPr>
        <p:spPr>
          <a:xfrm>
            <a:off x="1099005" y="2383752"/>
            <a:ext cx="3457497" cy="37848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099005" y="1939393"/>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1099005" y="3247690"/>
            <a:ext cx="3867522"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(10).</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Badge 4">
            <a:extLst>
              <a:ext uri="{FF2B5EF4-FFF2-40B4-BE49-F238E27FC236}">
                <a16:creationId xmlns:a16="http://schemas.microsoft.com/office/drawing/2014/main" id="{E85F9FDA-A882-45E2-A827-CDBDDB029A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21" name="Rectangle 20">
            <a:extLst>
              <a:ext uri="{FF2B5EF4-FFF2-40B4-BE49-F238E27FC236}">
                <a16:creationId xmlns:a16="http://schemas.microsoft.com/office/drawing/2014/main" id="{584F0A78-F4B2-4CA7-9E22-5A9CCAAB1FA2}"/>
              </a:ext>
            </a:extLst>
          </p:cNvPr>
          <p:cNvSpPr/>
          <p:nvPr/>
        </p:nvSpPr>
        <p:spPr>
          <a:xfrm>
            <a:off x="1099005" y="2810943"/>
            <a:ext cx="4527754"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84CD83D-0586-4CFF-8455-FA297D4341B4}"/>
              </a:ext>
            </a:extLst>
          </p:cNvPr>
          <p:cNvSpPr/>
          <p:nvPr/>
        </p:nvSpPr>
        <p:spPr>
          <a:xfrm>
            <a:off x="3160699" y="3969391"/>
            <a:ext cx="1805828" cy="3901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GB" dirty="0"/>
          </a:p>
        </p:txBody>
      </p:sp>
      <p:sp>
        <p:nvSpPr>
          <p:cNvPr id="23" name="Rectangle 22">
            <a:extLst>
              <a:ext uri="{FF2B5EF4-FFF2-40B4-BE49-F238E27FC236}">
                <a16:creationId xmlns:a16="http://schemas.microsoft.com/office/drawing/2014/main" id="{BEAE3DB1-072D-4764-98C0-ECBE03262E30}"/>
              </a:ext>
            </a:extLst>
          </p:cNvPr>
          <p:cNvSpPr/>
          <p:nvPr/>
        </p:nvSpPr>
        <p:spPr>
          <a:xfrm>
            <a:off x="1099004" y="4390429"/>
            <a:ext cx="2683723" cy="3901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GB" dirty="0"/>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3847207"/>
          </a:xfrm>
          <a:prstGeom prst="rect">
            <a:avLst/>
          </a:prstGeom>
          <a:noFill/>
        </p:spPr>
        <p:txBody>
          <a:bodyPr wrap="square" rtlCol="0">
            <a:spAutoFit/>
          </a:bodyPr>
          <a:lstStyle/>
          <a:p>
            <a:pPr marL="514350" indent="-514350">
              <a:spcAft>
                <a:spcPts val="2400"/>
              </a:spcAft>
              <a:buFont typeface="+mj-lt"/>
              <a:buAutoNum type="arabicPeriod"/>
            </a:pPr>
            <a:r>
              <a:rPr lang="en-GB" sz="2800" dirty="0"/>
              <a:t>Investigate the changes in microbiome, host metabolome  and host proteome between insulin resistant and insulin sensitive prediabetics.</a:t>
            </a:r>
          </a:p>
          <a:p>
            <a:pPr marL="514350" indent="-514350">
              <a:spcAft>
                <a:spcPts val="2400"/>
              </a:spcAft>
              <a:buFont typeface="+mj-lt"/>
              <a:buAutoNum type="arabicPeriod"/>
            </a:pPr>
            <a:r>
              <a:rPr lang="en-GB" sz="2800" dirty="0"/>
              <a:t>Identify the biological consequences of these changes. </a:t>
            </a:r>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Graphic 47" descr="Badge 5">
            <a:extLst>
              <a:ext uri="{FF2B5EF4-FFF2-40B4-BE49-F238E27FC236}">
                <a16:creationId xmlns:a16="http://schemas.microsoft.com/office/drawing/2014/main" id="{DB2FAE5E-F5A9-4723-915F-2543770AA6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18434"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err="1"/>
              <a:t>PCoA</a:t>
            </a:r>
            <a:endParaRPr lang="en-GB" dirty="0"/>
          </a:p>
          <a:p>
            <a:pPr algn="ctr">
              <a:spcAft>
                <a:spcPts val="600"/>
              </a:spcAft>
            </a:pPr>
            <a:r>
              <a:rPr lang="en-GB" dirty="0"/>
              <a:t>PERMANOVA</a:t>
            </a:r>
          </a:p>
          <a:p>
            <a:pPr algn="ctr">
              <a:spcAft>
                <a:spcPts val="600"/>
              </a:spcAft>
            </a:pPr>
            <a:r>
              <a:rPr lang="en-GB" dirty="0"/>
              <a:t>Homogeneity check</a:t>
            </a:r>
          </a:p>
          <a:p>
            <a:pPr algn="ctr"/>
            <a:r>
              <a:rPr lang="en-GB" dirty="0"/>
              <a:t>Phyla abundances</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adge 6">
            <a:extLst>
              <a:ext uri="{FF2B5EF4-FFF2-40B4-BE49-F238E27FC236}">
                <a16:creationId xmlns:a16="http://schemas.microsoft.com/office/drawing/2014/main" id="{0455C49B-E4A6-40E6-AC34-7E199CA5B6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2493184"/>
            <a:ext cx="9337411" cy="935816"/>
          </a:xfrm>
        </p:spPr>
        <p:txBody>
          <a:bodyPr/>
          <a:lstStyle/>
          <a:p>
            <a:pPr algn="ctr"/>
            <a:r>
              <a:rPr lang="en-GB" sz="4400" u="sng" dirty="0"/>
              <a:t>PART </a:t>
            </a:r>
            <a:r>
              <a:rPr lang="en-GB" sz="4400" u="sng" dirty="0" err="1"/>
              <a:t>Ia</a:t>
            </a:r>
            <a:r>
              <a:rPr lang="en-GB" sz="4400" u="sng" dirty="0"/>
              <a:t> </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684293"/>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59683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97570" y="440260"/>
            <a:ext cx="9404723" cy="1400530"/>
          </a:xfrm>
        </p:spPr>
        <p:txBody>
          <a:bodyPr/>
          <a:lstStyle/>
          <a:p>
            <a:pPr>
              <a:lnSpc>
                <a:spcPts val="5200"/>
              </a:lnSpc>
              <a:spcAft>
                <a:spcPts val="6000"/>
              </a:spcAft>
            </a:pPr>
            <a:r>
              <a:rPr lang="en-GB" sz="3700" dirty="0"/>
              <a:t>Results: </a:t>
            </a:r>
            <a:r>
              <a:rPr lang="en-GB" sz="3700" dirty="0" err="1"/>
              <a:t>PCoA</a:t>
            </a:r>
            <a:br>
              <a:rPr lang="en-GB" sz="3900" dirty="0"/>
            </a:br>
            <a:r>
              <a:rPr lang="en-GB" sz="2800" dirty="0"/>
              <a:t>Is there metagenomic separation between IR and IS?</a:t>
            </a:r>
          </a:p>
        </p:txBody>
      </p:sp>
      <p:sp>
        <p:nvSpPr>
          <p:cNvPr id="11" name="TextBox 10">
            <a:extLst>
              <a:ext uri="{FF2B5EF4-FFF2-40B4-BE49-F238E27FC236}">
                <a16:creationId xmlns:a16="http://schemas.microsoft.com/office/drawing/2014/main" id="{61ADB4E6-6D0B-4D45-8D7A-A92CD88FC90D}"/>
              </a:ext>
            </a:extLst>
          </p:cNvPr>
          <p:cNvSpPr txBox="1"/>
          <p:nvPr/>
        </p:nvSpPr>
        <p:spPr>
          <a:xfrm>
            <a:off x="8663821" y="6220616"/>
            <a:ext cx="2774023" cy="369332"/>
          </a:xfrm>
          <a:prstGeom prst="rect">
            <a:avLst/>
          </a:prstGeom>
          <a:noFill/>
        </p:spPr>
        <p:txBody>
          <a:bodyPr wrap="square" rtlCol="0">
            <a:spAutoFit/>
          </a:bodyPr>
          <a:lstStyle/>
          <a:p>
            <a:r>
              <a:rPr lang="en-GB" dirty="0"/>
              <a:t>All points = samples</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707" y="1840790"/>
            <a:ext cx="6517530" cy="4919692"/>
          </a:xfrm>
          <a:prstGeom prst="rect">
            <a:avLst/>
          </a:prstGeom>
          <a:noFill/>
          <a:ln>
            <a:noFill/>
          </a:ln>
        </p:spPr>
      </p:pic>
      <p:sp>
        <p:nvSpPr>
          <p:cNvPr id="2" name="Oval 1">
            <a:extLst>
              <a:ext uri="{FF2B5EF4-FFF2-40B4-BE49-F238E27FC236}">
                <a16:creationId xmlns:a16="http://schemas.microsoft.com/office/drawing/2014/main" id="{A0F146E4-885E-4A72-8EF9-3251F144D9EF}"/>
              </a:ext>
            </a:extLst>
          </p:cNvPr>
          <p:cNvSpPr/>
          <p:nvPr/>
        </p:nvSpPr>
        <p:spPr>
          <a:xfrm rot="760638">
            <a:off x="2657683" y="2543853"/>
            <a:ext cx="1052751" cy="3006079"/>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D1B67AC-D915-4585-A913-B79FA3082660}"/>
              </a:ext>
            </a:extLst>
          </p:cNvPr>
          <p:cNvSpPr/>
          <p:nvPr/>
        </p:nvSpPr>
        <p:spPr>
          <a:xfrm rot="2485845">
            <a:off x="4817118" y="3363824"/>
            <a:ext cx="640207" cy="2255006"/>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D776DBA-16DD-452D-8E2F-C9B55157C71C}"/>
              </a:ext>
            </a:extLst>
          </p:cNvPr>
          <p:cNvSpPr/>
          <p:nvPr/>
        </p:nvSpPr>
        <p:spPr>
          <a:xfrm rot="760638">
            <a:off x="3786189" y="2318076"/>
            <a:ext cx="1116112" cy="3346155"/>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1DE4DBC4-069C-4684-B558-B3019A41BC9A}"/>
              </a:ext>
            </a:extLst>
          </p:cNvPr>
          <p:cNvSpPr/>
          <p:nvPr/>
        </p:nvSpPr>
        <p:spPr>
          <a:xfrm>
            <a:off x="5471055" y="2362180"/>
            <a:ext cx="1434833" cy="3509523"/>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 name="Graphic 16" descr="Badge 7">
            <a:extLst>
              <a:ext uri="{FF2B5EF4-FFF2-40B4-BE49-F238E27FC236}">
                <a16:creationId xmlns:a16="http://schemas.microsoft.com/office/drawing/2014/main" id="{EE65674B-159F-43B1-B546-4587508329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5" cy="733425"/>
          </a:xfrm>
          <a:prstGeom prst="rect">
            <a:avLst/>
          </a:prstGeom>
        </p:spPr>
      </p:pic>
    </p:spTree>
    <p:extLst>
      <p:ext uri="{BB962C8B-B14F-4D97-AF65-F5344CB8AC3E}">
        <p14:creationId xmlns:p14="http://schemas.microsoft.com/office/powerpoint/2010/main" val="2146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B9C435-BB36-4C3B-BC33-BCA868545BBE}"/>
              </a:ext>
            </a:extLst>
          </p:cNvPr>
          <p:cNvSpPr/>
          <p:nvPr/>
        </p:nvSpPr>
        <p:spPr>
          <a:xfrm>
            <a:off x="646110" y="4680161"/>
            <a:ext cx="5126039" cy="182350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F69134-B345-4F52-9D3C-0452CDE23D28}"/>
              </a:ext>
            </a:extLst>
          </p:cNvPr>
          <p:cNvSpPr txBox="1"/>
          <p:nvPr/>
        </p:nvSpPr>
        <p:spPr>
          <a:xfrm>
            <a:off x="646110" y="4680161"/>
            <a:ext cx="5126039" cy="1631216"/>
          </a:xfrm>
          <a:prstGeom prst="rect">
            <a:avLst/>
          </a:prstGeom>
          <a:noFill/>
        </p:spPr>
        <p:txBody>
          <a:bodyPr wrap="square" rtlCol="0">
            <a:spAutoFit/>
          </a:bodyPr>
          <a:lstStyle/>
          <a:p>
            <a:pPr algn="ctr">
              <a:spcAft>
                <a:spcPts val="1200"/>
              </a:spcAft>
            </a:pPr>
            <a:r>
              <a:rPr lang="en-GB" u="sng" dirty="0"/>
              <a:t>Conclusion</a:t>
            </a:r>
            <a:endParaRPr lang="en-GB" dirty="0"/>
          </a:p>
          <a:p>
            <a:r>
              <a:rPr lang="en-GB" dirty="0"/>
              <a:t>The IR group likely has a distinct microbiome from the IS group. </a:t>
            </a:r>
          </a:p>
          <a:p>
            <a:r>
              <a:rPr lang="en-GB" dirty="0"/>
              <a:t>BUT there also seems to exist differences within each group.</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PERMANOVA</a:t>
            </a:r>
            <a:br>
              <a:rPr lang="en-GB" sz="3900" dirty="0"/>
            </a:br>
            <a:r>
              <a:rPr lang="en-GB" sz="3000" dirty="0"/>
              <a:t>Is this separation significant?</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6" name="TextBox 15">
            <a:extLst>
              <a:ext uri="{FF2B5EF4-FFF2-40B4-BE49-F238E27FC236}">
                <a16:creationId xmlns:a16="http://schemas.microsoft.com/office/drawing/2014/main" id="{8804A568-3374-452D-970B-6F61DBB1561B}"/>
              </a:ext>
            </a:extLst>
          </p:cNvPr>
          <p:cNvSpPr txBox="1"/>
          <p:nvPr/>
        </p:nvSpPr>
        <p:spPr>
          <a:xfrm>
            <a:off x="2412688" y="2417932"/>
            <a:ext cx="1662749" cy="523220"/>
          </a:xfrm>
          <a:prstGeom prst="rect">
            <a:avLst/>
          </a:prstGeom>
          <a:noFill/>
        </p:spPr>
        <p:txBody>
          <a:bodyPr wrap="square" rtlCol="0">
            <a:spAutoFit/>
          </a:bodyPr>
          <a:lstStyle/>
          <a:p>
            <a:pPr algn="ctr"/>
            <a:r>
              <a:rPr lang="en-GB" sz="2800" i="1" u="sng" dirty="0"/>
              <a:t>YES!</a:t>
            </a:r>
          </a:p>
        </p:txBody>
      </p:sp>
      <p:sp>
        <p:nvSpPr>
          <p:cNvPr id="17" name="TextBox 16">
            <a:extLst>
              <a:ext uri="{FF2B5EF4-FFF2-40B4-BE49-F238E27FC236}">
                <a16:creationId xmlns:a16="http://schemas.microsoft.com/office/drawing/2014/main" id="{3AAFEAFD-BD10-4179-B3CE-7AB1F30DB214}"/>
              </a:ext>
            </a:extLst>
          </p:cNvPr>
          <p:cNvSpPr txBox="1"/>
          <p:nvPr/>
        </p:nvSpPr>
        <p:spPr>
          <a:xfrm>
            <a:off x="2457766" y="2998113"/>
            <a:ext cx="1572591" cy="430887"/>
          </a:xfrm>
          <a:prstGeom prst="rect">
            <a:avLst/>
          </a:prstGeom>
          <a:noFill/>
        </p:spPr>
        <p:txBody>
          <a:bodyPr wrap="square" rtlCol="0">
            <a:spAutoFit/>
          </a:bodyPr>
          <a:lstStyle/>
          <a:p>
            <a:pPr algn="ctr"/>
            <a:r>
              <a:rPr lang="en-GB" sz="2200" dirty="0"/>
              <a:t>p = 0.010</a:t>
            </a:r>
          </a:p>
        </p:txBody>
      </p:sp>
      <p:pic>
        <p:nvPicPr>
          <p:cNvPr id="11" name="Content Placeholder 9" descr="Badge 8">
            <a:extLst>
              <a:ext uri="{FF2B5EF4-FFF2-40B4-BE49-F238E27FC236}">
                <a16:creationId xmlns:a16="http://schemas.microsoft.com/office/drawing/2014/main" id="{CD1C646F-4FEC-44ED-9007-40A4BCECCF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6" cy="733426"/>
          </a:xfrm>
          <a:prstGeom prst="rect">
            <a:avLst/>
          </a:prstGeom>
        </p:spPr>
      </p:pic>
    </p:spTree>
    <p:extLst>
      <p:ext uri="{BB962C8B-B14F-4D97-AF65-F5344CB8AC3E}">
        <p14:creationId xmlns:p14="http://schemas.microsoft.com/office/powerpoint/2010/main" val="9224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Homogeneity check</a:t>
            </a:r>
            <a:br>
              <a:rPr lang="en-GB" sz="3900" dirty="0"/>
            </a:br>
            <a:r>
              <a:rPr lang="en-GB" sz="3000" dirty="0"/>
              <a:t>What could explain this separation?</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4" name="TextBox 13">
            <a:extLst>
              <a:ext uri="{FF2B5EF4-FFF2-40B4-BE49-F238E27FC236}">
                <a16:creationId xmlns:a16="http://schemas.microsoft.com/office/drawing/2014/main" id="{7DA7B093-1065-405E-9016-9CA1F4315F54}"/>
              </a:ext>
            </a:extLst>
          </p:cNvPr>
          <p:cNvSpPr txBox="1"/>
          <p:nvPr/>
        </p:nvSpPr>
        <p:spPr>
          <a:xfrm>
            <a:off x="646110" y="2177839"/>
            <a:ext cx="5449890" cy="707886"/>
          </a:xfrm>
          <a:prstGeom prst="rect">
            <a:avLst/>
          </a:prstGeom>
          <a:noFill/>
        </p:spPr>
        <p:txBody>
          <a:bodyPr wrap="square" rtlCol="0">
            <a:spAutoFit/>
          </a:bodyPr>
          <a:lstStyle/>
          <a:p>
            <a:pPr>
              <a:spcAft>
                <a:spcPts val="1200"/>
              </a:spcAft>
            </a:pPr>
            <a:r>
              <a:rPr lang="en-GB" sz="2000" dirty="0"/>
              <a:t>Could this separation be explained by different variances of the groups?</a:t>
            </a:r>
          </a:p>
        </p:txBody>
      </p:sp>
      <p:sp>
        <p:nvSpPr>
          <p:cNvPr id="15" name="Rectangle 14">
            <a:extLst>
              <a:ext uri="{FF2B5EF4-FFF2-40B4-BE49-F238E27FC236}">
                <a16:creationId xmlns:a16="http://schemas.microsoft.com/office/drawing/2014/main" id="{A0D957B5-1A17-4FB5-A2F0-55DFE36EA4C8}"/>
              </a:ext>
            </a:extLst>
          </p:cNvPr>
          <p:cNvSpPr/>
          <p:nvPr/>
        </p:nvSpPr>
        <p:spPr>
          <a:xfrm>
            <a:off x="646110" y="3099035"/>
            <a:ext cx="5449890" cy="1200329"/>
          </a:xfrm>
          <a:prstGeom prst="rect">
            <a:avLst/>
          </a:prstGeom>
        </p:spPr>
        <p:txBody>
          <a:bodyPr wrap="square">
            <a:spAutoFit/>
          </a:bodyPr>
          <a:lstStyle/>
          <a:p>
            <a:r>
              <a:rPr lang="en-GB" dirty="0"/>
              <a:t>Method: Analysis of multivariate homogeneity of group variances</a:t>
            </a:r>
          </a:p>
          <a:p>
            <a:endParaRPr lang="en-GB" dirty="0"/>
          </a:p>
          <a:p>
            <a:r>
              <a:rPr lang="en-GB" dirty="0"/>
              <a:t>Result: p = 1.171 </a:t>
            </a:r>
          </a:p>
        </p:txBody>
      </p:sp>
      <p:sp>
        <p:nvSpPr>
          <p:cNvPr id="20" name="Rectangle 19">
            <a:extLst>
              <a:ext uri="{FF2B5EF4-FFF2-40B4-BE49-F238E27FC236}">
                <a16:creationId xmlns:a16="http://schemas.microsoft.com/office/drawing/2014/main" id="{0EC48760-E2E0-4A78-B1BB-97356EDE7AC1}"/>
              </a:ext>
            </a:extLst>
          </p:cNvPr>
          <p:cNvSpPr/>
          <p:nvPr/>
        </p:nvSpPr>
        <p:spPr>
          <a:xfrm>
            <a:off x="646111" y="4838880"/>
            <a:ext cx="5145090"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1" name="TextBox 20">
            <a:extLst>
              <a:ext uri="{FF2B5EF4-FFF2-40B4-BE49-F238E27FC236}">
                <a16:creationId xmlns:a16="http://schemas.microsoft.com/office/drawing/2014/main" id="{051237D4-4871-4595-956C-3FC4146F5492}"/>
              </a:ext>
            </a:extLst>
          </p:cNvPr>
          <p:cNvSpPr txBox="1"/>
          <p:nvPr/>
        </p:nvSpPr>
        <p:spPr>
          <a:xfrm>
            <a:off x="646111" y="4836871"/>
            <a:ext cx="5145090"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metagenomic separation is unlikely to be the result of unequal variances between the 2 groups. </a:t>
            </a:r>
          </a:p>
        </p:txBody>
      </p:sp>
      <p:pic>
        <p:nvPicPr>
          <p:cNvPr id="11" name="Graphic 10" descr="Badge 9">
            <a:extLst>
              <a:ext uri="{FF2B5EF4-FFF2-40B4-BE49-F238E27FC236}">
                <a16:creationId xmlns:a16="http://schemas.microsoft.com/office/drawing/2014/main" id="{DBD94D23-74C0-4358-A0F4-4906C65874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50" y="415917"/>
            <a:ext cx="733426" cy="733426"/>
          </a:xfrm>
          <a:prstGeom prst="rect">
            <a:avLst/>
          </a:prstGeom>
        </p:spPr>
      </p:pic>
    </p:spTree>
    <p:extLst>
      <p:ext uri="{BB962C8B-B14F-4D97-AF65-F5344CB8AC3E}">
        <p14:creationId xmlns:p14="http://schemas.microsoft.com/office/powerpoint/2010/main" val="1644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3453</TotalTime>
  <Words>2487</Words>
  <Application>Microsoft Office PowerPoint</Application>
  <PresentationFormat>Widescreen</PresentationFormat>
  <Paragraphs>381</Paragraphs>
  <Slides>29</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Century Gothic</vt:lpstr>
      <vt:lpstr>Wingdings 3</vt:lpstr>
      <vt:lpstr>Ion</vt:lpstr>
      <vt:lpstr>Identifying differences in the omics of IR and IS prediabetics</vt:lpstr>
      <vt:lpstr>Introduction: T2DM</vt:lpstr>
      <vt:lpstr>Introduction: IR at the omics level</vt:lpstr>
      <vt:lpstr>Aim</vt:lpstr>
      <vt:lpstr>Methods</vt:lpstr>
      <vt:lpstr>PART Ia </vt:lpstr>
      <vt:lpstr>Results: PCoA Is there metagenomic separation between IR and IS?</vt:lpstr>
      <vt:lpstr>Results: PERMANOVA Is this separation significant?</vt:lpstr>
      <vt:lpstr>Results: Homogeneity check What could explain this separation?</vt:lpstr>
      <vt:lpstr>PowerPoint Presentation</vt:lpstr>
      <vt:lpstr>PowerPoint Presentation</vt:lpstr>
      <vt:lpstr>PART Ib </vt:lpstr>
      <vt:lpstr>Results: sparse CCA </vt:lpstr>
      <vt:lpstr>PART II </vt:lpstr>
      <vt:lpstr>Results: Differential Analysis </vt:lpstr>
      <vt:lpstr>Results: Combined Pathway Analysis </vt:lpstr>
      <vt:lpstr>Discussion: Combined Pathway Analysis </vt:lpstr>
      <vt:lpstr>Results: Network Analysis</vt:lpstr>
      <vt:lpstr>Results: Network Analysis</vt:lpstr>
      <vt:lpstr>What about the biological implications of the metagenomic differences?</vt:lpstr>
      <vt:lpstr>Discussion: sparse CCA </vt:lpstr>
      <vt:lpstr>Conclusions</vt:lpstr>
      <vt:lpstr>References</vt:lpstr>
      <vt:lpstr>PowerPoint Presentation</vt:lpstr>
      <vt:lpstr>PowerPoint Presentation</vt:lpstr>
      <vt:lpstr>Results: Combined Pathway Analysis </vt:lpstr>
      <vt:lpstr>PowerPoint Presentation</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2020-06-28T09:42:31Z</dcterms:modified>
</cp:coreProperties>
</file>