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0"/>
  </p:notesMasterIdLst>
  <p:sldIdLst>
    <p:sldId id="259" r:id="rId2"/>
    <p:sldId id="297" r:id="rId3"/>
    <p:sldId id="296" r:id="rId4"/>
    <p:sldId id="261" r:id="rId5"/>
    <p:sldId id="274" r:id="rId6"/>
    <p:sldId id="298" r:id="rId7"/>
    <p:sldId id="301" r:id="rId8"/>
    <p:sldId id="302" r:id="rId9"/>
    <p:sldId id="310" r:id="rId10"/>
    <p:sldId id="303" r:id="rId11"/>
    <p:sldId id="308" r:id="rId12"/>
    <p:sldId id="307" r:id="rId13"/>
    <p:sldId id="309" r:id="rId14"/>
    <p:sldId id="305" r:id="rId15"/>
    <p:sldId id="311" r:id="rId16"/>
    <p:sldId id="285" r:id="rId17"/>
    <p:sldId id="314" r:id="rId18"/>
    <p:sldId id="279" r:id="rId19"/>
    <p:sldId id="315" r:id="rId20"/>
    <p:sldId id="313" r:id="rId21"/>
    <p:sldId id="267" r:id="rId22"/>
    <p:sldId id="316" r:id="rId23"/>
    <p:sldId id="312" r:id="rId24"/>
    <p:sldId id="270" r:id="rId25"/>
    <p:sldId id="271" r:id="rId26"/>
    <p:sldId id="304" r:id="rId27"/>
    <p:sldId id="28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AF2F"/>
    <a:srgbClr val="FFA15B"/>
    <a:srgbClr val="E25454"/>
    <a:srgbClr val="E40000"/>
    <a:srgbClr val="FF9443"/>
    <a:srgbClr val="FFC497"/>
    <a:srgbClr val="FFAD97"/>
    <a:srgbClr val="FFD743"/>
    <a:srgbClr val="02A293"/>
    <a:srgbClr val="02D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2730" dt="2020-06-25T08:22:16.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81377" autoAdjust="0"/>
  </p:normalViewPr>
  <p:slideViewPr>
    <p:cSldViewPr snapToGrid="0">
      <p:cViewPr varScale="1">
        <p:scale>
          <a:sx n="54" d="100"/>
          <a:sy n="54" d="100"/>
        </p:scale>
        <p:origin x="9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addSld delSld modSld sldOrd">
      <pc:chgData name="Sabrina De Oliveira" userId="34420f5773a88cdb" providerId="LiveId" clId="{C6873D3A-5142-4B27-9846-7DCB74605CCD}" dt="2020-06-25T08:22:16.870" v="9418" actId="207"/>
      <pc:docMkLst>
        <pc:docMk/>
      </pc:docMkLst>
      <pc:sldChg chg="del">
        <pc:chgData name="Sabrina De Oliveira" userId="34420f5773a88cdb" providerId="LiveId" clId="{C6873D3A-5142-4B27-9846-7DCB74605CCD}" dt="2020-06-20T18:05:49.203" v="522" actId="2696"/>
        <pc:sldMkLst>
          <pc:docMk/>
          <pc:sldMk cId="562078675" sldId="258"/>
        </pc:sldMkLst>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modAnim">
        <pc:chgData name="Sabrina De Oliveira" userId="34420f5773a88cdb" providerId="LiveId" clId="{C6873D3A-5142-4B27-9846-7DCB74605CCD}" dt="2020-06-20T18:05:32.398" v="521"/>
        <pc:sldMkLst>
          <pc:docMk/>
          <pc:sldMk cId="708108488" sldId="261"/>
        </pc:sldMkLst>
        <pc:spChg chg="mod ord">
          <ac:chgData name="Sabrina De Oliveira" userId="34420f5773a88cdb" providerId="LiveId" clId="{C6873D3A-5142-4B27-9846-7DCB74605CCD}" dt="2020-06-20T17:58:59.521" v="427" actId="166"/>
          <ac:spMkLst>
            <pc:docMk/>
            <pc:sldMk cId="708108488" sldId="261"/>
            <ac:spMk id="2" creationId="{67360215-9184-4679-84E4-9FE1A1D1DA82}"/>
          </ac:spMkLst>
        </pc:spChg>
        <pc:spChg chg="mod">
          <ac:chgData name="Sabrina De Oliveira" userId="34420f5773a88cdb" providerId="LiveId" clId="{C6873D3A-5142-4B27-9846-7DCB74605CCD}" dt="2020-06-20T17:58:54.117" v="426" actId="1035"/>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mod">
          <ac:chgData name="Sabrina De Oliveira" userId="34420f5773a88cdb" providerId="LiveId" clId="{C6873D3A-5142-4B27-9846-7DCB74605CCD}" dt="2020-06-20T17:58:50.236" v="424" actId="1035"/>
          <ac:spMkLst>
            <pc:docMk/>
            <pc:sldMk cId="708108488" sldId="261"/>
            <ac:spMk id="8" creationId="{9A56DC33-F958-4877-99A9-BF2AC6050806}"/>
          </ac:spMkLst>
        </pc:spChg>
        <pc:spChg chg="mod">
          <ac:chgData name="Sabrina De Oliveira" userId="34420f5773a88cdb" providerId="LiveId" clId="{C6873D3A-5142-4B27-9846-7DCB74605CCD}" dt="2020-06-20T17:58:50.236" v="424" actId="1035"/>
          <ac:spMkLst>
            <pc:docMk/>
            <pc:sldMk cId="708108488" sldId="261"/>
            <ac:spMk id="9" creationId="{AA23F4E1-923B-4AC9-BA0E-E679A9491D4B}"/>
          </ac:spMkLst>
        </pc:spChg>
        <pc:spChg chg="mod">
          <ac:chgData name="Sabrina De Oliveira" userId="34420f5773a88cdb" providerId="LiveId" clId="{C6873D3A-5142-4B27-9846-7DCB74605CCD}" dt="2020-06-20T17:58:11.992" v="413" actId="14100"/>
          <ac:spMkLst>
            <pc:docMk/>
            <pc:sldMk cId="708108488" sldId="261"/>
            <ac:spMk id="10" creationId="{8AC09D58-7C1B-406E-BAF2-88F06EDE0208}"/>
          </ac:spMkLst>
        </pc:spChg>
        <pc:spChg chg="add mod">
          <ac:chgData name="Sabrina De Oliveira" userId="34420f5773a88cdb" providerId="LiveId" clId="{C6873D3A-5142-4B27-9846-7DCB74605CCD}" dt="2020-06-20T17:58:35.872" v="419" actId="14100"/>
          <ac:spMkLst>
            <pc:docMk/>
            <pc:sldMk cId="708108488" sldId="261"/>
            <ac:spMk id="12" creationId="{F5ACA5FC-4626-4855-ACEE-9E332F653B77}"/>
          </ac:spMkLst>
        </pc:spChg>
        <pc:spChg chg="add mod">
          <ac:chgData name="Sabrina De Oliveira" userId="34420f5773a88cdb" providerId="LiveId" clId="{C6873D3A-5142-4B27-9846-7DCB74605CCD}" dt="2020-06-20T17:59:34.296" v="438" actId="1036"/>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mod">
          <ac:chgData name="Sabrina De Oliveira" userId="34420f5773a88cdb" providerId="LiveId" clId="{C6873D3A-5142-4B27-9846-7DCB74605CCD}" dt="2020-06-20T18:04:41.339" v="517" actId="1035"/>
          <ac:spMkLst>
            <pc:docMk/>
            <pc:sldMk cId="708108488" sldId="261"/>
            <ac:spMk id="19" creationId="{634494F5-2A04-4E94-BDEE-40291B3AD359}"/>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sldChg>
      <pc:sldChg chg="del">
        <pc:chgData name="Sabrina De Oliveira" userId="34420f5773a88cdb" providerId="LiveId" clId="{C6873D3A-5142-4B27-9846-7DCB74605CCD}" dt="2020-06-24T15:35:00.007" v="7679" actId="2696"/>
        <pc:sldMkLst>
          <pc:docMk/>
          <pc:sldMk cId="417302294" sldId="262"/>
        </pc:sldMkLst>
      </pc:sldChg>
      <pc:sldChg chg="addSp modSp del mod">
        <pc:chgData name="Sabrina De Oliveira" userId="34420f5773a88cdb" providerId="LiveId" clId="{C6873D3A-5142-4B27-9846-7DCB74605CCD}" dt="2020-06-24T16:02:25.757" v="8553" actId="2696"/>
        <pc:sldMkLst>
          <pc:docMk/>
          <pc:sldMk cId="2241483681" sldId="264"/>
        </pc:sldMkLst>
        <pc:spChg chg="mod">
          <ac:chgData name="Sabrina De Oliveira" userId="34420f5773a88cdb" providerId="LiveId" clId="{C6873D3A-5142-4B27-9846-7DCB74605CCD}" dt="2020-06-24T15:39:03.367" v="7754" actId="20577"/>
          <ac:spMkLst>
            <pc:docMk/>
            <pc:sldMk cId="2241483681" sldId="264"/>
            <ac:spMk id="7" creationId="{894F5E17-16CC-4DD2-86BC-93A4E7658A0B}"/>
          </ac:spMkLst>
        </pc:spChg>
        <pc:spChg chg="add mod">
          <ac:chgData name="Sabrina De Oliveira" userId="34420f5773a88cdb" providerId="LiveId" clId="{C6873D3A-5142-4B27-9846-7DCB74605CCD}" dt="2020-06-24T15:39:32.228" v="7764" actId="207"/>
          <ac:spMkLst>
            <pc:docMk/>
            <pc:sldMk cId="2241483681" sldId="264"/>
            <ac:spMk id="14" creationId="{C78F7553-0703-461F-9EAC-7BFFEB791734}"/>
          </ac:spMkLst>
        </pc:spChg>
      </pc:sldChg>
      <pc:sldChg chg="del">
        <pc:chgData name="Sabrina De Oliveira" userId="34420f5773a88cdb" providerId="LiveId" clId="{C6873D3A-5142-4B27-9846-7DCB74605CCD}" dt="2020-06-24T16:10:14.309" v="8947" actId="2696"/>
        <pc:sldMkLst>
          <pc:docMk/>
          <pc:sldMk cId="475363969" sldId="265"/>
        </pc:sldMkLst>
      </pc:sldChg>
      <pc:sldChg chg="addSp delSp modSp mod modAnim">
        <pc:chgData name="Sabrina De Oliveira" userId="34420f5773a88cdb" providerId="LiveId" clId="{C6873D3A-5142-4B27-9846-7DCB74605CCD}" dt="2020-06-24T16:09:29.350" v="8946" actId="1076"/>
        <pc:sldMkLst>
          <pc:docMk/>
          <pc:sldMk cId="1939565083" sldId="267"/>
        </pc:sldMkLst>
        <pc:spChg chg="add del mod">
          <ac:chgData name="Sabrina De Oliveira" userId="34420f5773a88cdb" providerId="LiveId" clId="{C6873D3A-5142-4B27-9846-7DCB74605CCD}" dt="2020-06-24T16:05:13.414" v="8603"/>
          <ac:spMkLst>
            <pc:docMk/>
            <pc:sldMk cId="1939565083" sldId="267"/>
            <ac:spMk id="6" creationId="{F936B9BF-5C03-4946-AF2A-781F50258B94}"/>
          </ac:spMkLst>
        </pc:spChg>
        <pc:spChg chg="mod">
          <ac:chgData name="Sabrina De Oliveira" userId="34420f5773a88cdb" providerId="LiveId" clId="{C6873D3A-5142-4B27-9846-7DCB74605CCD}" dt="2020-06-24T16:04:55.105" v="8599" actId="20577"/>
          <ac:spMkLst>
            <pc:docMk/>
            <pc:sldMk cId="1939565083" sldId="267"/>
            <ac:spMk id="7" creationId="{894F5E17-16CC-4DD2-86BC-93A4E7658A0B}"/>
          </ac:spMkLst>
        </pc:spChg>
        <pc:spChg chg="add del mod">
          <ac:chgData name="Sabrina De Oliveira" userId="34420f5773a88cdb" providerId="LiveId" clId="{C6873D3A-5142-4B27-9846-7DCB74605CCD}" dt="2020-06-24T16:05:13.414" v="8603"/>
          <ac:spMkLst>
            <pc:docMk/>
            <pc:sldMk cId="1939565083" sldId="267"/>
            <ac:spMk id="8" creationId="{2338BD2E-7013-4746-94E2-61856AD3A0CF}"/>
          </ac:spMkLst>
        </pc:spChg>
        <pc:spChg chg="mod">
          <ac:chgData name="Sabrina De Oliveira" userId="34420f5773a88cdb" providerId="LiveId" clId="{C6873D3A-5142-4B27-9846-7DCB74605CCD}" dt="2020-06-24T16:05:02.046" v="8601" actId="1076"/>
          <ac:spMkLst>
            <pc:docMk/>
            <pc:sldMk cId="1939565083" sldId="267"/>
            <ac:spMk id="9" creationId="{79F39F07-382E-4447-A12C-25B238E5E23F}"/>
          </ac:spMkLst>
        </pc:spChg>
        <pc:spChg chg="add mod">
          <ac:chgData name="Sabrina De Oliveira" userId="34420f5773a88cdb" providerId="LiveId" clId="{C6873D3A-5142-4B27-9846-7DCB74605CCD}" dt="2020-06-24T16:09:29.350" v="8946" actId="1076"/>
          <ac:spMkLst>
            <pc:docMk/>
            <pc:sldMk cId="1939565083" sldId="267"/>
            <ac:spMk id="10" creationId="{46788DAD-B9C4-4130-870A-85104C6BB81A}"/>
          </ac:spMkLst>
        </pc:spChg>
        <pc:spChg chg="add mod">
          <ac:chgData name="Sabrina De Oliveira" userId="34420f5773a88cdb" providerId="LiveId" clId="{C6873D3A-5142-4B27-9846-7DCB74605CCD}" dt="2020-06-24T16:09:29.350" v="8946" actId="1076"/>
          <ac:spMkLst>
            <pc:docMk/>
            <pc:sldMk cId="1939565083" sldId="267"/>
            <ac:spMk id="11" creationId="{08669FC9-7C48-4F23-A5B4-4E2725768128}"/>
          </ac:spMkLst>
        </pc:spChg>
        <pc:picChg chg="mod">
          <ac:chgData name="Sabrina De Oliveira" userId="34420f5773a88cdb" providerId="LiveId" clId="{C6873D3A-5142-4B27-9846-7DCB74605CCD}" dt="2020-06-24T16:05:02.046" v="8601" actId="1076"/>
          <ac:picMkLst>
            <pc:docMk/>
            <pc:sldMk cId="1939565083" sldId="267"/>
            <ac:picMk id="1028" creationId="{E2E5E1B3-BD51-47DA-8093-C010C4D240F4}"/>
          </ac:picMkLst>
        </pc:picChg>
      </pc:sldChg>
      <pc:sldChg chg="del">
        <pc:chgData name="Sabrina De Oliveira" userId="34420f5773a88cdb" providerId="LiveId" clId="{C6873D3A-5142-4B27-9846-7DCB74605CCD}" dt="2020-06-24T16:10:14.309" v="8947" actId="2696"/>
        <pc:sldMkLst>
          <pc:docMk/>
          <pc:sldMk cId="83129120" sldId="269"/>
        </pc:sldMkLst>
      </pc:sldChg>
      <pc:sldChg chg="modSp mod">
        <pc:chgData name="Sabrina De Oliveira" userId="34420f5773a88cdb" providerId="LiveId" clId="{C6873D3A-5142-4B27-9846-7DCB74605CCD}" dt="2020-06-24T18:40:51.560" v="9366" actId="20577"/>
        <pc:sldMkLst>
          <pc:docMk/>
          <pc:sldMk cId="1322306824" sldId="270"/>
        </pc:sldMkLst>
        <pc:spChg chg="mod">
          <ac:chgData name="Sabrina De Oliveira" userId="34420f5773a88cdb" providerId="LiveId" clId="{C6873D3A-5142-4B27-9846-7DCB74605CCD}" dt="2020-06-24T18:40:51.560" v="9366" actId="20577"/>
          <ac:spMkLst>
            <pc:docMk/>
            <pc:sldMk cId="1322306824" sldId="270"/>
            <ac:spMk id="2" creationId="{E478C2A4-D0E8-418F-8551-91F0F80690CE}"/>
          </ac:spMkLst>
        </pc:spChg>
        <pc:spChg chg="mod">
          <ac:chgData name="Sabrina De Oliveira" userId="34420f5773a88cdb" providerId="LiveId" clId="{C6873D3A-5142-4B27-9846-7DCB74605CCD}" dt="2020-06-24T18:40:42.232" v="9362" actId="20577"/>
          <ac:spMkLst>
            <pc:docMk/>
            <pc:sldMk cId="1322306824" sldId="270"/>
            <ac:spMk id="7" creationId="{894F5E17-16CC-4DD2-86BC-93A4E7658A0B}"/>
          </ac:spMkLst>
        </pc:spChg>
      </pc:sldChg>
      <pc:sldChg chg="addSp delSp modSp del mod modAnim">
        <pc:chgData name="Sabrina De Oliveira" userId="34420f5773a88cdb" providerId="LiveId" clId="{C6873D3A-5142-4B27-9846-7DCB74605CCD}" dt="2020-06-24T18:27:25.934" v="9274" actId="2696"/>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5T08:18:28.771" v="9375"/>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0T17:31:16.144" v="88" actId="1035"/>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add mod">
          <ac:chgData name="Sabrina De Oliveira" userId="34420f5773a88cdb" providerId="LiveId" clId="{C6873D3A-5142-4B27-9846-7DCB74605CCD}" dt="2020-06-25T08:16:32.111" v="9368" actId="571"/>
          <ac:spMkLst>
            <pc:docMk/>
            <pc:sldMk cId="4262503204" sldId="274"/>
            <ac:spMk id="48" creationId="{B962B393-6F13-4872-8B2C-FEA47A1A852D}"/>
          </ac:spMkLst>
        </pc:spChg>
        <pc:spChg chg="add mod">
          <ac:chgData name="Sabrina De Oliveira" userId="34420f5773a88cdb" providerId="LiveId" clId="{C6873D3A-5142-4B27-9846-7DCB74605CCD}" dt="2020-06-25T08:16:32.111" v="9368" actId="571"/>
          <ac:spMkLst>
            <pc:docMk/>
            <pc:sldMk cId="4262503204" sldId="274"/>
            <ac:spMk id="53" creationId="{138D93C3-E0BF-439A-A052-A2AB6AEB2E9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add mod">
          <ac:chgData name="Sabrina De Oliveira" userId="34420f5773a88cdb" providerId="LiveId" clId="{C6873D3A-5142-4B27-9846-7DCB74605CCD}" dt="2020-06-25T08:16:32.111" v="9368" actId="571"/>
          <ac:picMkLst>
            <pc:docMk/>
            <pc:sldMk cId="4262503204" sldId="274"/>
            <ac:picMk id="56" creationId="{50175FE2-A41F-4211-B1FE-063A3D012889}"/>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addSp delSp modSp mod ord delAnim modAnim">
        <pc:chgData name="Sabrina De Oliveira" userId="34420f5773a88cdb" providerId="LiveId" clId="{C6873D3A-5142-4B27-9846-7DCB74605CCD}" dt="2020-06-25T08:20:56.360" v="9406" actId="20577"/>
        <pc:sldMkLst>
          <pc:docMk/>
          <pc:sldMk cId="3804925156" sldId="279"/>
        </pc:sldMkLst>
        <pc:spChg chg="mod">
          <ac:chgData name="Sabrina De Oliveira" userId="34420f5773a88cdb" providerId="LiveId" clId="{C6873D3A-5142-4B27-9846-7DCB74605CCD}" dt="2020-06-24T15:40:46.502" v="7805" actId="20577"/>
          <ac:spMkLst>
            <pc:docMk/>
            <pc:sldMk cId="3804925156" sldId="279"/>
            <ac:spMk id="7" creationId="{894F5E17-16CC-4DD2-86BC-93A4E7658A0B}"/>
          </ac:spMkLst>
        </pc:spChg>
        <pc:spChg chg="del">
          <ac:chgData name="Sabrina De Oliveira" userId="34420f5773a88cdb" providerId="LiveId" clId="{C6873D3A-5142-4B27-9846-7DCB74605CCD}" dt="2020-06-24T15:46:00.534" v="7945" actId="478"/>
          <ac:spMkLst>
            <pc:docMk/>
            <pc:sldMk cId="3804925156" sldId="279"/>
            <ac:spMk id="9" creationId="{1C2289D7-09FC-40D0-967B-7AB9160BE059}"/>
          </ac:spMkLst>
        </pc:spChg>
        <pc:spChg chg="add mod">
          <ac:chgData name="Sabrina De Oliveira" userId="34420f5773a88cdb" providerId="LiveId" clId="{C6873D3A-5142-4B27-9846-7DCB74605CCD}" dt="2020-06-24T15:40:47.623" v="7806"/>
          <ac:spMkLst>
            <pc:docMk/>
            <pc:sldMk cId="3804925156" sldId="279"/>
            <ac:spMk id="11" creationId="{C4890507-DE21-4F7B-9B9D-AADD34F7BFEE}"/>
          </ac:spMkLst>
        </pc:spChg>
        <pc:spChg chg="add del mod">
          <ac:chgData name="Sabrina De Oliveira" userId="34420f5773a88cdb" providerId="LiveId" clId="{C6873D3A-5142-4B27-9846-7DCB74605CCD}" dt="2020-06-24T16:01:54.082" v="8552" actId="478"/>
          <ac:spMkLst>
            <pc:docMk/>
            <pc:sldMk cId="3804925156" sldId="279"/>
            <ac:spMk id="12" creationId="{948FD769-B11A-4B4A-BA4E-D526B43D1270}"/>
          </ac:spMkLst>
        </pc:spChg>
        <pc:spChg chg="add mod">
          <ac:chgData name="Sabrina De Oliveira" userId="34420f5773a88cdb" providerId="LiveId" clId="{C6873D3A-5142-4B27-9846-7DCB74605CCD}" dt="2020-06-24T16:00:24.856" v="8541" actId="1076"/>
          <ac:spMkLst>
            <pc:docMk/>
            <pc:sldMk cId="3804925156" sldId="279"/>
            <ac:spMk id="38" creationId="{31A56ECB-4DF6-4F1C-8385-D53619669505}"/>
          </ac:spMkLst>
        </pc:spChg>
        <pc:spChg chg="add mod">
          <ac:chgData name="Sabrina De Oliveira" userId="34420f5773a88cdb" providerId="LiveId" clId="{C6873D3A-5142-4B27-9846-7DCB74605CCD}" dt="2020-06-24T16:00:42.476" v="8543" actId="1035"/>
          <ac:spMkLst>
            <pc:docMk/>
            <pc:sldMk cId="3804925156" sldId="279"/>
            <ac:spMk id="39" creationId="{C3E86D3D-1686-450A-8F0A-6A9D7F9B1C1F}"/>
          </ac:spMkLst>
        </pc:spChg>
        <pc:spChg chg="add mod">
          <ac:chgData name="Sabrina De Oliveira" userId="34420f5773a88cdb" providerId="LiveId" clId="{C6873D3A-5142-4B27-9846-7DCB74605CCD}" dt="2020-06-24T16:00:18.607" v="8540" actId="1076"/>
          <ac:spMkLst>
            <pc:docMk/>
            <pc:sldMk cId="3804925156" sldId="279"/>
            <ac:spMk id="40" creationId="{0074DB68-71D0-4958-B306-011B08B3C2A7}"/>
          </ac:spMkLst>
        </pc:spChg>
        <pc:graphicFrameChg chg="mod modGraphic">
          <ac:chgData name="Sabrina De Oliveira" userId="34420f5773a88cdb" providerId="LiveId" clId="{C6873D3A-5142-4B27-9846-7DCB74605CCD}" dt="2020-06-25T08:20:56.360" v="9406" actId="20577"/>
          <ac:graphicFrameMkLst>
            <pc:docMk/>
            <pc:sldMk cId="3804925156" sldId="279"/>
            <ac:graphicFrameMk id="14" creationId="{E667E17F-DAAE-46CF-9029-5495AB198ECF}"/>
          </ac:graphicFrameMkLst>
        </pc:graphicFrameChg>
        <pc:graphicFrameChg chg="mod modGraphic">
          <ac:chgData name="Sabrina De Oliveira" userId="34420f5773a88cdb" providerId="LiveId" clId="{C6873D3A-5142-4B27-9846-7DCB74605CCD}" dt="2020-06-24T15:45:53.548" v="7944" actId="2164"/>
          <ac:graphicFrameMkLst>
            <pc:docMk/>
            <pc:sldMk cId="3804925156" sldId="279"/>
            <ac:graphicFrameMk id="16" creationId="{0D5395EF-13BA-4DD2-9C1D-BA206F5BE307}"/>
          </ac:graphicFrameMkLst>
        </pc:graphicFrameChg>
        <pc:cxnChg chg="add del mod">
          <ac:chgData name="Sabrina De Oliveira" userId="34420f5773a88cdb" providerId="LiveId" clId="{C6873D3A-5142-4B27-9846-7DCB74605CCD}" dt="2020-06-24T15:57:31.104" v="8488" actId="21"/>
          <ac:cxnSpMkLst>
            <pc:docMk/>
            <pc:sldMk cId="3804925156" sldId="279"/>
            <ac:cxnSpMk id="13" creationId="{FFC2D9F3-7C45-41FE-8710-A0F7A74C5C52}"/>
          </ac:cxnSpMkLst>
        </pc:cxnChg>
        <pc:cxnChg chg="add mod">
          <ac:chgData name="Sabrina De Oliveira" userId="34420f5773a88cdb" providerId="LiveId" clId="{C6873D3A-5142-4B27-9846-7DCB74605CCD}" dt="2020-06-24T15:57:31.287" v="8489"/>
          <ac:cxnSpMkLst>
            <pc:docMk/>
            <pc:sldMk cId="3804925156" sldId="279"/>
            <ac:cxnSpMk id="15" creationId="{DD9CFFC8-F49F-4F8A-86F1-92D5AF8324A5}"/>
          </ac:cxnSpMkLst>
        </pc:cxnChg>
        <pc:cxnChg chg="add mod">
          <ac:chgData name="Sabrina De Oliveira" userId="34420f5773a88cdb" providerId="LiveId" clId="{C6873D3A-5142-4B27-9846-7DCB74605CCD}" dt="2020-06-24T15:57:36.327" v="8492" actId="14100"/>
          <ac:cxnSpMkLst>
            <pc:docMk/>
            <pc:sldMk cId="3804925156" sldId="279"/>
            <ac:cxnSpMk id="17" creationId="{2B7A1BC9-7217-4535-B3F3-DF2FA0655242}"/>
          </ac:cxnSpMkLst>
        </pc:cxnChg>
        <pc:cxnChg chg="add mod">
          <ac:chgData name="Sabrina De Oliveira" userId="34420f5773a88cdb" providerId="LiveId" clId="{C6873D3A-5142-4B27-9846-7DCB74605CCD}" dt="2020-06-24T15:57:43.152" v="8495" actId="14100"/>
          <ac:cxnSpMkLst>
            <pc:docMk/>
            <pc:sldMk cId="3804925156" sldId="279"/>
            <ac:cxnSpMk id="18" creationId="{C25F6EAE-A655-431A-8275-4AA6E820CFD3}"/>
          </ac:cxnSpMkLst>
        </pc:cxnChg>
        <pc:cxnChg chg="add mod">
          <ac:chgData name="Sabrina De Oliveira" userId="34420f5773a88cdb" providerId="LiveId" clId="{C6873D3A-5142-4B27-9846-7DCB74605CCD}" dt="2020-06-24T15:57:51.256" v="8498" actId="14100"/>
          <ac:cxnSpMkLst>
            <pc:docMk/>
            <pc:sldMk cId="3804925156" sldId="279"/>
            <ac:cxnSpMk id="19" creationId="{39B3E0FD-21F0-4906-ABE5-59E09F010FB4}"/>
          </ac:cxnSpMkLst>
        </pc:cxnChg>
        <pc:cxnChg chg="add mod">
          <ac:chgData name="Sabrina De Oliveira" userId="34420f5773a88cdb" providerId="LiveId" clId="{C6873D3A-5142-4B27-9846-7DCB74605CCD}" dt="2020-06-24T15:58:01.686" v="8501" actId="14100"/>
          <ac:cxnSpMkLst>
            <pc:docMk/>
            <pc:sldMk cId="3804925156" sldId="279"/>
            <ac:cxnSpMk id="21" creationId="{DE5AFB66-C773-4546-874C-A59B170E04BA}"/>
          </ac:cxnSpMkLst>
        </pc:cxnChg>
        <pc:cxnChg chg="add mod">
          <ac:chgData name="Sabrina De Oliveira" userId="34420f5773a88cdb" providerId="LiveId" clId="{C6873D3A-5142-4B27-9846-7DCB74605CCD}" dt="2020-06-24T15:58:23.983" v="8504" actId="14100"/>
          <ac:cxnSpMkLst>
            <pc:docMk/>
            <pc:sldMk cId="3804925156" sldId="279"/>
            <ac:cxnSpMk id="23" creationId="{2D50DFB2-3459-4209-A511-258A75458053}"/>
          </ac:cxnSpMkLst>
        </pc:cxnChg>
        <pc:cxnChg chg="add mod">
          <ac:chgData name="Sabrina De Oliveira" userId="34420f5773a88cdb" providerId="LiveId" clId="{C6873D3A-5142-4B27-9846-7DCB74605CCD}" dt="2020-06-24T15:58:38.135" v="8507" actId="14100"/>
          <ac:cxnSpMkLst>
            <pc:docMk/>
            <pc:sldMk cId="3804925156" sldId="279"/>
            <ac:cxnSpMk id="25" creationId="{4F8D7E44-829F-4BC6-B4D6-3F0DA68238A8}"/>
          </ac:cxnSpMkLst>
        </pc:cxnChg>
        <pc:cxnChg chg="add del mod">
          <ac:chgData name="Sabrina De Oliveira" userId="34420f5773a88cdb" providerId="LiveId" clId="{C6873D3A-5142-4B27-9846-7DCB74605CCD}" dt="2020-06-24T15:58:45.187" v="8510" actId="478"/>
          <ac:cxnSpMkLst>
            <pc:docMk/>
            <pc:sldMk cId="3804925156" sldId="279"/>
            <ac:cxnSpMk id="27" creationId="{DA3ED851-8778-4883-B111-E84C9AB1D2F3}"/>
          </ac:cxnSpMkLst>
        </pc:cxnChg>
        <pc:cxnChg chg="add mod">
          <ac:chgData name="Sabrina De Oliveira" userId="34420f5773a88cdb" providerId="LiveId" clId="{C6873D3A-5142-4B27-9846-7DCB74605CCD}" dt="2020-06-24T15:58:55.727" v="8514" actId="14100"/>
          <ac:cxnSpMkLst>
            <pc:docMk/>
            <pc:sldMk cId="3804925156" sldId="279"/>
            <ac:cxnSpMk id="28" creationId="{1F2ECF02-7B55-4434-AB52-6E018F86848F}"/>
          </ac:cxnSpMkLst>
        </pc:cxnChg>
        <pc:cxnChg chg="add mod">
          <ac:chgData name="Sabrina De Oliveira" userId="34420f5773a88cdb" providerId="LiveId" clId="{C6873D3A-5142-4B27-9846-7DCB74605CCD}" dt="2020-06-24T15:59:04.151" v="8518" actId="14100"/>
          <ac:cxnSpMkLst>
            <pc:docMk/>
            <pc:sldMk cId="3804925156" sldId="279"/>
            <ac:cxnSpMk id="31" creationId="{86377EEC-63CB-432A-B496-1E0AB7076AD5}"/>
          </ac:cxnSpMkLst>
        </pc:cxnChg>
        <pc:cxnChg chg="add mod">
          <ac:chgData name="Sabrina De Oliveira" userId="34420f5773a88cdb" providerId="LiveId" clId="{C6873D3A-5142-4B27-9846-7DCB74605CCD}" dt="2020-06-24T15:59:17.047" v="8524" actId="14100"/>
          <ac:cxnSpMkLst>
            <pc:docMk/>
            <pc:sldMk cId="3804925156" sldId="279"/>
            <ac:cxnSpMk id="33" creationId="{DB3BCAB8-0D31-4E21-91DE-4BCE52561804}"/>
          </ac:cxnSpMkLst>
        </pc:cxnChg>
        <pc:cxnChg chg="add del mod">
          <ac:chgData name="Sabrina De Oliveira" userId="34420f5773a88cdb" providerId="LiveId" clId="{C6873D3A-5142-4B27-9846-7DCB74605CCD}" dt="2020-06-24T15:59:20.552" v="8526" actId="478"/>
          <ac:cxnSpMkLst>
            <pc:docMk/>
            <pc:sldMk cId="3804925156" sldId="279"/>
            <ac:cxnSpMk id="35" creationId="{0061B300-D1E8-484D-ABDC-6429FF7DCEE6}"/>
          </ac:cxnSpMkLst>
        </pc:cxnChg>
        <pc:cxnChg chg="add mod">
          <ac:chgData name="Sabrina De Oliveira" userId="34420f5773a88cdb" providerId="LiveId" clId="{C6873D3A-5142-4B27-9846-7DCB74605CCD}" dt="2020-06-24T15:59:27.539" v="8532" actId="1035"/>
          <ac:cxnSpMkLst>
            <pc:docMk/>
            <pc:sldMk cId="3804925156" sldId="279"/>
            <ac:cxnSpMk id="36" creationId="{8112120F-A6EB-4D97-BCDC-FF30F4247D6C}"/>
          </ac:cxnSpMkLst>
        </pc:cxnChg>
      </pc:sldChg>
      <pc:sldChg chg="del">
        <pc:chgData name="Sabrina De Oliveira" userId="34420f5773a88cdb" providerId="LiveId" clId="{C6873D3A-5142-4B27-9846-7DCB74605CCD}" dt="2020-06-24T16:10:14.309" v="8947" actId="2696"/>
        <pc:sldMkLst>
          <pc:docMk/>
          <pc:sldMk cId="2127368999" sldId="281"/>
        </pc:sldMkLst>
      </pc:sldChg>
      <pc:sldChg chg="del">
        <pc:chgData name="Sabrina De Oliveira" userId="34420f5773a88cdb" providerId="LiveId" clId="{C6873D3A-5142-4B27-9846-7DCB74605CCD}" dt="2020-06-24T16:10:14.309" v="8947" actId="2696"/>
        <pc:sldMkLst>
          <pc:docMk/>
          <pc:sldMk cId="546630787" sldId="283"/>
        </pc:sldMkLst>
      </pc:sldChg>
      <pc:sldChg chg="del">
        <pc:chgData name="Sabrina De Oliveira" userId="34420f5773a88cdb" providerId="LiveId" clId="{C6873D3A-5142-4B27-9846-7DCB74605CCD}" dt="2020-06-24T16:10:14.309" v="8947" actId="2696"/>
        <pc:sldMkLst>
          <pc:docMk/>
          <pc:sldMk cId="562129709" sldId="284"/>
        </pc:sldMkLst>
      </pc:sldChg>
      <pc:sldChg chg="modSp mod">
        <pc:chgData name="Sabrina De Oliveira" userId="34420f5773a88cdb" providerId="LiveId" clId="{C6873D3A-5142-4B27-9846-7DCB74605CCD}" dt="2020-06-23T13:25:41.107" v="3829" actId="20577"/>
        <pc:sldMkLst>
          <pc:docMk/>
          <pc:sldMk cId="995638431" sldId="285"/>
        </pc:sldMkLst>
        <pc:spChg chg="mod">
          <ac:chgData name="Sabrina De Oliveira" userId="34420f5773a88cdb" providerId="LiveId" clId="{C6873D3A-5142-4B27-9846-7DCB74605CCD}" dt="2020-06-23T13:25:41.107" v="3829" actId="20577"/>
          <ac:spMkLst>
            <pc:docMk/>
            <pc:sldMk cId="995638431" sldId="285"/>
            <ac:spMk id="7" creationId="{894F5E17-16CC-4DD2-86BC-93A4E7658A0B}"/>
          </ac:spMkLst>
        </pc:spChg>
      </pc:sldChg>
      <pc:sldChg chg="del">
        <pc:chgData name="Sabrina De Oliveira" userId="34420f5773a88cdb" providerId="LiveId" clId="{C6873D3A-5142-4B27-9846-7DCB74605CCD}" dt="2020-06-24T16:10:14.309" v="8947" actId="2696"/>
        <pc:sldMkLst>
          <pc:docMk/>
          <pc:sldMk cId="3093698966" sldId="286"/>
        </pc:sldMkLst>
      </pc:sldChg>
      <pc:sldChg chg="del">
        <pc:chgData name="Sabrina De Oliveira" userId="34420f5773a88cdb" providerId="LiveId" clId="{C6873D3A-5142-4B27-9846-7DCB74605CCD}" dt="2020-06-24T16:10:14.309" v="8947" actId="2696"/>
        <pc:sldMkLst>
          <pc:docMk/>
          <pc:sldMk cId="3458042541" sldId="288"/>
        </pc:sldMkLst>
      </pc:sldChg>
      <pc:sldChg chg="del">
        <pc:chgData name="Sabrina De Oliveira" userId="34420f5773a88cdb" providerId="LiveId" clId="{C6873D3A-5142-4B27-9846-7DCB74605CCD}" dt="2020-06-24T16:10:14.309" v="8947" actId="2696"/>
        <pc:sldMkLst>
          <pc:docMk/>
          <pc:sldMk cId="3187717717" sldId="289"/>
        </pc:sldMkLst>
      </pc:sldChg>
      <pc:sldChg chg="del">
        <pc:chgData name="Sabrina De Oliveira" userId="34420f5773a88cdb" providerId="LiveId" clId="{C6873D3A-5142-4B27-9846-7DCB74605CCD}" dt="2020-06-24T16:10:14.309" v="8947" actId="2696"/>
        <pc:sldMkLst>
          <pc:docMk/>
          <pc:sldMk cId="2951926186" sldId="290"/>
        </pc:sldMkLst>
      </pc:sldChg>
      <pc:sldChg chg="del">
        <pc:chgData name="Sabrina De Oliveira" userId="34420f5773a88cdb" providerId="LiveId" clId="{C6873D3A-5142-4B27-9846-7DCB74605CCD}" dt="2020-06-24T16:10:14.309" v="8947" actId="2696"/>
        <pc:sldMkLst>
          <pc:docMk/>
          <pc:sldMk cId="1299182802" sldId="291"/>
        </pc:sldMkLst>
      </pc:sldChg>
      <pc:sldChg chg="del">
        <pc:chgData name="Sabrina De Oliveira" userId="34420f5773a88cdb" providerId="LiveId" clId="{C6873D3A-5142-4B27-9846-7DCB74605CCD}" dt="2020-06-24T16:10:14.309" v="8947" actId="2696"/>
        <pc:sldMkLst>
          <pc:docMk/>
          <pc:sldMk cId="4182294919" sldId="292"/>
        </pc:sldMkLst>
      </pc:sldChg>
      <pc:sldChg chg="del">
        <pc:chgData name="Sabrina De Oliveira" userId="34420f5773a88cdb" providerId="LiveId" clId="{C6873D3A-5142-4B27-9846-7DCB74605CCD}" dt="2020-06-24T16:10:14.309" v="8947" actId="2696"/>
        <pc:sldMkLst>
          <pc:docMk/>
          <pc:sldMk cId="98910856" sldId="294"/>
        </pc:sldMkLst>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1T18:07:45.496" v="1329"/>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1T18:00:47.496" v="1217" actId="1076"/>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1T17:50:16.565" v="1081" actId="1076"/>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1T17:56:17.029" v="1169" actId="1076"/>
          <ac:spMkLst>
            <pc:docMk/>
            <pc:sldMk cId="3354765331" sldId="296"/>
            <ac:spMk id="15" creationId="{696C82FE-699A-499D-9D11-159D3373301C}"/>
          </ac:spMkLst>
        </pc:spChg>
        <pc:spChg chg="add mod">
          <ac:chgData name="Sabrina De Oliveira" userId="34420f5773a88cdb" providerId="LiveId" clId="{C6873D3A-5142-4B27-9846-7DCB74605CCD}" dt="2020-06-21T17:57:25.309" v="1186" actId="1076"/>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1T17:53:21.353" v="1136" actId="1076"/>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1T18:02:49.914" v="1272" actId="1076"/>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4T18:27:35.796" v="9275" actId="1076"/>
        <pc:sldMkLst>
          <pc:docMk/>
          <pc:sldMk cId="2974230131" sldId="297"/>
        </pc:sldMkLst>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mod">
          <ac:chgData name="Sabrina De Oliveira" userId="34420f5773a88cdb" providerId="LiveId" clId="{C6873D3A-5142-4B27-9846-7DCB74605CCD}" dt="2020-06-22T09:07:19.504" v="1344" actId="1076"/>
          <ac:spMkLst>
            <pc:docMk/>
            <pc:sldMk cId="2974230131" sldId="297"/>
            <ac:spMk id="6" creationId="{B35EFBFD-55AF-4909-9DE8-E44F2AF729B9}"/>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add mod">
          <ac:chgData name="Sabrina De Oliveira" userId="34420f5773a88cdb" providerId="LiveId" clId="{C6873D3A-5142-4B27-9846-7DCB74605CCD}" dt="2020-06-24T18:27:35.796" v="9275" actId="1076"/>
          <ac:picMkLst>
            <pc:docMk/>
            <pc:sldMk cId="2974230131" sldId="297"/>
            <ac:picMk id="3" creationId="{82A733A1-1870-4EA3-8EA4-6189065493D4}"/>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del mod">
          <ac:chgData name="Sabrina De Oliveira" userId="34420f5773a88cdb" providerId="LiveId" clId="{C6873D3A-5142-4B27-9846-7DCB74605CCD}" dt="2020-06-24T15:12:08.572" v="7097" actId="478"/>
          <ac:picMkLst>
            <pc:docMk/>
            <pc:sldMk cId="2974230131" sldId="297"/>
            <ac:picMk id="1026" creationId="{39E3A693-57B9-4368-A09F-B8DB1E4774E5}"/>
          </ac:picMkLst>
        </pc:picChg>
      </pc:sldChg>
      <pc:sldChg chg="modSp add mod">
        <pc:chgData name="Sabrina De Oliveira" userId="34420f5773a88cdb" providerId="LiveId" clId="{C6873D3A-5142-4B27-9846-7DCB74605CCD}" dt="2020-06-23T12:26:45.464" v="1364" actId="20577"/>
        <pc:sldMkLst>
          <pc:docMk/>
          <pc:sldMk cId="3596831975" sldId="298"/>
        </pc:sldMkLst>
        <pc:spChg chg="mod">
          <ac:chgData name="Sabrina De Oliveira" userId="34420f5773a88cdb" providerId="LiveId" clId="{C6873D3A-5142-4B27-9846-7DCB74605CCD}" dt="2020-06-23T12:25:54.826" v="1346" actId="20577"/>
          <ac:spMkLst>
            <pc:docMk/>
            <pc:sldMk cId="3596831975" sldId="298"/>
            <ac:spMk id="7" creationId="{894F5E17-16CC-4DD2-86BC-93A4E7658A0B}"/>
          </ac:spMkLst>
        </pc:spChg>
        <pc:spChg chg="mod">
          <ac:chgData name="Sabrina De Oliveira" userId="34420f5773a88cdb" providerId="LiveId" clId="{C6873D3A-5142-4B27-9846-7DCB74605CCD}" dt="2020-06-23T12:26:45.464" v="1364" actId="20577"/>
          <ac:spMkLst>
            <pc:docMk/>
            <pc:sldMk cId="3596831975" sldId="298"/>
            <ac:spMk id="9" creationId="{B13B2CD8-8D57-4711-9946-F99C56E57094}"/>
          </ac:spMkLst>
        </pc:spChg>
      </pc:sldChg>
      <pc:sldChg chg="add del ord">
        <pc:chgData name="Sabrina De Oliveira" userId="34420f5773a88cdb" providerId="LiveId" clId="{C6873D3A-5142-4B27-9846-7DCB74605CCD}" dt="2020-06-24T16:10:14.309" v="8947" actId="2696"/>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3T12:58:23.729" v="2697"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3T12:58:23.729" v="2697"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sldChg>
      <pc:sldChg chg="addSp delSp modSp add mod delAnim modAnim modNotesTx">
        <pc:chgData name="Sabrina De Oliveira" userId="34420f5773a88cdb" providerId="LiveId" clId="{C6873D3A-5142-4B27-9846-7DCB74605CCD}" dt="2020-06-23T14:08:31.059" v="4799" actId="20577"/>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sldChg>
      <pc:sldChg chg="modSp add mod">
        <pc:chgData name="Sabrina De Oliveira" userId="34420f5773a88cdb" providerId="LiveId" clId="{C6873D3A-5142-4B27-9846-7DCB74605CCD}" dt="2020-06-23T12:44:41.758" v="1888" actId="20577"/>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ldChg>
      <pc:sldChg chg="addSp delSp modSp new mod">
        <pc:chgData name="Sabrina De Oliveira" userId="34420f5773a88cdb" providerId="LiveId" clId="{C6873D3A-5142-4B27-9846-7DCB74605CCD}" dt="2020-06-23T13:16:33.626" v="3398"/>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mod">
          <ac:chgData name="Sabrina De Oliveira" userId="34420f5773a88cdb" providerId="LiveId" clId="{C6873D3A-5142-4B27-9846-7DCB74605CCD}" dt="2020-06-23T13:14:25.836" v="3391" actId="478"/>
          <ac:spMkLst>
            <pc:docMk/>
            <pc:sldMk cId="2558446691" sldId="304"/>
            <ac:spMk id="4" creationId="{6DC398D2-C458-40D7-B6F2-5078F5E06F87}"/>
          </ac:spMkLst>
        </pc:spChg>
        <pc:spChg chg="add mod">
          <ac:chgData name="Sabrina De Oliveira" userId="34420f5773a88cdb" providerId="LiveId" clId="{C6873D3A-5142-4B27-9846-7DCB74605CCD}" dt="2020-06-23T13:16:33.626" v="3398"/>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3T13:14:30.666" v="3394" actId="1076"/>
          <ac:picMkLst>
            <pc:docMk/>
            <pc:sldMk cId="2558446691" sldId="304"/>
            <ac:picMk id="1028" creationId="{B77C2A8C-198E-4943-9F3F-6E6F8284847F}"/>
          </ac:picMkLst>
        </pc:picChg>
      </pc:sldChg>
      <pc:sldChg chg="modSp add mod">
        <pc:chgData name="Sabrina De Oliveira" userId="34420f5773a88cdb" providerId="LiveId" clId="{C6873D3A-5142-4B27-9846-7DCB74605CCD}" dt="2020-06-23T13:26:18.131" v="3839" actId="20577"/>
        <pc:sldMkLst>
          <pc:docMk/>
          <pc:sldMk cId="1674011228" sldId="305"/>
        </pc:sldMkLst>
        <pc:spChg chg="mod">
          <ac:chgData name="Sabrina De Oliveira" userId="34420f5773a88cdb" providerId="LiveId" clId="{C6873D3A-5142-4B27-9846-7DCB74605CCD}" dt="2020-06-23T13:26:18.131" v="3839" actId="20577"/>
          <ac:spMkLst>
            <pc:docMk/>
            <pc:sldMk cId="1674011228" sldId="305"/>
            <ac:spMk id="2" creationId="{172FEF54-391D-4F43-AF66-57813976168A}"/>
          </ac:spMkLst>
        </pc:spChg>
        <pc:spChg chg="mod">
          <ac:chgData name="Sabrina De Oliveira" userId="34420f5773a88cdb" providerId="LiveId" clId="{C6873D3A-5142-4B27-9846-7DCB74605CCD}" dt="2020-06-23T13:26:09.916" v="3831" actId="20577"/>
          <ac:spMkLst>
            <pc:docMk/>
            <pc:sldMk cId="1674011228" sldId="305"/>
            <ac:spMk id="7" creationId="{894F5E17-16CC-4DD2-86BC-93A4E7658A0B}"/>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pc:chgData name="Sabrina De Oliveira" userId="34420f5773a88cdb" providerId="LiveId" clId="{C6873D3A-5142-4B27-9846-7DCB74605CCD}" dt="2020-06-25T08:18:48.808" v="9377" actId="114"/>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5T08:18:48.808" v="9377" actId="114"/>
          <ac:spMkLst>
            <pc:docMk/>
            <pc:sldMk cId="952963527" sldId="307"/>
            <ac:spMk id="7" creationId="{0A60AF13-64A9-4F72-A7CA-01DB0C687478}"/>
          </ac:spMkLst>
        </pc:spChg>
        <pc:spChg chg="add mod">
          <ac:chgData name="Sabrina De Oliveira" userId="34420f5773a88cdb" providerId="LiveId" clId="{C6873D3A-5142-4B27-9846-7DCB74605CCD}" dt="2020-06-23T15:08:35.625" v="5883" actId="114"/>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3T14:04:29.095" v="4761" actId="1076"/>
          <ac:spMkLst>
            <pc:docMk/>
            <pc:sldMk cId="952963527" sldId="307"/>
            <ac:spMk id="16" creationId="{C8136088-92B8-4808-B669-49A3F44BB325}"/>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modNotesTx">
        <pc:chgData name="Sabrina De Oliveira" userId="34420f5773a88cdb" providerId="LiveId" clId="{C6873D3A-5142-4B27-9846-7DCB74605CCD}" dt="2020-06-24T18:17:34.599" v="9251" actId="120"/>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3T14:03:09.906" v="4750" actId="1410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4T18:17:34.599" v="9251" actId="120"/>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modAnim">
        <pc:chgData name="Sabrina De Oliveira" userId="34420f5773a88cdb" providerId="LiveId" clId="{C6873D3A-5142-4B27-9846-7DCB74605CCD}" dt="2020-06-24T18:27:18.925" v="9273" actId="120"/>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4T18:27:18.925" v="9273" actId="120"/>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pc:chgData name="Sabrina De Oliveira" userId="34420f5773a88cdb" providerId="LiveId" clId="{C6873D3A-5142-4B27-9846-7DCB74605CCD}" dt="2020-06-23T14:50:13.126" v="541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23T14:49:12.218" v="5411" actId="1076"/>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sldChg>
      <pc:sldChg chg="addSp delSp modSp add mod modClrScheme delAnim modAnim chgLayout modNotesTx">
        <pc:chgData name="Sabrina De Oliveira" userId="34420f5773a88cdb" providerId="LiveId" clId="{C6873D3A-5142-4B27-9846-7DCB74605CCD}" dt="2020-06-24T16:19:21.291" v="9241"/>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add mod ord">
          <ac:chgData name="Sabrina De Oliveira" userId="34420f5773a88cdb" providerId="LiveId" clId="{C6873D3A-5142-4B27-9846-7DCB74605CCD}" dt="2020-06-23T15:21:08.490" v="6130" actId="14100"/>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modNotesTx">
        <pc:chgData name="Sabrina De Oliveira" userId="34420f5773a88cdb" providerId="LiveId" clId="{C6873D3A-5142-4B27-9846-7DCB74605CCD}" dt="2020-06-25T08:22:16.870" v="9418" actId="207"/>
        <pc:sldMkLst>
          <pc:docMk/>
          <pc:sldMk cId="942447283" sldId="312"/>
        </pc:sldMkLst>
        <pc:spChg chg="add mod">
          <ac:chgData name="Sabrina De Oliveira" userId="34420f5773a88cdb" providerId="LiveId" clId="{C6873D3A-5142-4B27-9846-7DCB74605CCD}" dt="2020-06-25T08:22:16.870" v="9418" actId="207"/>
          <ac:spMkLst>
            <pc:docMk/>
            <pc:sldMk cId="942447283" sldId="312"/>
            <ac:spMk id="2" creationId="{39C14B0D-67BB-4C0F-9CC1-B3C6C37B584F}"/>
          </ac:spMkLst>
        </pc:spChg>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mod">
          <ac:chgData name="Sabrina De Oliveira" userId="34420f5773a88cdb" providerId="LiveId" clId="{C6873D3A-5142-4B27-9846-7DCB74605CCD}" dt="2020-06-23T15:27:23.041" v="6187" actId="1076"/>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3T15:27:23.041" v="6187" actId="1076"/>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mod">
          <ac:chgData name="Sabrina De Oliveira" userId="34420f5773a88cdb" providerId="LiveId" clId="{C6873D3A-5142-4B27-9846-7DCB74605CCD}" dt="2020-06-23T15:28:17.613" v="6254" actId="1076"/>
          <ac:spMkLst>
            <pc:docMk/>
            <pc:sldMk cId="942447283" sldId="312"/>
            <ac:spMk id="19" creationId="{6982B738-0382-47AB-A306-45CF25C2F6F1}"/>
          </ac:spMkLst>
        </pc:sp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sldChg>
      <pc:sldChg chg="addSp delSp modSp add mod modAnim">
        <pc:chgData name="Sabrina De Oliveira" userId="34420f5773a88cdb" providerId="LiveId" clId="{C6873D3A-5142-4B27-9846-7DCB74605CCD}" dt="2020-06-24T16:07:27.693" v="8801" actId="14100"/>
        <pc:sldMkLst>
          <pc:docMk/>
          <pc:sldMk cId="2913014123" sldId="313"/>
        </pc:sldMkLst>
        <pc:spChg chg="mod">
          <ac:chgData name="Sabrina De Oliveira" userId="34420f5773a88cdb" providerId="LiveId" clId="{C6873D3A-5142-4B27-9846-7DCB74605CCD}" dt="2020-06-24T16:06:00.519" v="8627" actId="14100"/>
          <ac:spMkLst>
            <pc:docMk/>
            <pc:sldMk cId="2913014123" sldId="313"/>
            <ac:spMk id="4" creationId="{2962E3CD-B3B7-4285-9B7F-3C7E1B93E459}"/>
          </ac:spMkLst>
        </pc:spChg>
        <pc:spChg chg="del">
          <ac:chgData name="Sabrina De Oliveira" userId="34420f5773a88cdb" providerId="LiveId" clId="{C6873D3A-5142-4B27-9846-7DCB74605CCD}" dt="2020-06-24T15:46:38.443" v="7948" actId="478"/>
          <ac:spMkLst>
            <pc:docMk/>
            <pc:sldMk cId="2913014123" sldId="313"/>
            <ac:spMk id="5" creationId="{0EA898E2-5451-497B-B22F-DD0DA7A4DCA1}"/>
          </ac:spMkLst>
        </pc:spChg>
        <pc:spChg chg="del">
          <ac:chgData name="Sabrina De Oliveira" userId="34420f5773a88cdb" providerId="LiveId" clId="{C6873D3A-5142-4B27-9846-7DCB74605CCD}" dt="2020-06-24T16:03:04.259" v="8556" actId="478"/>
          <ac:spMkLst>
            <pc:docMk/>
            <pc:sldMk cId="2913014123" sldId="313"/>
            <ac:spMk id="6" creationId="{D13E02CB-71C6-4B76-97AA-A07EF94BC808}"/>
          </ac:spMkLst>
        </pc:spChg>
        <pc:spChg chg="mod">
          <ac:chgData name="Sabrina De Oliveira" userId="34420f5773a88cdb" providerId="LiveId" clId="{C6873D3A-5142-4B27-9846-7DCB74605CCD}" dt="2020-06-24T15:47:37.329" v="7973" actId="20577"/>
          <ac:spMkLst>
            <pc:docMk/>
            <pc:sldMk cId="2913014123" sldId="313"/>
            <ac:spMk id="7" creationId="{894F5E17-16CC-4DD2-86BC-93A4E7658A0B}"/>
          </ac:spMkLst>
        </pc:spChg>
        <pc:spChg chg="del">
          <ac:chgData name="Sabrina De Oliveira" userId="34420f5773a88cdb" providerId="LiveId" clId="{C6873D3A-5142-4B27-9846-7DCB74605CCD}" dt="2020-06-24T16:03:04.259" v="8556" actId="478"/>
          <ac:spMkLst>
            <pc:docMk/>
            <pc:sldMk cId="2913014123" sldId="313"/>
            <ac:spMk id="9" creationId="{1C2289D7-09FC-40D0-967B-7AB9160BE059}"/>
          </ac:spMkLst>
        </pc:spChg>
        <pc:spChg chg="add mod">
          <ac:chgData name="Sabrina De Oliveira" userId="34420f5773a88cdb" providerId="LiveId" clId="{C6873D3A-5142-4B27-9846-7DCB74605CCD}" dt="2020-06-24T16:03:37.628" v="8563" actId="255"/>
          <ac:spMkLst>
            <pc:docMk/>
            <pc:sldMk cId="2913014123" sldId="313"/>
            <ac:spMk id="10" creationId="{8F056D0F-2F5F-4110-A6FB-AD34B8181480}"/>
          </ac:spMkLst>
        </pc:spChg>
        <pc:spChg chg="del">
          <ac:chgData name="Sabrina De Oliveira" userId="34420f5773a88cdb" providerId="LiveId" clId="{C6873D3A-5142-4B27-9846-7DCB74605CCD}" dt="2020-06-24T15:46:38.443" v="7948" actId="478"/>
          <ac:spMkLst>
            <pc:docMk/>
            <pc:sldMk cId="2913014123" sldId="313"/>
            <ac:spMk id="11" creationId="{F8BC8299-EF73-46EE-8C33-42DF682D2B2E}"/>
          </ac:spMkLst>
        </pc:spChg>
        <pc:spChg chg="del">
          <ac:chgData name="Sabrina De Oliveira" userId="34420f5773a88cdb" providerId="LiveId" clId="{C6873D3A-5142-4B27-9846-7DCB74605CCD}" dt="2020-06-24T15:46:38.443" v="7948" actId="478"/>
          <ac:spMkLst>
            <pc:docMk/>
            <pc:sldMk cId="2913014123" sldId="313"/>
            <ac:spMk id="12" creationId="{14F4A2D9-D5F0-4B7B-87C0-2F29D876090B}"/>
          </ac:spMkLst>
        </pc:spChg>
        <pc:spChg chg="add del mod">
          <ac:chgData name="Sabrina De Oliveira" userId="34420f5773a88cdb" providerId="LiveId" clId="{C6873D3A-5142-4B27-9846-7DCB74605CCD}" dt="2020-06-24T15:53:47.152" v="8284"/>
          <ac:spMkLst>
            <pc:docMk/>
            <pc:sldMk cId="2913014123" sldId="313"/>
            <ac:spMk id="14" creationId="{AB65FFC4-3CD2-4E01-BF86-F5B5D3B5D97A}"/>
          </ac:spMkLst>
        </pc:spChg>
        <pc:spChg chg="add mod">
          <ac:chgData name="Sabrina De Oliveira" userId="34420f5773a88cdb" providerId="LiveId" clId="{C6873D3A-5142-4B27-9846-7DCB74605CCD}" dt="2020-06-24T16:03:42.552" v="8564" actId="255"/>
          <ac:spMkLst>
            <pc:docMk/>
            <pc:sldMk cId="2913014123" sldId="313"/>
            <ac:spMk id="15" creationId="{1C556F8C-2914-4D4F-9C86-20138FD92DFF}"/>
          </ac:spMkLst>
        </pc:spChg>
        <pc:spChg chg="add mod">
          <ac:chgData name="Sabrina De Oliveira" userId="34420f5773a88cdb" providerId="LiveId" clId="{C6873D3A-5142-4B27-9846-7DCB74605CCD}" dt="2020-06-24T16:07:27.693" v="8801" actId="14100"/>
          <ac:spMkLst>
            <pc:docMk/>
            <pc:sldMk cId="2913014123" sldId="313"/>
            <ac:spMk id="16" creationId="{33116C73-BE84-40D9-98AB-80CEE024B88C}"/>
          </ac:spMkLst>
        </pc:spChg>
      </pc:sldChg>
      <pc:sldChg chg="addSp delSp modSp add mod modAnim">
        <pc:chgData name="Sabrina De Oliveira" userId="34420f5773a88cdb" providerId="LiveId" clId="{C6873D3A-5142-4B27-9846-7DCB74605CCD}" dt="2020-06-24T15:34:22.058" v="7678" actId="14100"/>
        <pc:sldMkLst>
          <pc:docMk/>
          <pc:sldMk cId="2908037292" sldId="314"/>
        </pc:sldMkLst>
        <pc:spChg chg="mod">
          <ac:chgData name="Sabrina De Oliveira" userId="34420f5773a88cdb" providerId="LiveId" clId="{C6873D3A-5142-4B27-9846-7DCB74605CCD}" dt="2020-06-24T15:21:20.716" v="7327" actId="14100"/>
          <ac:spMkLst>
            <pc:docMk/>
            <pc:sldMk cId="2908037292" sldId="314"/>
            <ac:spMk id="2" creationId="{E478C2A4-D0E8-418F-8551-91F0F80690CE}"/>
          </ac:spMkLst>
        </pc:spChg>
        <pc:spChg chg="mod">
          <ac:chgData name="Sabrina De Oliveira" userId="34420f5773a88cdb" providerId="LiveId" clId="{C6873D3A-5142-4B27-9846-7DCB74605CCD}" dt="2020-06-24T15:21:16.947" v="7326" actId="14100"/>
          <ac:spMkLst>
            <pc:docMk/>
            <pc:sldMk cId="2908037292" sldId="314"/>
            <ac:spMk id="3" creationId="{E250B642-9D79-4219-9AAA-6ED459A6254E}"/>
          </ac:spMkLst>
        </pc:spChg>
        <pc:spChg chg="add mod">
          <ac:chgData name="Sabrina De Oliveira" userId="34420f5773a88cdb" providerId="LiveId" clId="{C6873D3A-5142-4B27-9846-7DCB74605CCD}" dt="2020-06-24T15:21:32.507" v="7329" actId="1076"/>
          <ac:spMkLst>
            <pc:docMk/>
            <pc:sldMk cId="2908037292" sldId="314"/>
            <ac:spMk id="4" creationId="{5FEAF7B0-22B7-4BAE-88CF-871DC18AB9AA}"/>
          </ac:spMkLst>
        </pc:spChg>
        <pc:spChg chg="mod">
          <ac:chgData name="Sabrina De Oliveira" userId="34420f5773a88cdb" providerId="LiveId" clId="{C6873D3A-5142-4B27-9846-7DCB74605CCD}" dt="2020-06-24T15:33:18.924" v="7650" actId="20577"/>
          <ac:spMkLst>
            <pc:docMk/>
            <pc:sldMk cId="2908037292" sldId="314"/>
            <ac:spMk id="7" creationId="{894F5E17-16CC-4DD2-86BC-93A4E7658A0B}"/>
          </ac:spMkLst>
        </pc:spChg>
        <pc:spChg chg="mod">
          <ac:chgData name="Sabrina De Oliveira" userId="34420f5773a88cdb" providerId="LiveId" clId="{C6873D3A-5142-4B27-9846-7DCB74605CCD}" dt="2020-06-24T15:21:16.947" v="7326" actId="14100"/>
          <ac:spMkLst>
            <pc:docMk/>
            <pc:sldMk cId="2908037292" sldId="314"/>
            <ac:spMk id="8" creationId="{F9B590BF-263E-4543-B491-B628C4EEA42C}"/>
          </ac:spMkLst>
        </pc:spChg>
        <pc:spChg chg="mod">
          <ac:chgData name="Sabrina De Oliveira" userId="34420f5773a88cdb" providerId="LiveId" clId="{C6873D3A-5142-4B27-9846-7DCB74605CCD}" dt="2020-06-24T15:21:20.716" v="7327" actId="14100"/>
          <ac:spMkLst>
            <pc:docMk/>
            <pc:sldMk cId="2908037292" sldId="314"/>
            <ac:spMk id="11" creationId="{51A86212-B560-4B3B-BCDE-50307E593704}"/>
          </ac:spMkLst>
        </pc:spChg>
        <pc:spChg chg="mod">
          <ac:chgData name="Sabrina De Oliveira" userId="34420f5773a88cdb" providerId="LiveId" clId="{C6873D3A-5142-4B27-9846-7DCB74605CCD}" dt="2020-06-24T15:21:16.947" v="7326" actId="14100"/>
          <ac:spMkLst>
            <pc:docMk/>
            <pc:sldMk cId="2908037292" sldId="314"/>
            <ac:spMk id="12" creationId="{9EF8D165-337F-434C-A58C-81AECC9C94D2}"/>
          </ac:spMkLst>
        </pc:spChg>
        <pc:spChg chg="mod">
          <ac:chgData name="Sabrina De Oliveira" userId="34420f5773a88cdb" providerId="LiveId" clId="{C6873D3A-5142-4B27-9846-7DCB74605CCD}" dt="2020-06-24T15:21:20.716" v="7327" actId="1410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4T15:26:59.572" v="7399" actId="208"/>
          <ac:spMkLst>
            <pc:docMk/>
            <pc:sldMk cId="2908037292" sldId="314"/>
            <ac:spMk id="14" creationId="{E39B2C01-CB87-4309-B811-F860937034BD}"/>
          </ac:spMkLst>
        </pc:spChg>
        <pc:spChg chg="add mod">
          <ac:chgData name="Sabrina De Oliveira" userId="34420f5773a88cdb" providerId="LiveId" clId="{C6873D3A-5142-4B27-9846-7DCB74605CCD}" dt="2020-06-24T15:30:33.194" v="7431" actId="208"/>
          <ac:spMkLst>
            <pc:docMk/>
            <pc:sldMk cId="2908037292" sldId="314"/>
            <ac:spMk id="15" creationId="{07123B55-2961-44FC-A41C-D65178A7568A}"/>
          </ac:spMkLst>
        </pc:spChg>
        <pc:spChg chg="add mod">
          <ac:chgData name="Sabrina De Oliveira" userId="34420f5773a88cdb" providerId="LiveId" clId="{C6873D3A-5142-4B27-9846-7DCB74605CCD}" dt="2020-06-24T15:21:12.628" v="7325" actId="1076"/>
          <ac:spMkLst>
            <pc:docMk/>
            <pc:sldMk cId="2908037292" sldId="314"/>
            <ac:spMk id="16" creationId="{7D991532-50C9-406B-93FD-7A8A018AC4C4}"/>
          </ac:spMkLst>
        </pc:spChg>
        <pc:spChg chg="add mod">
          <ac:chgData name="Sabrina De Oliveira" userId="34420f5773a88cdb" providerId="LiveId" clId="{C6873D3A-5142-4B27-9846-7DCB74605CCD}" dt="2020-06-24T15:22:16.131" v="7345" actId="20577"/>
          <ac:spMkLst>
            <pc:docMk/>
            <pc:sldMk cId="2908037292" sldId="314"/>
            <ac:spMk id="17" creationId="{D51650B3-E8B6-40DA-B994-A7F0DB4BA716}"/>
          </ac:spMkLst>
        </pc:spChg>
        <pc:spChg chg="add mod">
          <ac:chgData name="Sabrina De Oliveira" userId="34420f5773a88cdb" providerId="LiveId" clId="{C6873D3A-5142-4B27-9846-7DCB74605CCD}" dt="2020-06-24T15:34:22.058" v="7678" actId="14100"/>
          <ac:spMkLst>
            <pc:docMk/>
            <pc:sldMk cId="2908037292" sldId="314"/>
            <ac:spMk id="53" creationId="{2BD0F983-C5A2-498E-9B87-CD19DCF5E78A}"/>
          </ac:spMkLst>
        </pc:spChg>
        <pc:cxnChg chg="add mod">
          <ac:chgData name="Sabrina De Oliveira" userId="34420f5773a88cdb" providerId="LiveId" clId="{C6873D3A-5142-4B27-9846-7DCB74605CCD}" dt="2020-06-24T15:23:37.222" v="7375" actId="1582"/>
          <ac:cxnSpMkLst>
            <pc:docMk/>
            <pc:sldMk cId="2908037292" sldId="314"/>
            <ac:cxnSpMk id="6" creationId="{DF638846-B59E-424A-BD05-493E9B7A0088}"/>
          </ac:cxnSpMkLst>
        </pc:cxnChg>
        <pc:cxnChg chg="add mod">
          <ac:chgData name="Sabrina De Oliveira" userId="34420f5773a88cdb" providerId="LiveId" clId="{C6873D3A-5142-4B27-9846-7DCB74605CCD}" dt="2020-06-24T15:24:18.564" v="7390" actId="14100"/>
          <ac:cxnSpMkLst>
            <pc:docMk/>
            <pc:sldMk cId="2908037292" sldId="314"/>
            <ac:cxnSpMk id="18" creationId="{8B9C3661-9050-4861-B475-76A37960C3FA}"/>
          </ac:cxnSpMkLst>
        </pc:cxnChg>
        <pc:cxnChg chg="add mod">
          <ac:chgData name="Sabrina De Oliveira" userId="34420f5773a88cdb" providerId="LiveId" clId="{C6873D3A-5142-4B27-9846-7DCB74605CCD}" dt="2020-06-24T15:23:48.395" v="7379" actId="1076"/>
          <ac:cxnSpMkLst>
            <pc:docMk/>
            <pc:sldMk cId="2908037292" sldId="314"/>
            <ac:cxnSpMk id="19" creationId="{10290AEF-DC95-4834-95B9-9C6A34C65BF5}"/>
          </ac:cxnSpMkLst>
        </pc:cxnChg>
        <pc:cxnChg chg="add mod">
          <ac:chgData name="Sabrina De Oliveira" userId="34420f5773a88cdb" providerId="LiveId" clId="{C6873D3A-5142-4B27-9846-7DCB74605CCD}" dt="2020-06-24T15:23:54.683" v="7382" actId="14100"/>
          <ac:cxnSpMkLst>
            <pc:docMk/>
            <pc:sldMk cId="2908037292" sldId="314"/>
            <ac:cxnSpMk id="20" creationId="{AA5411C3-2610-49E1-8A30-8813A8FFE9CB}"/>
          </ac:cxnSpMkLst>
        </pc:cxnChg>
        <pc:cxnChg chg="add mod">
          <ac:chgData name="Sabrina De Oliveira" userId="34420f5773a88cdb" providerId="LiveId" clId="{C6873D3A-5142-4B27-9846-7DCB74605CCD}" dt="2020-06-24T15:23:58.748" v="7384" actId="1076"/>
          <ac:cxnSpMkLst>
            <pc:docMk/>
            <pc:sldMk cId="2908037292" sldId="314"/>
            <ac:cxnSpMk id="22" creationId="{AEF79343-3B50-4F42-9BC0-2DDA4126B90D}"/>
          </ac:cxnSpMkLst>
        </pc:cxnChg>
        <pc:cxnChg chg="add mod">
          <ac:chgData name="Sabrina De Oliveira" userId="34420f5773a88cdb" providerId="LiveId" clId="{C6873D3A-5142-4B27-9846-7DCB74605CCD}" dt="2020-06-24T15:24:12.667" v="7388" actId="1076"/>
          <ac:cxnSpMkLst>
            <pc:docMk/>
            <pc:sldMk cId="2908037292" sldId="314"/>
            <ac:cxnSpMk id="23" creationId="{221AAF6E-C67D-4BF9-910F-7157EF6D247D}"/>
          </ac:cxnSpMkLst>
        </pc:cxnChg>
        <pc:cxnChg chg="add mod">
          <ac:chgData name="Sabrina De Oliveira" userId="34420f5773a88cdb" providerId="LiveId" clId="{C6873D3A-5142-4B27-9846-7DCB74605CCD}" dt="2020-06-24T15:24:42.819" v="7393" actId="14100"/>
          <ac:cxnSpMkLst>
            <pc:docMk/>
            <pc:sldMk cId="2908037292" sldId="314"/>
            <ac:cxnSpMk id="26" creationId="{61C5B5EA-4DFD-4F0A-8B0D-91F074E6255C}"/>
          </ac:cxnSpMkLst>
        </pc:cxnChg>
        <pc:cxnChg chg="add mod">
          <ac:chgData name="Sabrina De Oliveira" userId="34420f5773a88cdb" providerId="LiveId" clId="{C6873D3A-5142-4B27-9846-7DCB74605CCD}" dt="2020-06-24T15:26:54.887" v="7398" actId="208"/>
          <ac:cxnSpMkLst>
            <pc:docMk/>
            <pc:sldMk cId="2908037292" sldId="314"/>
            <ac:cxnSpMk id="28" creationId="{186C5B00-4A21-4577-8788-C0C8F23BF91D}"/>
          </ac:cxnSpMkLst>
        </pc:cxnChg>
        <pc:cxnChg chg="add mod">
          <ac:chgData name="Sabrina De Oliveira" userId="34420f5773a88cdb" providerId="LiveId" clId="{C6873D3A-5142-4B27-9846-7DCB74605CCD}" dt="2020-06-24T15:27:21.962" v="7402" actId="14100"/>
          <ac:cxnSpMkLst>
            <pc:docMk/>
            <pc:sldMk cId="2908037292" sldId="314"/>
            <ac:cxnSpMk id="29" creationId="{32FE1C99-588E-4595-B36B-82FD77BD1145}"/>
          </ac:cxnSpMkLst>
        </pc:cxnChg>
        <pc:cxnChg chg="add mod">
          <ac:chgData name="Sabrina De Oliveira" userId="34420f5773a88cdb" providerId="LiveId" clId="{C6873D3A-5142-4B27-9846-7DCB74605CCD}" dt="2020-06-24T15:27:27.987" v="7405" actId="14100"/>
          <ac:cxnSpMkLst>
            <pc:docMk/>
            <pc:sldMk cId="2908037292" sldId="314"/>
            <ac:cxnSpMk id="31" creationId="{FF58A37B-204E-49B0-881D-179EB49E9DA4}"/>
          </ac:cxnSpMkLst>
        </pc:cxnChg>
        <pc:cxnChg chg="add mod">
          <ac:chgData name="Sabrina De Oliveira" userId="34420f5773a88cdb" providerId="LiveId" clId="{C6873D3A-5142-4B27-9846-7DCB74605CCD}" dt="2020-06-24T15:27:34.419" v="7407" actId="1076"/>
          <ac:cxnSpMkLst>
            <pc:docMk/>
            <pc:sldMk cId="2908037292" sldId="314"/>
            <ac:cxnSpMk id="33" creationId="{83259178-1DD5-45A3-B48A-8CFD87345B64}"/>
          </ac:cxnSpMkLst>
        </pc:cxnChg>
        <pc:cxnChg chg="add mod">
          <ac:chgData name="Sabrina De Oliveira" userId="34420f5773a88cdb" providerId="LiveId" clId="{C6873D3A-5142-4B27-9846-7DCB74605CCD}" dt="2020-06-24T15:27:38.395" v="7409" actId="1076"/>
          <ac:cxnSpMkLst>
            <pc:docMk/>
            <pc:sldMk cId="2908037292" sldId="314"/>
            <ac:cxnSpMk id="34" creationId="{DBE39FE2-26A6-4276-BB87-054B34ABCD89}"/>
          </ac:cxnSpMkLst>
        </pc:cxnChg>
        <pc:cxnChg chg="add mod">
          <ac:chgData name="Sabrina De Oliveira" userId="34420f5773a88cdb" providerId="LiveId" clId="{C6873D3A-5142-4B27-9846-7DCB74605CCD}" dt="2020-06-24T15:28:58.051" v="7413" actId="14100"/>
          <ac:cxnSpMkLst>
            <pc:docMk/>
            <pc:sldMk cId="2908037292" sldId="314"/>
            <ac:cxnSpMk id="35" creationId="{3272BDCD-5825-4DC9-A6C4-86F57039F2F5}"/>
          </ac:cxnSpMkLst>
        </pc:cxnChg>
        <pc:cxnChg chg="add del mod">
          <ac:chgData name="Sabrina De Oliveira" userId="34420f5773a88cdb" providerId="LiveId" clId="{C6873D3A-5142-4B27-9846-7DCB74605CCD}" dt="2020-06-24T15:29:14.221" v="7415" actId="478"/>
          <ac:cxnSpMkLst>
            <pc:docMk/>
            <pc:sldMk cId="2908037292" sldId="314"/>
            <ac:cxnSpMk id="37" creationId="{CBAE1745-EA5B-47D8-925B-2D12030F880A}"/>
          </ac:cxnSpMkLst>
        </pc:cxnChg>
        <pc:cxnChg chg="add mod">
          <ac:chgData name="Sabrina De Oliveira" userId="34420f5773a88cdb" providerId="LiveId" clId="{C6873D3A-5142-4B27-9846-7DCB74605CCD}" dt="2020-06-24T15:29:26.194" v="7419" actId="1076"/>
          <ac:cxnSpMkLst>
            <pc:docMk/>
            <pc:sldMk cId="2908037292" sldId="314"/>
            <ac:cxnSpMk id="38" creationId="{173B919F-6FE1-4732-92AD-C235DC3D7613}"/>
          </ac:cxnSpMkLst>
        </pc:cxnChg>
        <pc:cxnChg chg="add mod">
          <ac:chgData name="Sabrina De Oliveira" userId="34420f5773a88cdb" providerId="LiveId" clId="{C6873D3A-5142-4B27-9846-7DCB74605CCD}" dt="2020-06-24T15:29:30.307" v="7421" actId="1076"/>
          <ac:cxnSpMkLst>
            <pc:docMk/>
            <pc:sldMk cId="2908037292" sldId="314"/>
            <ac:cxnSpMk id="40" creationId="{94B6B653-6B0B-478C-940F-8071BE609AB1}"/>
          </ac:cxnSpMkLst>
        </pc:cxnChg>
        <pc:cxnChg chg="add mod">
          <ac:chgData name="Sabrina De Oliveira" userId="34420f5773a88cdb" providerId="LiveId" clId="{C6873D3A-5142-4B27-9846-7DCB74605CCD}" dt="2020-06-24T15:29:41.195" v="7424" actId="14100"/>
          <ac:cxnSpMkLst>
            <pc:docMk/>
            <pc:sldMk cId="2908037292" sldId="314"/>
            <ac:cxnSpMk id="41" creationId="{D402F278-FDD2-4D61-BC46-0D8E7AA7EB36}"/>
          </ac:cxnSpMkLst>
        </pc:cxnChg>
        <pc:cxnChg chg="add mod">
          <ac:chgData name="Sabrina De Oliveira" userId="34420f5773a88cdb" providerId="LiveId" clId="{C6873D3A-5142-4B27-9846-7DCB74605CCD}" dt="2020-06-24T15:30:05.524" v="7427" actId="14100"/>
          <ac:cxnSpMkLst>
            <pc:docMk/>
            <pc:sldMk cId="2908037292" sldId="314"/>
            <ac:cxnSpMk id="43" creationId="{B4B447BE-1FA6-430A-817A-BFFE0CD99F01}"/>
          </ac:cxnSpMkLst>
        </pc:cxnChg>
        <pc:cxnChg chg="add mod">
          <ac:chgData name="Sabrina De Oliveira" userId="34420f5773a88cdb" providerId="LiveId" clId="{C6873D3A-5142-4B27-9846-7DCB74605CCD}" dt="2020-06-24T15:30:38.811" v="7433" actId="14100"/>
          <ac:cxnSpMkLst>
            <pc:docMk/>
            <pc:sldMk cId="2908037292" sldId="314"/>
            <ac:cxnSpMk id="45" creationId="{474E0AB5-DFC0-4D69-B774-C3F8C5BF977C}"/>
          </ac:cxnSpMkLst>
        </pc:cxnChg>
        <pc:cxnChg chg="add mod">
          <ac:chgData name="Sabrina De Oliveira" userId="34420f5773a88cdb" providerId="LiveId" clId="{C6873D3A-5142-4B27-9846-7DCB74605CCD}" dt="2020-06-24T15:30:48.155" v="7436" actId="14100"/>
          <ac:cxnSpMkLst>
            <pc:docMk/>
            <pc:sldMk cId="2908037292" sldId="314"/>
            <ac:cxnSpMk id="47" creationId="{274243BB-FD07-41A9-BAD9-71C9A9D190FA}"/>
          </ac:cxnSpMkLst>
        </pc:cxnChg>
        <pc:cxnChg chg="add mod">
          <ac:chgData name="Sabrina De Oliveira" userId="34420f5773a88cdb" providerId="LiveId" clId="{C6873D3A-5142-4B27-9846-7DCB74605CCD}" dt="2020-06-24T15:30:59.827" v="7440" actId="14100"/>
          <ac:cxnSpMkLst>
            <pc:docMk/>
            <pc:sldMk cId="2908037292" sldId="314"/>
            <ac:cxnSpMk id="49" creationId="{75834378-BDA6-4377-8C22-5B3F9CB0A85C}"/>
          </ac:cxnSpMkLst>
        </pc:cxnChg>
      </pc:sldChg>
      <pc:sldChg chg="add del modAnim">
        <pc:chgData name="Sabrina De Oliveira" userId="34420f5773a88cdb" providerId="LiveId" clId="{C6873D3A-5142-4B27-9846-7DCB74605CCD}" dt="2020-06-24T16:01:40.436" v="8547" actId="47"/>
        <pc:sldMkLst>
          <pc:docMk/>
          <pc:sldMk cId="1940065530" sldId="315"/>
        </pc:sldMkLst>
      </pc:sldChg>
      <pc:sldChg chg="delSp modSp add mod">
        <pc:chgData name="Sabrina De Oliveira" userId="34420f5773a88cdb" providerId="LiveId" clId="{C6873D3A-5142-4B27-9846-7DCB74605CCD}" dt="2020-06-24T16:01:50.356" v="8551" actId="478"/>
        <pc:sldMkLst>
          <pc:docMk/>
          <pc:sldMk cId="2990405769" sldId="315"/>
        </pc:sldMkLst>
        <pc:spChg chg="del">
          <ac:chgData name="Sabrina De Oliveira" userId="34420f5773a88cdb" providerId="LiveId" clId="{C6873D3A-5142-4B27-9846-7DCB74605CCD}" dt="2020-06-24T16:01:50.356" v="8551" actId="478"/>
          <ac:spMkLst>
            <pc:docMk/>
            <pc:sldMk cId="2990405769" sldId="315"/>
            <ac:spMk id="38" creationId="{31A56ECB-4DF6-4F1C-8385-D53619669505}"/>
          </ac:spMkLst>
        </pc:spChg>
        <pc:spChg chg="del">
          <ac:chgData name="Sabrina De Oliveira" userId="34420f5773a88cdb" providerId="LiveId" clId="{C6873D3A-5142-4B27-9846-7DCB74605CCD}" dt="2020-06-24T16:01:50.356" v="8551" actId="478"/>
          <ac:spMkLst>
            <pc:docMk/>
            <pc:sldMk cId="2990405769" sldId="315"/>
            <ac:spMk id="39" creationId="{C3E86D3D-1686-450A-8F0A-6A9D7F9B1C1F}"/>
          </ac:spMkLst>
        </pc:spChg>
        <pc:spChg chg="del">
          <ac:chgData name="Sabrina De Oliveira" userId="34420f5773a88cdb" providerId="LiveId" clId="{C6873D3A-5142-4B27-9846-7DCB74605CCD}" dt="2020-06-24T16:01:50.356" v="8551" actId="478"/>
          <ac:spMkLst>
            <pc:docMk/>
            <pc:sldMk cId="2990405769" sldId="315"/>
            <ac:spMk id="40" creationId="{0074DB68-71D0-4958-B306-011B08B3C2A7}"/>
          </ac:spMkLst>
        </pc:spChg>
        <pc:graphicFrameChg chg="modGraphic">
          <ac:chgData name="Sabrina De Oliveira" userId="34420f5773a88cdb" providerId="LiveId" clId="{C6873D3A-5142-4B27-9846-7DCB74605CCD}" dt="2020-06-24T16:01:45.512" v="8550" actId="14734"/>
          <ac:graphicFrameMkLst>
            <pc:docMk/>
            <pc:sldMk cId="2990405769" sldId="315"/>
            <ac:graphicFrameMk id="16" creationId="{0D5395EF-13BA-4DD2-9C1D-BA206F5BE307}"/>
          </ac:graphicFrameMkLst>
        </pc:graphicFrameChg>
      </pc:sldChg>
      <pc:sldChg chg="addSp delSp modSp add mod modAnim">
        <pc:chgData name="Sabrina De Oliveira" userId="34420f5773a88cdb" providerId="LiveId" clId="{C6873D3A-5142-4B27-9846-7DCB74605CCD}" dt="2020-06-24T16:14:41.812" v="9183" actId="1076"/>
        <pc:sldMkLst>
          <pc:docMk/>
          <pc:sldMk cId="1297175465" sldId="316"/>
        </pc:sldMkLst>
        <pc:spChg chg="mod">
          <ac:chgData name="Sabrina De Oliveira" userId="34420f5773a88cdb" providerId="LiveId" clId="{C6873D3A-5142-4B27-9846-7DCB74605CCD}" dt="2020-06-24T16:14:09.134" v="9177" actId="1076"/>
          <ac:spMkLst>
            <pc:docMk/>
            <pc:sldMk cId="1297175465" sldId="316"/>
            <ac:spMk id="2" creationId="{E478C2A4-D0E8-418F-8551-91F0F80690CE}"/>
          </ac:spMkLst>
        </pc:spChg>
        <pc:spChg chg="mod">
          <ac:chgData name="Sabrina De Oliveira" userId="34420f5773a88cdb" providerId="LiveId" clId="{C6873D3A-5142-4B27-9846-7DCB74605CCD}" dt="2020-06-24T16:14:09.134" v="9177" actId="1076"/>
          <ac:spMkLst>
            <pc:docMk/>
            <pc:sldMk cId="1297175465" sldId="316"/>
            <ac:spMk id="7" creationId="{894F5E17-16CC-4DD2-86BC-93A4E7658A0B}"/>
          </ac:spMkLst>
        </pc:spChg>
        <pc:picChg chg="add del mod">
          <ac:chgData name="Sabrina De Oliveira" userId="34420f5773a88cdb" providerId="LiveId" clId="{C6873D3A-5142-4B27-9846-7DCB74605CCD}" dt="2020-06-24T16:13:45.549" v="9175" actId="478"/>
          <ac:picMkLst>
            <pc:docMk/>
            <pc:sldMk cId="1297175465" sldId="316"/>
            <ac:picMk id="4" creationId="{A2314EB7-204D-4B2D-BC5D-4ABF76063FAF}"/>
          </ac:picMkLst>
        </pc:picChg>
        <pc:picChg chg="add del mod">
          <ac:chgData name="Sabrina De Oliveira" userId="34420f5773a88cdb" providerId="LiveId" clId="{C6873D3A-5142-4B27-9846-7DCB74605CCD}" dt="2020-06-24T16:13:45.549" v="9175" actId="478"/>
          <ac:picMkLst>
            <pc:docMk/>
            <pc:sldMk cId="1297175465" sldId="316"/>
            <ac:picMk id="9" creationId="{8280DE53-8950-4CC0-BACE-BB57C30BF4B8}"/>
          </ac:picMkLst>
        </pc:picChg>
        <pc:picChg chg="add del mod">
          <ac:chgData name="Sabrina De Oliveira" userId="34420f5773a88cdb" providerId="LiveId" clId="{C6873D3A-5142-4B27-9846-7DCB74605CCD}" dt="2020-06-24T16:13:59.011" v="9176" actId="478"/>
          <ac:picMkLst>
            <pc:docMk/>
            <pc:sldMk cId="1297175465" sldId="316"/>
            <ac:picMk id="10" creationId="{6F43F3A6-1851-423D-A093-64E99032FC16}"/>
          </ac:picMkLst>
        </pc:picChg>
        <pc:picChg chg="add del mod">
          <ac:chgData name="Sabrina De Oliveira" userId="34420f5773a88cdb" providerId="LiveId" clId="{C6873D3A-5142-4B27-9846-7DCB74605CCD}" dt="2020-06-24T16:13:59.011" v="9176" actId="478"/>
          <ac:picMkLst>
            <pc:docMk/>
            <pc:sldMk cId="1297175465" sldId="316"/>
            <ac:picMk id="11" creationId="{B7FB2BFD-F966-4CCD-88B1-8C18A8CBBE31}"/>
          </ac:picMkLst>
        </pc:picChg>
        <pc:picChg chg="add mod">
          <ac:chgData name="Sabrina De Oliveira" userId="34420f5773a88cdb" providerId="LiveId" clId="{C6873D3A-5142-4B27-9846-7DCB74605CCD}" dt="2020-06-24T16:14:41.812" v="9183" actId="1076"/>
          <ac:picMkLst>
            <pc:docMk/>
            <pc:sldMk cId="1297175465" sldId="316"/>
            <ac:picMk id="13" creationId="{B8BA08CA-A8AA-4778-94D0-2AAB7C89AA2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25/06/2020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15</a:t>
            </a:fld>
            <a:endParaRPr lang="en-GB"/>
          </a:p>
        </p:txBody>
      </p:sp>
    </p:spTree>
    <p:extLst>
      <p:ext uri="{BB962C8B-B14F-4D97-AF65-F5344CB8AC3E}">
        <p14:creationId xmlns:p14="http://schemas.microsoft.com/office/powerpoint/2010/main" val="262696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24225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a:p>
            <a:endParaRPr lang="en-GB" dirty="0"/>
          </a:p>
          <a:p>
            <a:r>
              <a:rPr lang="en-GB" dirty="0"/>
              <a:t>Red box = problem with this conclusion.</a:t>
            </a:r>
          </a:p>
          <a:p>
            <a:endParaRPr lang="en-GB" dirty="0"/>
          </a:p>
          <a:p>
            <a:r>
              <a:rPr lang="en-GB" dirty="0"/>
              <a:t>Future perspectives.</a:t>
            </a:r>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27</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373672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14</a:t>
            </a:fld>
            <a:endParaRPr lang="en-GB"/>
          </a:p>
        </p:txBody>
      </p:sp>
    </p:spTree>
    <p:extLst>
      <p:ext uri="{BB962C8B-B14F-4D97-AF65-F5344CB8AC3E}">
        <p14:creationId xmlns:p14="http://schemas.microsoft.com/office/powerpoint/2010/main" val="111739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25/06/2020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25/06/2020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jci.org/articles/view/29189/figure/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1.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8.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30.svg"/><Relationship Id="rId1" Type="http://schemas.openxmlformats.org/officeDocument/2006/relationships/slideLayout" Target="../slideLayouts/slideLayout6.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dirty="0"/>
              <a:t>Sabrina de Oliveira - I6155125</a:t>
            </a:r>
          </a:p>
          <a:p>
            <a:r>
              <a:rPr lang="en-GB" dirty="0"/>
              <a:t>BMS Bachelor thesis 2020</a:t>
            </a:r>
          </a:p>
          <a:p>
            <a:r>
              <a:rPr lang="en-GB" dirty="0"/>
              <a:t>Supervisors: Susan </a:t>
            </a:r>
            <a:r>
              <a:rPr lang="en-GB" dirty="0" err="1"/>
              <a:t>coort</a:t>
            </a:r>
            <a:r>
              <a:rPr lang="en-GB" dirty="0"/>
              <a:t> &amp; </a:t>
            </a:r>
            <a:r>
              <a:rPr lang="en-GB" dirty="0" err="1"/>
              <a:t>martina</a:t>
            </a:r>
            <a:r>
              <a:rPr lang="en-GB" dirty="0"/>
              <a:t> </a:t>
            </a:r>
            <a:r>
              <a:rPr lang="en-GB" dirty="0" err="1"/>
              <a:t>kutmon</a:t>
            </a:r>
            <a:endParaRPr lang="en-GB" dirty="0"/>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368541" y="1864536"/>
            <a:ext cx="9454917" cy="4812338"/>
          </a:xfrm>
          <a:prstGeom prst="rect">
            <a:avLst/>
          </a:prstGeom>
        </p:spPr>
      </p:pic>
    </p:spTree>
    <p:extLst>
      <p:ext uri="{BB962C8B-B14F-4D97-AF65-F5344CB8AC3E}">
        <p14:creationId xmlns:p14="http://schemas.microsoft.com/office/powerpoint/2010/main" val="38909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2"/>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4" y="3015352"/>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169551"/>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a:t>
            </a:r>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362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16740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t>3 = </a:t>
                </a:r>
                <a:r>
                  <a:rPr lang="en-GB" i="1" dirty="0" err="1"/>
                  <a:t>Oscillospira</a:t>
                </a:r>
                <a:r>
                  <a:rPr lang="en-GB" i="1" dirty="0"/>
                  <a:t> </a:t>
                </a:r>
                <a:r>
                  <a:rPr lang="en-GB" dirty="0"/>
                  <a:t>(</a:t>
                </a:r>
                <a14:m>
                  <m:oMath xmlns:m="http://schemas.openxmlformats.org/officeDocument/2006/math">
                    <m:r>
                      <a:rPr lang="en-GB" i="1">
                        <a:latin typeface="Cambria Math" panose="02040503050406030204" pitchFamily="18" charset="0"/>
                      </a:rPr>
                      <m:t>↑</m:t>
                    </m:r>
                  </m:oMath>
                </a14:m>
                <a:r>
                  <a:rPr lang="en-GB" dirty="0"/>
                  <a:t> in IR).</a:t>
                </a:r>
              </a:p>
              <a:p>
                <a:pPr marL="0" indent="0">
                  <a:buNone/>
                </a:pPr>
                <a:r>
                  <a:rPr lang="en-GB" dirty="0"/>
                  <a:t>2 = </a:t>
                </a:r>
                <a:r>
                  <a:rPr lang="en-GB" i="1" dirty="0" err="1"/>
                  <a:t>Coprococcus</a:t>
                </a:r>
                <a:r>
                  <a:rPr lang="en-GB" i="1" dirty="0"/>
                  <a:t> </a:t>
                </a:r>
                <a:r>
                  <a:rPr lang="en-GB" dirty="0"/>
                  <a:t>(↓ in IR).</a:t>
                </a:r>
              </a:p>
            </p:txBody>
          </p:sp>
        </mc:Choice>
        <mc:Fallback xmlns="">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03312" y="2423886"/>
                <a:ext cx="4526926" cy="2859314"/>
              </a:xfrm>
              <a:blipFill>
                <a:blip r:embed="rId3"/>
                <a:stretch>
                  <a:fillRect l="-1211" t="-1279" r="-1077"/>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Tree>
    <p:extLst>
      <p:ext uri="{BB962C8B-B14F-4D97-AF65-F5344CB8AC3E}">
        <p14:creationId xmlns:p14="http://schemas.microsoft.com/office/powerpoint/2010/main" val="2491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Differential Analysis</a:t>
            </a:r>
            <a:br>
              <a:rPr lang="en-GB" sz="3900" dirty="0"/>
            </a:br>
            <a:endParaRPr lang="en-GB" sz="20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776456" y="2027517"/>
            <a:ext cx="4878037"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3" y="2027517"/>
            <a:ext cx="4878037"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776457" y="3578474"/>
            <a:ext cx="4878038"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4" y="3578474"/>
            <a:ext cx="4878038"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776457" y="2802995"/>
            <a:ext cx="4878037"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4" y="2802995"/>
            <a:ext cx="4878037"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776457" y="5866558"/>
            <a:ext cx="316493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7519996" y="5866558"/>
            <a:ext cx="316493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776457" y="4318328"/>
            <a:ext cx="4878036"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solidFill>
                  <a:schemeClr val="tx1">
                    <a:lumMod val="95000"/>
                  </a:schemeClr>
                </a:solidFill>
              </a:rPr>
              <a:t>APOD	</a:t>
            </a:r>
          </a:p>
          <a:p>
            <a:pPr marL="0" indent="0">
              <a:spcBef>
                <a:spcPts val="600"/>
              </a:spcBef>
              <a:buNone/>
            </a:pPr>
            <a:r>
              <a:rPr lang="en-GB" sz="1800" dirty="0">
                <a:solidFill>
                  <a:schemeClr val="tx1">
                    <a:lumMod val="95000"/>
                  </a:schemeClr>
                </a:solidFill>
              </a:rPr>
              <a:t>APOA1	</a:t>
            </a:r>
          </a:p>
          <a:p>
            <a:pPr marL="0" indent="0">
              <a:spcBef>
                <a:spcPts val="600"/>
              </a:spcBef>
              <a:buNone/>
            </a:pP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CFH</a:t>
            </a:r>
          </a:p>
          <a:p>
            <a:pPr marL="0" indent="0">
              <a:spcBef>
                <a:spcPts val="600"/>
              </a:spcBef>
              <a:buNone/>
            </a:pPr>
            <a:r>
              <a:rPr lang="en-GB" sz="1800" dirty="0">
                <a:solidFill>
                  <a:schemeClr val="tx1">
                    <a:lumMod val="95000"/>
                  </a:schemeClr>
                </a:solidFill>
              </a:rPr>
              <a:t>VTN</a:t>
            </a:r>
          </a:p>
          <a:p>
            <a:pPr marL="0" indent="0">
              <a:spcBef>
                <a:spcPts val="600"/>
              </a:spcBef>
              <a:buNone/>
            </a:pP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C4A	    </a:t>
            </a:r>
          </a:p>
          <a:p>
            <a:pPr marL="0" indent="0">
              <a:spcBef>
                <a:spcPts val="600"/>
              </a:spcBef>
              <a:buNone/>
            </a:pPr>
            <a:r>
              <a:rPr lang="en-GB" sz="1800" dirty="0">
                <a:solidFill>
                  <a:schemeClr val="tx1">
                    <a:lumMod val="95000"/>
                  </a:schemeClr>
                </a:solidFill>
              </a:rPr>
              <a:t>HP		</a:t>
            </a:r>
          </a:p>
          <a:p>
            <a:pPr marL="0" indent="0">
              <a:spcBef>
                <a:spcPts val="600"/>
              </a:spcBef>
              <a:buNone/>
            </a:pP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878037"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2-AG</a:t>
            </a:r>
          </a:p>
          <a:p>
            <a:pPr marL="0" indent="0">
              <a:spcBef>
                <a:spcPts val="600"/>
              </a:spcBef>
              <a:buNone/>
            </a:pPr>
            <a:r>
              <a:rPr lang="en-GB" sz="1800" dirty="0">
                <a:solidFill>
                  <a:schemeClr val="tx1">
                    <a:lumMod val="95000"/>
                  </a:schemeClr>
                </a:solidFill>
              </a:rPr>
              <a:t>DHA	</a:t>
            </a:r>
          </a:p>
          <a:p>
            <a:pPr marL="0" indent="0">
              <a:spcBef>
                <a:spcPts val="600"/>
              </a:spcBef>
              <a:buNone/>
            </a:pPr>
            <a:r>
              <a:rPr lang="en-GB" sz="1800" dirty="0">
                <a:solidFill>
                  <a:schemeClr val="tx1">
                    <a:lumMod val="95000"/>
                  </a:schemeClr>
                </a:solidFill>
              </a:rPr>
              <a:t>L-glutamate</a:t>
            </a:r>
          </a:p>
          <a:p>
            <a:pPr marL="0" indent="0">
              <a:spcBef>
                <a:spcPts val="600"/>
              </a:spcBef>
              <a:buNone/>
            </a:pPr>
            <a:r>
              <a:rPr lang="en-GB" sz="1800" dirty="0">
                <a:solidFill>
                  <a:schemeClr val="tx1">
                    <a:lumMod val="95000"/>
                  </a:schemeClr>
                </a:solidFill>
              </a:rPr>
              <a:t>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err="1">
                <a:solidFill>
                  <a:schemeClr val="tx1">
                    <a:lumMod val="95000"/>
                  </a:schemeClr>
                </a:solidFill>
              </a:rPr>
              <a:t>Hexanoylcarnitine</a:t>
            </a: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3-hydroxydodenoic acid</a:t>
            </a:r>
          </a:p>
          <a:p>
            <a:pPr marL="0" indent="0">
              <a:spcBef>
                <a:spcPts val="600"/>
              </a:spcBef>
              <a:buNone/>
            </a:pPr>
            <a:r>
              <a:rPr lang="en-GB" sz="1800" dirty="0">
                <a:solidFill>
                  <a:schemeClr val="tx1">
                    <a:lumMod val="95000"/>
                  </a:schemeClr>
                </a:solidFill>
              </a:rPr>
              <a:t>Ethylmalonic </a:t>
            </a:r>
            <a:r>
              <a:rPr lang="en-GB" sz="1800" dirty="0" err="1">
                <a:solidFill>
                  <a:schemeClr val="tx1">
                    <a:lumMod val="95000"/>
                  </a:schemeClr>
                </a:solidFill>
              </a:rPr>
              <a:t>aci</a:t>
            </a:r>
            <a:r>
              <a:rPr lang="en-GB" sz="1800" dirty="0">
                <a:solidFill>
                  <a:schemeClr val="tx1">
                    <a:lumMod val="95000"/>
                  </a:schemeClr>
                </a:solidFill>
              </a:rPr>
              <a:t>	d</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
        <p:nvSpPr>
          <p:cNvPr id="14" name="Rectangle 13">
            <a:extLst>
              <a:ext uri="{FF2B5EF4-FFF2-40B4-BE49-F238E27FC236}">
                <a16:creationId xmlns:a16="http://schemas.microsoft.com/office/drawing/2014/main" id="{E39B2C01-CB87-4309-B811-F860937034BD}"/>
              </a:ext>
            </a:extLst>
          </p:cNvPr>
          <p:cNvSpPr/>
          <p:nvPr/>
        </p:nvSpPr>
        <p:spPr>
          <a:xfrm>
            <a:off x="4148226" y="5866558"/>
            <a:ext cx="316493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cxnSp>
        <p:nvCxnSpPr>
          <p:cNvPr id="6" name="Straight Connector 5">
            <a:extLst>
              <a:ext uri="{FF2B5EF4-FFF2-40B4-BE49-F238E27FC236}">
                <a16:creationId xmlns:a16="http://schemas.microsoft.com/office/drawing/2014/main" id="{DF638846-B59E-424A-BD05-493E9B7A0088}"/>
              </a:ext>
            </a:extLst>
          </p:cNvPr>
          <p:cNvCxnSpPr>
            <a:cxnSpLocks/>
          </p:cNvCxnSpPr>
          <p:nvPr/>
        </p:nvCxnSpPr>
        <p:spPr>
          <a:xfrm>
            <a:off x="2458817" y="4643852"/>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9C3661-9050-4861-B475-76A37960C3FA}"/>
              </a:ext>
            </a:extLst>
          </p:cNvPr>
          <p:cNvCxnSpPr>
            <a:cxnSpLocks/>
          </p:cNvCxnSpPr>
          <p:nvPr/>
        </p:nvCxnSpPr>
        <p:spPr>
          <a:xfrm>
            <a:off x="3970139" y="4643852"/>
            <a:ext cx="532705"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90AEF-DC95-4834-95B9-9C6A34C65BF5}"/>
              </a:ext>
            </a:extLst>
          </p:cNvPr>
          <p:cNvCxnSpPr>
            <a:cxnSpLocks/>
          </p:cNvCxnSpPr>
          <p:nvPr/>
        </p:nvCxnSpPr>
        <p:spPr>
          <a:xfrm>
            <a:off x="2458817" y="5010647"/>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411C3-2610-49E1-8A30-8813A8FFE9CB}"/>
              </a:ext>
            </a:extLst>
          </p:cNvPr>
          <p:cNvCxnSpPr>
            <a:cxnSpLocks/>
          </p:cNvCxnSpPr>
          <p:nvPr/>
        </p:nvCxnSpPr>
        <p:spPr>
          <a:xfrm>
            <a:off x="2458817" y="568419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F79343-3B50-4F42-9BC0-2DDA4126B90D}"/>
              </a:ext>
            </a:extLst>
          </p:cNvPr>
          <p:cNvCxnSpPr>
            <a:cxnSpLocks/>
          </p:cNvCxnSpPr>
          <p:nvPr/>
        </p:nvCxnSpPr>
        <p:spPr>
          <a:xfrm>
            <a:off x="2465183" y="5337134"/>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AF6E-C67D-4BF9-910F-7157EF6D247D}"/>
              </a:ext>
            </a:extLst>
          </p:cNvPr>
          <p:cNvCxnSpPr>
            <a:cxnSpLocks/>
          </p:cNvCxnSpPr>
          <p:nvPr/>
        </p:nvCxnSpPr>
        <p:spPr>
          <a:xfrm>
            <a:off x="3977823" y="5010647"/>
            <a:ext cx="27798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C5B5EA-4DFD-4F0A-8B0D-91F074E6255C}"/>
              </a:ext>
            </a:extLst>
          </p:cNvPr>
          <p:cNvCxnSpPr>
            <a:cxnSpLocks/>
          </p:cNvCxnSpPr>
          <p:nvPr/>
        </p:nvCxnSpPr>
        <p:spPr>
          <a:xfrm>
            <a:off x="3989450" y="5337134"/>
            <a:ext cx="405817"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6C5B00-4A21-4577-8788-C0C8F23BF91D}"/>
              </a:ext>
            </a:extLst>
          </p:cNvPr>
          <p:cNvCxnSpPr>
            <a:cxnSpLocks/>
          </p:cNvCxnSpPr>
          <p:nvPr/>
        </p:nvCxnSpPr>
        <p:spPr>
          <a:xfrm>
            <a:off x="3998442" y="5428062"/>
            <a:ext cx="40581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E1C99-588E-4595-B36B-82FD77BD1145}"/>
              </a:ext>
            </a:extLst>
          </p:cNvPr>
          <p:cNvCxnSpPr>
            <a:cxnSpLocks/>
          </p:cNvCxnSpPr>
          <p:nvPr/>
        </p:nvCxnSpPr>
        <p:spPr>
          <a:xfrm>
            <a:off x="877444" y="4643852"/>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58A37B-204E-49B0-881D-179EB49E9DA4}"/>
              </a:ext>
            </a:extLst>
          </p:cNvPr>
          <p:cNvCxnSpPr>
            <a:cxnSpLocks/>
          </p:cNvCxnSpPr>
          <p:nvPr/>
        </p:nvCxnSpPr>
        <p:spPr>
          <a:xfrm>
            <a:off x="877443" y="4991877"/>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59178-1DD5-45A3-B48A-8CFD87345B64}"/>
              </a:ext>
            </a:extLst>
          </p:cNvPr>
          <p:cNvCxnSpPr>
            <a:cxnSpLocks/>
          </p:cNvCxnSpPr>
          <p:nvPr/>
        </p:nvCxnSpPr>
        <p:spPr>
          <a:xfrm>
            <a:off x="877443" y="5684196"/>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E39FE2-26A6-4276-BB87-054B34ABCD89}"/>
              </a:ext>
            </a:extLst>
          </p:cNvPr>
          <p:cNvCxnSpPr>
            <a:cxnSpLocks/>
          </p:cNvCxnSpPr>
          <p:nvPr/>
        </p:nvCxnSpPr>
        <p:spPr>
          <a:xfrm>
            <a:off x="877444" y="5346233"/>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72BDCD-5825-4DC9-A6C4-86F57039F2F5}"/>
              </a:ext>
            </a:extLst>
          </p:cNvPr>
          <p:cNvCxnSpPr>
            <a:cxnSpLocks/>
          </p:cNvCxnSpPr>
          <p:nvPr/>
        </p:nvCxnSpPr>
        <p:spPr>
          <a:xfrm>
            <a:off x="5913582" y="4991877"/>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3B919F-6FE1-4732-92AD-C235DC3D7613}"/>
              </a:ext>
            </a:extLst>
          </p:cNvPr>
          <p:cNvCxnSpPr>
            <a:cxnSpLocks/>
          </p:cNvCxnSpPr>
          <p:nvPr/>
        </p:nvCxnSpPr>
        <p:spPr>
          <a:xfrm>
            <a:off x="8245911" y="4989132"/>
            <a:ext cx="217443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B653-6B0B-478C-940F-8071BE609AB1}"/>
              </a:ext>
            </a:extLst>
          </p:cNvPr>
          <p:cNvCxnSpPr>
            <a:cxnSpLocks/>
          </p:cNvCxnSpPr>
          <p:nvPr/>
        </p:nvCxnSpPr>
        <p:spPr>
          <a:xfrm>
            <a:off x="8245911" y="5251854"/>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02F278-FDD2-4D61-BC46-0D8E7AA7EB36}"/>
              </a:ext>
            </a:extLst>
          </p:cNvPr>
          <p:cNvCxnSpPr>
            <a:cxnSpLocks/>
          </p:cNvCxnSpPr>
          <p:nvPr/>
        </p:nvCxnSpPr>
        <p:spPr>
          <a:xfrm>
            <a:off x="8245911" y="5620687"/>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B447BE-1FA6-430A-817A-BFFE0CD99F01}"/>
              </a:ext>
            </a:extLst>
          </p:cNvPr>
          <p:cNvCxnSpPr>
            <a:cxnSpLocks/>
          </p:cNvCxnSpPr>
          <p:nvPr/>
        </p:nvCxnSpPr>
        <p:spPr>
          <a:xfrm>
            <a:off x="8245911" y="4643852"/>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4E0AB5-DFC0-4D69-B774-C3F8C5BF977C}"/>
              </a:ext>
            </a:extLst>
          </p:cNvPr>
          <p:cNvCxnSpPr>
            <a:cxnSpLocks/>
          </p:cNvCxnSpPr>
          <p:nvPr/>
        </p:nvCxnSpPr>
        <p:spPr>
          <a:xfrm>
            <a:off x="5913582" y="4643852"/>
            <a:ext cx="487218"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4243BB-FD07-41A9-BAD9-71C9A9D190FA}"/>
              </a:ext>
            </a:extLst>
          </p:cNvPr>
          <p:cNvCxnSpPr>
            <a:cxnSpLocks/>
          </p:cNvCxnSpPr>
          <p:nvPr/>
        </p:nvCxnSpPr>
        <p:spPr>
          <a:xfrm>
            <a:off x="5913582" y="5337134"/>
            <a:ext cx="13094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834378-BDA6-4377-8C22-5B3F9CB0A85C}"/>
              </a:ext>
            </a:extLst>
          </p:cNvPr>
          <p:cNvCxnSpPr>
            <a:cxnSpLocks/>
          </p:cNvCxnSpPr>
          <p:nvPr/>
        </p:nvCxnSpPr>
        <p:spPr>
          <a:xfrm flipV="1">
            <a:off x="5913582" y="5652838"/>
            <a:ext cx="1970236" cy="1"/>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D0F983-C5A2-498E-9B87-CD19DCF5E78A}"/>
              </a:ext>
            </a:extLst>
          </p:cNvPr>
          <p:cNvSpPr txBox="1"/>
          <p:nvPr/>
        </p:nvSpPr>
        <p:spPr>
          <a:xfrm>
            <a:off x="646111" y="1112681"/>
            <a:ext cx="9774238" cy="892552"/>
          </a:xfrm>
          <a:prstGeom prst="rect">
            <a:avLst/>
          </a:prstGeom>
          <a:noFill/>
        </p:spPr>
        <p:txBody>
          <a:bodyPr wrap="square">
            <a:spAutoFit/>
          </a:bodyPr>
          <a:lstStyle/>
          <a:p>
            <a:r>
              <a:rPr lang="en-GB" sz="2600" dirty="0">
                <a:solidFill>
                  <a:schemeClr val="tx2"/>
                </a:solidFill>
              </a:rPr>
              <a:t>What proteins/metabolites have sig. different abundances between IR and IS?</a:t>
            </a:r>
          </a:p>
        </p:txBody>
      </p:sp>
    </p:spTree>
    <p:extLst>
      <p:ext uri="{BB962C8B-B14F-4D97-AF65-F5344CB8AC3E}">
        <p14:creationId xmlns:p14="http://schemas.microsoft.com/office/powerpoint/2010/main" val="2908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473550254"/>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68380665"/>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A56ECB-4DF6-4F1C-8385-D53619669505}"/>
              </a:ext>
            </a:extLst>
          </p:cNvPr>
          <p:cNvSpPr/>
          <p:nvPr/>
        </p:nvSpPr>
        <p:spPr>
          <a:xfrm>
            <a:off x="6946386" y="5545184"/>
            <a:ext cx="198026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39" name="Rectangle 38">
            <a:extLst>
              <a:ext uri="{FF2B5EF4-FFF2-40B4-BE49-F238E27FC236}">
                <a16:creationId xmlns:a16="http://schemas.microsoft.com/office/drawing/2014/main" id="{C3E86D3D-1686-450A-8F0A-6A9D7F9B1C1F}"/>
              </a:ext>
            </a:extLst>
          </p:cNvPr>
          <p:cNvSpPr/>
          <p:nvPr/>
        </p:nvSpPr>
        <p:spPr>
          <a:xfrm>
            <a:off x="8196889" y="6216423"/>
            <a:ext cx="198026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40" name="Rectangle 39">
            <a:extLst>
              <a:ext uri="{FF2B5EF4-FFF2-40B4-BE49-F238E27FC236}">
                <a16:creationId xmlns:a16="http://schemas.microsoft.com/office/drawing/2014/main" id="{0074DB68-71D0-4958-B306-011B08B3C2A7}"/>
              </a:ext>
            </a:extLst>
          </p:cNvPr>
          <p:cNvSpPr/>
          <p:nvPr/>
        </p:nvSpPr>
        <p:spPr>
          <a:xfrm>
            <a:off x="9532279" y="5518437"/>
            <a:ext cx="198026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spTree>
    <p:extLst>
      <p:ext uri="{BB962C8B-B14F-4D97-AF65-F5344CB8AC3E}">
        <p14:creationId xmlns:p14="http://schemas.microsoft.com/office/powerpoint/2010/main" val="380492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L-Glutamate</a:t>
                      </a:r>
                    </a:p>
                  </a:txBody>
                  <a:tcPr/>
                </a:tc>
                <a:tc>
                  <a:txBody>
                    <a:bodyPr/>
                    <a:lstStyle/>
                    <a:p>
                      <a:r>
                        <a:rPr lang="en-GB" dirty="0"/>
                        <a:t>0.288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908590193"/>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sp>
        <p:nvSpPr>
          <p:cNvPr id="12" name="Content Placeholder 12">
            <a:extLst>
              <a:ext uri="{FF2B5EF4-FFF2-40B4-BE49-F238E27FC236}">
                <a16:creationId xmlns:a16="http://schemas.microsoft.com/office/drawing/2014/main" id="{948FD769-B11A-4B4A-BA4E-D526B43D1270}"/>
              </a:ext>
            </a:extLst>
          </p:cNvPr>
          <p:cNvSpPr txBox="1">
            <a:spLocks/>
          </p:cNvSpPr>
          <p:nvPr/>
        </p:nvSpPr>
        <p:spPr>
          <a:xfrm>
            <a:off x="6214532" y="5522406"/>
            <a:ext cx="5638803" cy="1266910"/>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None/>
            </a:pPr>
            <a:r>
              <a:rPr lang="en-GB" sz="1900" dirty="0">
                <a:solidFill>
                  <a:schemeClr val="tx1">
                    <a:lumMod val="95000"/>
                  </a:schemeClr>
                </a:solidFill>
              </a:rPr>
              <a:t>Why use both? </a:t>
            </a:r>
          </a:p>
          <a:p>
            <a:pPr marL="0" indent="0" algn="ctr">
              <a:buNone/>
            </a:pPr>
            <a:r>
              <a:rPr lang="en-GB" sz="1900" dirty="0">
                <a:solidFill>
                  <a:schemeClr val="tx1">
                    <a:lumMod val="95000"/>
                  </a:schemeClr>
                </a:solidFill>
              </a:rPr>
              <a:t>Allows for a more detailed picture of the altered biological pathways.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40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59418" y="4681925"/>
            <a:ext cx="710147" cy="710147"/>
          </a:xfrm>
          <a:prstGeom prst="rect">
            <a:avLst/>
          </a:prstGeom>
        </p:spPr>
      </p:pic>
      <p:sp>
        <p:nvSpPr>
          <p:cNvPr id="6" name="Rectangle 5">
            <a:extLst>
              <a:ext uri="{FF2B5EF4-FFF2-40B4-BE49-F238E27FC236}">
                <a16:creationId xmlns:a16="http://schemas.microsoft.com/office/drawing/2014/main" id="{B35EFBFD-55AF-4909-9DE8-E44F2AF729B9}"/>
              </a:ext>
            </a:extLst>
          </p:cNvPr>
          <p:cNvSpPr/>
          <p:nvPr/>
        </p:nvSpPr>
        <p:spPr>
          <a:xfrm>
            <a:off x="4143763" y="6243043"/>
            <a:ext cx="5532284" cy="369332"/>
          </a:xfrm>
          <a:prstGeom prst="rect">
            <a:avLst/>
          </a:prstGeom>
        </p:spPr>
        <p:txBody>
          <a:bodyPr wrap="none">
            <a:spAutoFit/>
          </a:bodyPr>
          <a:lstStyle/>
          <a:p>
            <a:r>
              <a:rPr lang="en-GB" dirty="0">
                <a:hlinkClick r:id="rId7"/>
              </a:rPr>
              <a:t>https://www.jci.org/articles/view/29189/figure/1</a:t>
            </a:r>
            <a:endParaRPr lang="en-GB" dirty="0"/>
          </a:p>
        </p:txBody>
      </p:sp>
      <p:pic>
        <p:nvPicPr>
          <p:cNvPr id="3" name="Picture 2">
            <a:extLst>
              <a:ext uri="{FF2B5EF4-FFF2-40B4-BE49-F238E27FC236}">
                <a16:creationId xmlns:a16="http://schemas.microsoft.com/office/drawing/2014/main" id="{82A733A1-1870-4EA3-8EA4-6189065493D4}"/>
              </a:ext>
            </a:extLst>
          </p:cNvPr>
          <p:cNvPicPr>
            <a:picLocks noChangeAspect="1"/>
          </p:cNvPicPr>
          <p:nvPr/>
        </p:nvPicPr>
        <p:blipFill>
          <a:blip r:embed="rId8"/>
          <a:stretch>
            <a:fillRect/>
          </a:stretch>
        </p:blipFill>
        <p:spPr>
          <a:xfrm>
            <a:off x="2038350" y="3132395"/>
            <a:ext cx="8115300" cy="3095625"/>
          </a:xfrm>
          <a:prstGeom prst="rect">
            <a:avLst/>
          </a:prstGeom>
        </p:spPr>
      </p:pic>
    </p:spTree>
    <p:extLst>
      <p:ext uri="{BB962C8B-B14F-4D97-AF65-F5344CB8AC3E}">
        <p14:creationId xmlns:p14="http://schemas.microsoft.com/office/powerpoint/2010/main" val="29742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Discussion: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200" y="2279421"/>
            <a:ext cx="11277602" cy="3147602"/>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endParaRPr lang="en-GB" sz="2400" dirty="0">
              <a:solidFill>
                <a:schemeClr val="tx1">
                  <a:lumMod val="95000"/>
                </a:schemeClr>
              </a:solidFill>
            </a:endParaRPr>
          </a:p>
        </p:txBody>
      </p:sp>
      <p:sp>
        <p:nvSpPr>
          <p:cNvPr id="10" name="Content Placeholder 12">
            <a:extLst>
              <a:ext uri="{FF2B5EF4-FFF2-40B4-BE49-F238E27FC236}">
                <a16:creationId xmlns:a16="http://schemas.microsoft.com/office/drawing/2014/main" id="{8F056D0F-2F5F-4110-A6FB-AD34B8181480}"/>
              </a:ext>
            </a:extLst>
          </p:cNvPr>
          <p:cNvSpPr txBox="1">
            <a:spLocks/>
          </p:cNvSpPr>
          <p:nvPr/>
        </p:nvSpPr>
        <p:spPr>
          <a:xfrm>
            <a:off x="457199" y="2410507"/>
            <a:ext cx="11277601" cy="569179"/>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600"/>
              </a:spcBef>
              <a:buNone/>
            </a:pPr>
            <a:r>
              <a:rPr lang="en-GB" sz="2400" dirty="0">
                <a:solidFill>
                  <a:srgbClr val="E25454"/>
                </a:solidFill>
              </a:rPr>
              <a:t>Problem</a:t>
            </a:r>
            <a:r>
              <a:rPr lang="en-GB" sz="2400" dirty="0">
                <a:solidFill>
                  <a:srgbClr val="FF0000"/>
                </a:solidFill>
              </a:rPr>
              <a:t>:</a:t>
            </a:r>
            <a:r>
              <a:rPr lang="en-GB" sz="2400" dirty="0">
                <a:solidFill>
                  <a:schemeClr val="tx1">
                    <a:lumMod val="95000"/>
                  </a:schemeClr>
                </a:solidFill>
              </a:rPr>
              <a:t> all these pathways only contained 1-2 hits.</a:t>
            </a:r>
          </a:p>
        </p:txBody>
      </p:sp>
      <p:sp>
        <p:nvSpPr>
          <p:cNvPr id="15" name="Content Placeholder 12">
            <a:extLst>
              <a:ext uri="{FF2B5EF4-FFF2-40B4-BE49-F238E27FC236}">
                <a16:creationId xmlns:a16="http://schemas.microsoft.com/office/drawing/2014/main" id="{1C556F8C-2914-4D4F-9C86-20138FD92DFF}"/>
              </a:ext>
            </a:extLst>
          </p:cNvPr>
          <p:cNvSpPr txBox="1">
            <a:spLocks/>
          </p:cNvSpPr>
          <p:nvPr/>
        </p:nvSpPr>
        <p:spPr>
          <a:xfrm>
            <a:off x="457199" y="2938910"/>
            <a:ext cx="11277601" cy="980180"/>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spcBef>
                <a:spcPts val="600"/>
              </a:spcBef>
              <a:buFont typeface="Century Gothic" panose="020B0502020202020204" pitchFamily="34" charset="0"/>
              <a:buChar char="→"/>
            </a:pPr>
            <a:r>
              <a:rPr lang="en-GB" sz="2400" dirty="0">
                <a:solidFill>
                  <a:schemeClr val="tx1">
                    <a:lumMod val="95000"/>
                  </a:schemeClr>
                </a:solidFill>
              </a:rPr>
              <a:t>Are these pathway alterations large enough to result in noticeable differences between the IR and IS group?</a:t>
            </a:r>
          </a:p>
        </p:txBody>
      </p:sp>
      <p:sp>
        <p:nvSpPr>
          <p:cNvPr id="16" name="Content Placeholder 12">
            <a:extLst>
              <a:ext uri="{FF2B5EF4-FFF2-40B4-BE49-F238E27FC236}">
                <a16:creationId xmlns:a16="http://schemas.microsoft.com/office/drawing/2014/main" id="{33116C73-BE84-40D9-98AB-80CEE024B88C}"/>
              </a:ext>
            </a:extLst>
          </p:cNvPr>
          <p:cNvSpPr txBox="1">
            <a:spLocks/>
          </p:cNvSpPr>
          <p:nvPr/>
        </p:nvSpPr>
        <p:spPr>
          <a:xfrm>
            <a:off x="741114" y="3847663"/>
            <a:ext cx="10412660" cy="1341853"/>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spcBef>
                <a:spcPts val="600"/>
              </a:spcBef>
              <a:buNone/>
            </a:pPr>
            <a:r>
              <a:rPr lang="en-GB" sz="2400" dirty="0">
                <a:solidFill>
                  <a:srgbClr val="FFA15B"/>
                </a:solidFill>
              </a:rPr>
              <a:t>Debateable, due to low coverage.</a:t>
            </a:r>
          </a:p>
          <a:p>
            <a:pPr marL="457200" lvl="1" indent="0">
              <a:spcBef>
                <a:spcPts val="600"/>
              </a:spcBef>
              <a:buNone/>
            </a:pPr>
            <a:r>
              <a:rPr lang="en-GB" sz="2400" dirty="0">
                <a:solidFill>
                  <a:srgbClr val="72AF2F"/>
                </a:solidFill>
              </a:rPr>
              <a:t>Possible solution: 1 tool with coverage of PathVisio, </a:t>
            </a:r>
            <a:r>
              <a:rPr lang="en-GB" sz="2400" dirty="0" err="1">
                <a:solidFill>
                  <a:srgbClr val="72AF2F"/>
                </a:solidFill>
              </a:rPr>
              <a:t>WikiPathways</a:t>
            </a:r>
            <a:r>
              <a:rPr lang="en-GB" sz="2400" dirty="0">
                <a:solidFill>
                  <a:srgbClr val="72AF2F"/>
                </a:solidFill>
              </a:rPr>
              <a:t>, </a:t>
            </a:r>
            <a:r>
              <a:rPr lang="en-GB" sz="2400" dirty="0" err="1">
                <a:solidFill>
                  <a:srgbClr val="72AF2F"/>
                </a:solidFill>
              </a:rPr>
              <a:t>MetaboAnalyst</a:t>
            </a:r>
            <a:r>
              <a:rPr lang="en-GB" sz="2400" dirty="0">
                <a:solidFill>
                  <a:srgbClr val="72AF2F"/>
                </a:solidFill>
              </a:rPr>
              <a:t> and KEGG.</a:t>
            </a:r>
          </a:p>
          <a:p>
            <a:pPr marL="457200" lvl="1" indent="0">
              <a:spcBef>
                <a:spcPts val="600"/>
              </a:spcBef>
              <a:buNone/>
            </a:pPr>
            <a:endParaRPr lang="en-GB" sz="2400" dirty="0">
              <a:solidFill>
                <a:schemeClr val="tx1">
                  <a:lumMod val="95000"/>
                </a:schemeClr>
              </a:solidFill>
            </a:endParaRPr>
          </a:p>
        </p:txBody>
      </p:sp>
    </p:spTree>
    <p:extLst>
      <p:ext uri="{BB962C8B-B14F-4D97-AF65-F5344CB8AC3E}">
        <p14:creationId xmlns:p14="http://schemas.microsoft.com/office/powerpoint/2010/main" val="29130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276595" y="5590750"/>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95" y="1522009"/>
            <a:ext cx="7201455" cy="40277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6788DAD-B9C4-4130-870A-85104C6BB81A}"/>
              </a:ext>
            </a:extLst>
          </p:cNvPr>
          <p:cNvSpPr/>
          <p:nvPr/>
        </p:nvSpPr>
        <p:spPr>
          <a:xfrm>
            <a:off x="7682905" y="2633025"/>
            <a:ext cx="4232500" cy="1960301"/>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1" name="TextBox 10">
            <a:extLst>
              <a:ext uri="{FF2B5EF4-FFF2-40B4-BE49-F238E27FC236}">
                <a16:creationId xmlns:a16="http://schemas.microsoft.com/office/drawing/2014/main" id="{08669FC9-7C48-4F23-A5B4-4E2725768128}"/>
              </a:ext>
            </a:extLst>
          </p:cNvPr>
          <p:cNvSpPr txBox="1"/>
          <p:nvPr/>
        </p:nvSpPr>
        <p:spPr>
          <a:xfrm>
            <a:off x="7682905" y="2631016"/>
            <a:ext cx="4232500" cy="1785104"/>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immune system is likely to be altered in the IR compared to the IS based on differences in proteomics.</a:t>
            </a:r>
          </a:p>
        </p:txBody>
      </p:sp>
    </p:spTree>
    <p:extLst>
      <p:ext uri="{BB962C8B-B14F-4D97-AF65-F5344CB8AC3E}">
        <p14:creationId xmlns:p14="http://schemas.microsoft.com/office/powerpoint/2010/main" val="1939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912421" y="2554650"/>
            <a:ext cx="10367158" cy="1400530"/>
          </a:xfrm>
        </p:spPr>
        <p:txBody>
          <a:bodyPr/>
          <a:lstStyle/>
          <a:p>
            <a:pPr algn="ctr">
              <a:lnSpc>
                <a:spcPts val="5200"/>
              </a:lnSpc>
              <a:spcAft>
                <a:spcPts val="6000"/>
              </a:spcAft>
            </a:pPr>
            <a:r>
              <a:rPr lang="en-GB" sz="4000" dirty="0"/>
              <a:t>What about the biological implications of the metagenomic differences?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912421" y="4204213"/>
            <a:ext cx="10367158" cy="915912"/>
          </a:xfrm>
        </p:spPr>
        <p:txBody>
          <a:bodyPr>
            <a:normAutofit/>
          </a:bodyPr>
          <a:lstStyle/>
          <a:p>
            <a:pPr marL="0" indent="0" algn="ctr">
              <a:buNone/>
            </a:pPr>
            <a:r>
              <a:rPr lang="en-GB" sz="2400" dirty="0"/>
              <a:t>Now that we know which metabolites are sig. altered in IR compared to IS, we can look at the sparse CCA more critically. </a:t>
            </a:r>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pic>
        <p:nvPicPr>
          <p:cNvPr id="13" name="Graphic 12" descr="Badge Question Mark">
            <a:extLst>
              <a:ext uri="{FF2B5EF4-FFF2-40B4-BE49-F238E27FC236}">
                <a16:creationId xmlns:a16="http://schemas.microsoft.com/office/drawing/2014/main" id="{B8BA08CA-A8AA-4778-94D0-2AAB7C89AA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5735" y="849046"/>
            <a:ext cx="1400529" cy="1400529"/>
          </a:xfrm>
          <a:prstGeom prst="rect">
            <a:avLst/>
          </a:prstGeom>
        </p:spPr>
      </p:pic>
    </p:spTree>
    <p:extLst>
      <p:ext uri="{BB962C8B-B14F-4D97-AF65-F5344CB8AC3E}">
        <p14:creationId xmlns:p14="http://schemas.microsoft.com/office/powerpoint/2010/main" val="1297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solidFill>
                      <a:schemeClr val="tx1">
                        <a:lumMod val="65000"/>
                      </a:schemeClr>
                    </a:solidFill>
                  </a:rPr>
                  <a:t>3 = </a:t>
                </a:r>
                <a:r>
                  <a:rPr lang="en-GB" i="1" dirty="0" err="1">
                    <a:solidFill>
                      <a:schemeClr val="tx1">
                        <a:lumMod val="65000"/>
                      </a:schemeClr>
                    </a:solidFill>
                  </a:rPr>
                  <a:t>Oscillospira</a:t>
                </a:r>
                <a:r>
                  <a:rPr lang="en-GB" i="1" dirty="0">
                    <a:solidFill>
                      <a:schemeClr val="tx1">
                        <a:lumMod val="65000"/>
                      </a:schemeClr>
                    </a:solidFill>
                  </a:rPr>
                  <a:t> </a:t>
                </a:r>
                <a:r>
                  <a:rPr lang="en-GB" dirty="0">
                    <a:solidFill>
                      <a:schemeClr val="tx1">
                        <a:lumMod val="65000"/>
                      </a:schemeClr>
                    </a:solidFill>
                  </a:rPr>
                  <a:t>(</a:t>
                </a:r>
                <a14:m>
                  <m:oMath xmlns:m="http://schemas.openxmlformats.org/officeDocument/2006/math">
                    <m:r>
                      <a:rPr lang="en-GB" i="1">
                        <a:solidFill>
                          <a:schemeClr val="tx1">
                            <a:lumMod val="65000"/>
                          </a:schemeClr>
                        </a:solidFill>
                        <a:latin typeface="Cambria Math" panose="02040503050406030204" pitchFamily="18" charset="0"/>
                      </a:rPr>
                      <m:t>↑</m:t>
                    </m:r>
                  </m:oMath>
                </a14:m>
                <a:r>
                  <a:rPr lang="en-GB" dirty="0">
                    <a:solidFill>
                      <a:schemeClr val="tx1">
                        <a:lumMod val="65000"/>
                      </a:schemeClr>
                    </a:solidFill>
                  </a:rPr>
                  <a:t> in IR).</a:t>
                </a:r>
              </a:p>
              <a:p>
                <a:pPr marL="0" indent="0">
                  <a:buNone/>
                </a:pPr>
                <a:r>
                  <a:rPr lang="en-GB" dirty="0">
                    <a:solidFill>
                      <a:schemeClr val="tx1">
                        <a:lumMod val="65000"/>
                      </a:schemeClr>
                    </a:solidFill>
                  </a:rPr>
                  <a:t>2 = </a:t>
                </a:r>
                <a:r>
                  <a:rPr lang="en-GB" i="1" dirty="0" err="1">
                    <a:solidFill>
                      <a:schemeClr val="tx1">
                        <a:lumMod val="65000"/>
                      </a:schemeClr>
                    </a:solidFill>
                  </a:rPr>
                  <a:t>Coprococcus</a:t>
                </a:r>
                <a:r>
                  <a:rPr lang="en-GB" i="1" dirty="0">
                    <a:solidFill>
                      <a:schemeClr val="tx1">
                        <a:lumMod val="65000"/>
                      </a:schemeClr>
                    </a:solidFill>
                  </a:rPr>
                  <a:t> </a:t>
                </a:r>
                <a:r>
                  <a:rPr lang="en-GB" dirty="0">
                    <a:solidFill>
                      <a:schemeClr val="tx1">
                        <a:lumMod val="65000"/>
                      </a:schemeClr>
                    </a:solidFill>
                  </a:rPr>
                  <a:t>(↓ in IR).</a:t>
                </a:r>
              </a:p>
            </p:txBody>
          </p:sp>
        </mc:Choice>
        <mc:Fallback xmlns="">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51443" y="1999343"/>
                <a:ext cx="4544702" cy="2859314"/>
              </a:xfrm>
              <a:blipFill>
                <a:blip r:embed="rId3"/>
                <a:stretch>
                  <a:fillRect l="-1208" t="-1279" r="-805"/>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r>
              <a:rPr lang="en-GB" dirty="0">
                <a:solidFill>
                  <a:schemeClr val="tx1">
                    <a:lumMod val="65000"/>
                  </a:schemeClr>
                </a:solidFill>
              </a:rPr>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
        <p:nvSpPr>
          <p:cNvPr id="2" name="TextBox 1">
            <a:extLst>
              <a:ext uri="{FF2B5EF4-FFF2-40B4-BE49-F238E27FC236}">
                <a16:creationId xmlns:a16="http://schemas.microsoft.com/office/drawing/2014/main" id="{39C14B0D-67BB-4C0F-9CC1-B3C6C37B584F}"/>
              </a:ext>
            </a:extLst>
          </p:cNvPr>
          <p:cNvSpPr txBox="1"/>
          <p:nvPr/>
        </p:nvSpPr>
        <p:spPr>
          <a:xfrm>
            <a:off x="7523839" y="3011116"/>
            <a:ext cx="3253838" cy="369332"/>
          </a:xfrm>
          <a:prstGeom prst="rect">
            <a:avLst/>
          </a:prstGeom>
          <a:noFill/>
        </p:spPr>
        <p:txBody>
          <a:bodyPr wrap="square" rtlCol="0">
            <a:spAutoFit/>
          </a:bodyPr>
          <a:lstStyle/>
          <a:p>
            <a:pPr algn="ctr"/>
            <a:r>
              <a:rPr lang="en-GB" sz="1800" dirty="0">
                <a:solidFill>
                  <a:schemeClr val="tx1">
                    <a:lumMod val="95000"/>
                  </a:schemeClr>
                </a:solidFill>
              </a:rPr>
              <a:t>↓ in IR</a:t>
            </a:r>
            <a:r>
              <a:rPr lang="en-GB" dirty="0">
                <a:solidFill>
                  <a:schemeClr val="tx1">
                    <a:lumMod val="95000"/>
                  </a:schemeClr>
                </a:solidFill>
              </a:rPr>
              <a:t> </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Conclusions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err="1"/>
              <a:t>sss</a:t>
            </a: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6DC398D2-C458-40D7-B6F2-5078F5E06F87}"/>
              </a:ext>
            </a:extLst>
          </p:cNvPr>
          <p:cNvSpPr>
            <a:spLocks noGrp="1"/>
          </p:cNvSpPr>
          <p:nvPr>
            <p:ph idx="1"/>
          </p:nvPr>
        </p:nvSpPr>
        <p:spPr/>
        <p:txBody>
          <a:bodyPr/>
          <a:lstStyle/>
          <a:p>
            <a:endParaRPr lang="en-GB" dirty="0"/>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052918"/>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1428520" y="5358093"/>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(7)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(5)</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142712"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142712"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(9)</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Genetic </a:t>
            </a:r>
          </a:p>
          <a:p>
            <a:r>
              <a:rPr lang="en-GB" dirty="0"/>
              <a:t>predisposition (6)</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07359" y="2387591"/>
            <a:ext cx="3404966" cy="390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607358" y="1924458"/>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5712679" y="2393100"/>
            <a:ext cx="1082260"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07358" y="2826363"/>
            <a:ext cx="486702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2" name="Rectangle 11">
            <a:extLst>
              <a:ext uri="{FF2B5EF4-FFF2-40B4-BE49-F238E27FC236}">
                <a16:creationId xmlns:a16="http://schemas.microsoft.com/office/drawing/2014/main" id="{F5ACA5FC-4626-4855-ACEE-9E332F653B77}"/>
              </a:ext>
            </a:extLst>
          </p:cNvPr>
          <p:cNvSpPr/>
          <p:nvPr/>
        </p:nvSpPr>
        <p:spPr>
          <a:xfrm>
            <a:off x="607358" y="3275538"/>
            <a:ext cx="234867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2246769"/>
          </a:xfrm>
          <a:prstGeom prst="rect">
            <a:avLst/>
          </a:prstGeom>
          <a:noFill/>
        </p:spPr>
        <p:txBody>
          <a:bodyPr wrap="square" rtlCol="0">
            <a:spAutoFit/>
          </a:bodyPr>
          <a:lstStyle/>
          <a:p>
            <a:r>
              <a:rPr lang="en-GB" sz="2800" dirty="0"/>
              <a:t>Investigate the changes in microbiome, host metabolome  and host proteome between insulin resistant and insulin sensitive prediabetics.</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34494F5-2A04-4E94-BDEE-40291B3AD359}"/>
              </a:ext>
            </a:extLst>
          </p:cNvPr>
          <p:cNvSpPr/>
          <p:nvPr/>
        </p:nvSpPr>
        <p:spPr>
          <a:xfrm>
            <a:off x="7106440" y="3323468"/>
            <a:ext cx="1164148" cy="64592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a:t>PCA </a:t>
            </a:r>
          </a:p>
          <a:p>
            <a:pPr algn="ctr">
              <a:spcAft>
                <a:spcPts val="600"/>
              </a:spcAft>
            </a:pPr>
            <a:r>
              <a:rPr lang="en-GB" dirty="0"/>
              <a:t>PERMANOVA</a:t>
            </a:r>
          </a:p>
          <a:p>
            <a:pPr algn="ctr">
              <a:spcAft>
                <a:spcPts val="600"/>
              </a:spcAft>
            </a:pPr>
            <a:r>
              <a:rPr lang="en-GB" dirty="0"/>
              <a:t>Homogeneity check</a:t>
            </a:r>
          </a:p>
          <a:p>
            <a:pPr algn="ctr">
              <a:spcAft>
                <a:spcPts val="600"/>
              </a:spcAft>
            </a:pPr>
            <a:r>
              <a:rPr lang="en-GB" dirty="0"/>
              <a:t>Top taxa</a:t>
            </a:r>
          </a:p>
          <a:p>
            <a:pPr algn="ctr"/>
            <a:r>
              <a:rPr lang="en-GB" dirty="0"/>
              <a:t>Phyla abundances</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362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r>
              <a:rPr lang="en-GB" sz="3700" dirty="0"/>
              <a:t> with Bray Curtis dissimilarity</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 (</a:t>
            </a:r>
            <a:r>
              <a:rPr lang="en-GB" dirty="0" err="1">
                <a:latin typeface="Courier New" panose="02070309020205020404" pitchFamily="49" charset="0"/>
                <a:cs typeface="Courier New" panose="02070309020205020404" pitchFamily="49" charset="0"/>
              </a:rPr>
              <a:t>betadisper</a:t>
            </a:r>
            <a:r>
              <a:rPr lang="en-GB" dirty="0"/>
              <a:t>)</a:t>
            </a:r>
          </a:p>
          <a:p>
            <a:endParaRPr lang="en-GB" dirty="0"/>
          </a:p>
          <a:p>
            <a:r>
              <a:rPr lang="en-GB" dirty="0"/>
              <a:t>Result: p = 1.171 </a:t>
            </a:r>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2629</TotalTime>
  <Words>2344</Words>
  <Application>Microsoft Office PowerPoint</Application>
  <PresentationFormat>Widescreen</PresentationFormat>
  <Paragraphs>362</Paragraphs>
  <Slides>28</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Century Gothic</vt:lpstr>
      <vt:lpstr>Courier New</vt:lpstr>
      <vt:lpstr>Wingdings 3</vt:lpstr>
      <vt:lpstr>Ion</vt:lpstr>
      <vt:lpstr>Identifying differences in the omics of IR and IS prediabetics</vt:lpstr>
      <vt:lpstr>Introduction: T2DM</vt:lpstr>
      <vt:lpstr>Introduction: IR at the omics level</vt:lpstr>
      <vt:lpstr>Aim</vt:lpstr>
      <vt:lpstr>Methods</vt:lpstr>
      <vt:lpstr>PART Ia </vt:lpstr>
      <vt:lpstr>Results: PCoA with Bray Curtis dissimilarity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PowerPoint Presentation</vt:lpstr>
      <vt:lpstr>PowerPoint Presentation</vt:lpstr>
      <vt:lpstr>PART Ib </vt:lpstr>
      <vt:lpstr>Results: sparse CCA </vt:lpstr>
      <vt:lpstr>PART II </vt:lpstr>
      <vt:lpstr>Results: Differential Analysis </vt:lpstr>
      <vt:lpstr>Results: Combined Pathway Analysis </vt:lpstr>
      <vt:lpstr>Results: Combined Pathway Analysis </vt:lpstr>
      <vt:lpstr>Discussion: Combined Pathway Analysis </vt:lpstr>
      <vt:lpstr>Results: Network Analysis</vt:lpstr>
      <vt:lpstr>What about the biological implications of the metagenomic differences?</vt:lpstr>
      <vt:lpstr>Discussion: sparse CCA </vt:lpstr>
      <vt:lpstr>Conclusions</vt:lpstr>
      <vt:lpstr>References</vt:lpstr>
      <vt:lpstr>PowerPoint Presentation</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2020-06-25T08:22:34Z</dcterms:modified>
</cp:coreProperties>
</file>