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28"/>
  </p:notesMasterIdLst>
  <p:sldIdLst>
    <p:sldId id="259" r:id="rId2"/>
    <p:sldId id="272" r:id="rId3"/>
    <p:sldId id="295" r:id="rId4"/>
    <p:sldId id="261" r:id="rId5"/>
    <p:sldId id="274" r:id="rId6"/>
    <p:sldId id="285" r:id="rId7"/>
    <p:sldId id="262" r:id="rId8"/>
    <p:sldId id="264" r:id="rId9"/>
    <p:sldId id="279" r:id="rId10"/>
    <p:sldId id="267" r:id="rId11"/>
    <p:sldId id="286" r:id="rId12"/>
    <p:sldId id="289" r:id="rId13"/>
    <p:sldId id="291" r:id="rId14"/>
    <p:sldId id="290" r:id="rId15"/>
    <p:sldId id="288" r:id="rId16"/>
    <p:sldId id="284" r:id="rId17"/>
    <p:sldId id="283" r:id="rId18"/>
    <p:sldId id="265" r:id="rId19"/>
    <p:sldId id="292" r:id="rId20"/>
    <p:sldId id="269" r:id="rId21"/>
    <p:sldId id="281" r:id="rId22"/>
    <p:sldId id="294" r:id="rId23"/>
    <p:sldId id="270" r:id="rId24"/>
    <p:sldId id="271" r:id="rId25"/>
    <p:sldId id="282" r:id="rId26"/>
    <p:sldId id="29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743"/>
    <a:srgbClr val="E25454"/>
    <a:srgbClr val="02A293"/>
    <a:srgbClr val="02D8C4"/>
    <a:srgbClr val="686482"/>
    <a:srgbClr val="A273BF"/>
    <a:srgbClr val="72AF2F"/>
    <a:srgbClr val="322E3F"/>
    <a:srgbClr val="3A3748"/>
    <a:srgbClr val="332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873D3A-5142-4B27-9846-7DCB74605CCD}" v="131" dt="2020-06-20T18:30:29.1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0" autoAdjust="0"/>
    <p:restoredTop sz="93351" autoAdjust="0"/>
  </p:normalViewPr>
  <p:slideViewPr>
    <p:cSldViewPr snapToGrid="0">
      <p:cViewPr>
        <p:scale>
          <a:sx n="57" d="100"/>
          <a:sy n="57" d="100"/>
        </p:scale>
        <p:origin x="828"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rina De Oliveira" userId="34420f5773a88cdb" providerId="LiveId" clId="{7D17E82B-CE46-49E5-A84E-E2FFE4F43B4F}"/>
    <pc:docChg chg="undo redo custSel mod addSld delSld modSld sldOrd">
      <pc:chgData name="Sabrina De Oliveira" userId="34420f5773a88cdb" providerId="LiveId" clId="{7D17E82B-CE46-49E5-A84E-E2FFE4F43B4F}" dt="2020-06-08T14:02:57.743" v="12760" actId="27636"/>
      <pc:docMkLst>
        <pc:docMk/>
      </pc:docMkLst>
      <pc:sldChg chg="modSp del setBg">
        <pc:chgData name="Sabrina De Oliveira" userId="34420f5773a88cdb" providerId="LiveId" clId="{7D17E82B-CE46-49E5-A84E-E2FFE4F43B4F}" dt="2020-05-28T13:45:19.241" v="22" actId="2696"/>
        <pc:sldMkLst>
          <pc:docMk/>
          <pc:sldMk cId="1629355948" sldId="256"/>
        </pc:sldMkLst>
        <pc:spChg chg="mod">
          <ac:chgData name="Sabrina De Oliveira" userId="34420f5773a88cdb" providerId="LiveId" clId="{7D17E82B-CE46-49E5-A84E-E2FFE4F43B4F}" dt="2020-05-28T13:45:10.183" v="20"/>
          <ac:spMkLst>
            <pc:docMk/>
            <pc:sldMk cId="1629355948" sldId="256"/>
            <ac:spMk id="2" creationId="{35032F60-3995-4A79-948F-47ED67033D0E}"/>
          </ac:spMkLst>
        </pc:spChg>
        <pc:spChg chg="mod">
          <ac:chgData name="Sabrina De Oliveira" userId="34420f5773a88cdb" providerId="LiveId" clId="{7D17E82B-CE46-49E5-A84E-E2FFE4F43B4F}" dt="2020-05-28T13:45:10.183" v="20"/>
          <ac:spMkLst>
            <pc:docMk/>
            <pc:sldMk cId="1629355948" sldId="256"/>
            <ac:spMk id="3" creationId="{E97F51BC-37B1-4AAE-B6F6-F8A5D89E2E4A}"/>
          </ac:spMkLst>
        </pc:spChg>
      </pc:sldChg>
      <pc:sldChg chg="addSp delSp modSp new del mod modTransition modNotesTx">
        <pc:chgData name="Sabrina De Oliveira" userId="34420f5773a88cdb" providerId="LiveId" clId="{7D17E82B-CE46-49E5-A84E-E2FFE4F43B4F}" dt="2020-06-05T13:31:58.243" v="11683" actId="2696"/>
        <pc:sldMkLst>
          <pc:docMk/>
          <pc:sldMk cId="76851159" sldId="257"/>
        </pc:sldMkLst>
        <pc:spChg chg="mod">
          <ac:chgData name="Sabrina De Oliveira" userId="34420f5773a88cdb" providerId="LiveId" clId="{7D17E82B-CE46-49E5-A84E-E2FFE4F43B4F}" dt="2020-06-03T09:45:01.753" v="610" actId="20577"/>
          <ac:spMkLst>
            <pc:docMk/>
            <pc:sldMk cId="76851159" sldId="257"/>
            <ac:spMk id="2" creationId="{1AD3D90E-C50B-4DFA-9CCB-5680F71C1507}"/>
          </ac:spMkLst>
        </pc:spChg>
        <pc:spChg chg="del mod">
          <ac:chgData name="Sabrina De Oliveira" userId="34420f5773a88cdb" providerId="LiveId" clId="{7D17E82B-CE46-49E5-A84E-E2FFE4F43B4F}" dt="2020-06-03T09:38:03.666" v="358" actId="931"/>
          <ac:spMkLst>
            <pc:docMk/>
            <pc:sldMk cId="76851159" sldId="257"/>
            <ac:spMk id="3" creationId="{5E62A098-11AF-4246-B8FB-3E55EADB8BD0}"/>
          </ac:spMkLst>
        </pc:spChg>
        <pc:spChg chg="add del mod">
          <ac:chgData name="Sabrina De Oliveira" userId="34420f5773a88cdb" providerId="LiveId" clId="{7D17E82B-CE46-49E5-A84E-E2FFE4F43B4F}" dt="2020-06-03T09:42:18.082" v="391"/>
          <ac:spMkLst>
            <pc:docMk/>
            <pc:sldMk cId="76851159" sldId="257"/>
            <ac:spMk id="6" creationId="{11CF7E19-AC87-453D-8E34-825BB19740BF}"/>
          </ac:spMkLst>
        </pc:spChg>
        <pc:spChg chg="add mod">
          <ac:chgData name="Sabrina De Oliveira" userId="34420f5773a88cdb" providerId="LiveId" clId="{7D17E82B-CE46-49E5-A84E-E2FFE4F43B4F}" dt="2020-06-03T13:03:51.326" v="1889" actId="20577"/>
          <ac:spMkLst>
            <pc:docMk/>
            <pc:sldMk cId="76851159" sldId="257"/>
            <ac:spMk id="7" creationId="{041F3778-7216-4345-9C36-30D7F3349F41}"/>
          </ac:spMkLst>
        </pc:spChg>
        <pc:spChg chg="add del mod">
          <ac:chgData name="Sabrina De Oliveira" userId="34420f5773a88cdb" providerId="LiveId" clId="{7D17E82B-CE46-49E5-A84E-E2FFE4F43B4F}" dt="2020-06-03T12:47:28.843" v="1558" actId="478"/>
          <ac:spMkLst>
            <pc:docMk/>
            <pc:sldMk cId="76851159" sldId="257"/>
            <ac:spMk id="8" creationId="{5EE082BB-269B-44AC-9244-A9E4183B53C5}"/>
          </ac:spMkLst>
        </pc:spChg>
        <pc:spChg chg="add mod">
          <ac:chgData name="Sabrina De Oliveira" userId="34420f5773a88cdb" providerId="LiveId" clId="{7D17E82B-CE46-49E5-A84E-E2FFE4F43B4F}" dt="2020-06-03T13:03:49.025" v="1888" actId="1076"/>
          <ac:spMkLst>
            <pc:docMk/>
            <pc:sldMk cId="76851159" sldId="257"/>
            <ac:spMk id="9" creationId="{904380CD-0E4E-4D4E-85F2-B7219AFA24CF}"/>
          </ac:spMkLst>
        </pc:spChg>
        <pc:spChg chg="add mod">
          <ac:chgData name="Sabrina De Oliveira" userId="34420f5773a88cdb" providerId="LiveId" clId="{7D17E82B-CE46-49E5-A84E-E2FFE4F43B4F}" dt="2020-06-03T13:03:49.025" v="1888" actId="1076"/>
          <ac:spMkLst>
            <pc:docMk/>
            <pc:sldMk cId="76851159" sldId="257"/>
            <ac:spMk id="10" creationId="{8F4EBED7-2C9C-456C-A2D1-D25F2AFF951A}"/>
          </ac:spMkLst>
        </pc:spChg>
        <pc:spChg chg="add mod">
          <ac:chgData name="Sabrina De Oliveira" userId="34420f5773a88cdb" providerId="LiveId" clId="{7D17E82B-CE46-49E5-A84E-E2FFE4F43B4F}" dt="2020-06-03T13:03:56.274" v="1890" actId="1076"/>
          <ac:spMkLst>
            <pc:docMk/>
            <pc:sldMk cId="76851159" sldId="257"/>
            <ac:spMk id="13" creationId="{CF9D096C-FB83-4A91-932F-5BD89A1A43CE}"/>
          </ac:spMkLst>
        </pc:spChg>
        <pc:picChg chg="add mod">
          <ac:chgData name="Sabrina De Oliveira" userId="34420f5773a88cdb" providerId="LiveId" clId="{7D17E82B-CE46-49E5-A84E-E2FFE4F43B4F}" dt="2020-06-03T09:41:09.168" v="387" actId="1035"/>
          <ac:picMkLst>
            <pc:docMk/>
            <pc:sldMk cId="76851159" sldId="257"/>
            <ac:picMk id="5" creationId="{A2996364-745F-4EF7-9F8E-C82601F66B4D}"/>
          </ac:picMkLst>
        </pc:picChg>
        <pc:picChg chg="add mod">
          <ac:chgData name="Sabrina De Oliveira" userId="34420f5773a88cdb" providerId="LiveId" clId="{7D17E82B-CE46-49E5-A84E-E2FFE4F43B4F}" dt="2020-06-03T13:03:56.274" v="1890" actId="1076"/>
          <ac:picMkLst>
            <pc:docMk/>
            <pc:sldMk cId="76851159" sldId="257"/>
            <ac:picMk id="11" creationId="{EC0C8E63-ED69-47BF-8863-B1E8E50B3F66}"/>
          </ac:picMkLst>
        </pc:picChg>
        <pc:picChg chg="add mod">
          <ac:chgData name="Sabrina De Oliveira" userId="34420f5773a88cdb" providerId="LiveId" clId="{7D17E82B-CE46-49E5-A84E-E2FFE4F43B4F}" dt="2020-06-03T13:03:56.274" v="1890" actId="1076"/>
          <ac:picMkLst>
            <pc:docMk/>
            <pc:sldMk cId="76851159" sldId="257"/>
            <ac:picMk id="12" creationId="{BF0691ED-F8DC-452C-B6FE-61AB5984F784}"/>
          </ac:picMkLst>
        </pc:picChg>
      </pc:sldChg>
      <pc:sldChg chg="addSp delSp modSp new mod">
        <pc:chgData name="Sabrina De Oliveira" userId="34420f5773a88cdb" providerId="LiveId" clId="{7D17E82B-CE46-49E5-A84E-E2FFE4F43B4F}" dt="2020-06-03T14:23:16.496" v="3747" actId="20577"/>
        <pc:sldMkLst>
          <pc:docMk/>
          <pc:sldMk cId="562078675" sldId="258"/>
        </pc:sldMkLst>
        <pc:spChg chg="del mod">
          <ac:chgData name="Sabrina De Oliveira" userId="34420f5773a88cdb" providerId="LiveId" clId="{7D17E82B-CE46-49E5-A84E-E2FFE4F43B4F}" dt="2020-06-03T09:44:54.555" v="593" actId="478"/>
          <ac:spMkLst>
            <pc:docMk/>
            <pc:sldMk cId="562078675" sldId="258"/>
            <ac:spMk id="2" creationId="{9945E3C3-D04E-41E9-B713-CDCA477D6802}"/>
          </ac:spMkLst>
        </pc:spChg>
        <pc:spChg chg="add mod">
          <ac:chgData name="Sabrina De Oliveira" userId="34420f5773a88cdb" providerId="LiveId" clId="{7D17E82B-CE46-49E5-A84E-E2FFE4F43B4F}" dt="2020-06-03T13:30:36.273" v="3096" actId="255"/>
          <ac:spMkLst>
            <pc:docMk/>
            <pc:sldMk cId="562078675" sldId="258"/>
            <ac:spMk id="5" creationId="{00FD306A-6F43-4C44-BB2C-E96DE0A02824}"/>
          </ac:spMkLst>
        </pc:spChg>
        <pc:spChg chg="add del mod">
          <ac:chgData name="Sabrina De Oliveira" userId="34420f5773a88cdb" providerId="LiveId" clId="{7D17E82B-CE46-49E5-A84E-E2FFE4F43B4F}" dt="2020-06-03T13:26:34.186" v="2954" actId="478"/>
          <ac:spMkLst>
            <pc:docMk/>
            <pc:sldMk cId="562078675" sldId="258"/>
            <ac:spMk id="6" creationId="{BEBCD0D3-38F8-46AF-A19F-125A66D5DA25}"/>
          </ac:spMkLst>
        </pc:spChg>
        <pc:spChg chg="add mod">
          <ac:chgData name="Sabrina De Oliveira" userId="34420f5773a88cdb" providerId="LiveId" clId="{7D17E82B-CE46-49E5-A84E-E2FFE4F43B4F}" dt="2020-06-03T14:23:16.496" v="3747" actId="20577"/>
          <ac:spMkLst>
            <pc:docMk/>
            <pc:sldMk cId="562078675" sldId="258"/>
            <ac:spMk id="7" creationId="{0061B056-4F16-42DB-A2B6-80A80AC11689}"/>
          </ac:spMkLst>
        </pc:spChg>
        <pc:spChg chg="add del">
          <ac:chgData name="Sabrina De Oliveira" userId="34420f5773a88cdb" providerId="LiveId" clId="{7D17E82B-CE46-49E5-A84E-E2FFE4F43B4F}" dt="2020-06-03T13:26:47.364" v="2959"/>
          <ac:spMkLst>
            <pc:docMk/>
            <pc:sldMk cId="562078675" sldId="258"/>
            <ac:spMk id="8" creationId="{67D56AF4-CDD1-46FA-8EEA-A992051D14B6}"/>
          </ac:spMkLst>
        </pc:spChg>
        <pc:picChg chg="add mod">
          <ac:chgData name="Sabrina De Oliveira" userId="34420f5773a88cdb" providerId="LiveId" clId="{7D17E82B-CE46-49E5-A84E-E2FFE4F43B4F}" dt="2020-06-03T09:40:21.243" v="380" actId="207"/>
          <ac:picMkLst>
            <pc:docMk/>
            <pc:sldMk cId="562078675" sldId="258"/>
            <ac:picMk id="4" creationId="{F344BC6C-DBA6-470E-B0B4-6F53AE352E1C}"/>
          </ac:picMkLst>
        </pc:picChg>
        <pc:picChg chg="add mod">
          <ac:chgData name="Sabrina De Oliveira" userId="34420f5773a88cdb" providerId="LiveId" clId="{7D17E82B-CE46-49E5-A84E-E2FFE4F43B4F}" dt="2020-06-03T13:29:41.763" v="3067" actId="14100"/>
          <ac:picMkLst>
            <pc:docMk/>
            <pc:sldMk cId="562078675" sldId="258"/>
            <ac:picMk id="11" creationId="{C33A97E5-2B74-4401-8C10-989AF41AD494}"/>
          </ac:picMkLst>
        </pc:picChg>
        <pc:picChg chg="add del mod">
          <ac:chgData name="Sabrina De Oliveira" userId="34420f5773a88cdb" providerId="LiveId" clId="{7D17E82B-CE46-49E5-A84E-E2FFE4F43B4F}" dt="2020-06-03T13:26:49.839" v="2961" actId="478"/>
          <ac:picMkLst>
            <pc:docMk/>
            <pc:sldMk cId="562078675" sldId="258"/>
            <ac:picMk id="1026" creationId="{D4B176D7-CD52-4AAE-B725-BFC6125AB1E7}"/>
          </ac:picMkLst>
        </pc:picChg>
        <pc:picChg chg="add del">
          <ac:chgData name="Sabrina De Oliveira" userId="34420f5773a88cdb" providerId="LiveId" clId="{7D17E82B-CE46-49E5-A84E-E2FFE4F43B4F}" dt="2020-06-03T13:26:47.364" v="2959"/>
          <ac:picMkLst>
            <pc:docMk/>
            <pc:sldMk cId="562078675" sldId="258"/>
            <ac:picMk id="1028" creationId="{3FFE86DA-DF7F-44E3-8F9C-03C028EAF020}"/>
          </ac:picMkLst>
        </pc:picChg>
      </pc:sldChg>
      <pc:sldChg chg="modSp new mod">
        <pc:chgData name="Sabrina De Oliveira" userId="34420f5773a88cdb" providerId="LiveId" clId="{7D17E82B-CE46-49E5-A84E-E2FFE4F43B4F}" dt="2020-06-08T14:02:57.743" v="12760" actId="27636"/>
        <pc:sldMkLst>
          <pc:docMk/>
          <pc:sldMk cId="3231898379" sldId="259"/>
        </pc:sldMkLst>
        <pc:spChg chg="mod">
          <ac:chgData name="Sabrina De Oliveira" userId="34420f5773a88cdb" providerId="LiveId" clId="{7D17E82B-CE46-49E5-A84E-E2FFE4F43B4F}" dt="2020-06-03T09:37:18.340" v="343" actId="1076"/>
          <ac:spMkLst>
            <pc:docMk/>
            <pc:sldMk cId="3231898379" sldId="259"/>
            <ac:spMk id="2" creationId="{C1D9150B-3754-466A-B336-D7D2310F2011}"/>
          </ac:spMkLst>
        </pc:spChg>
        <pc:spChg chg="mod">
          <ac:chgData name="Sabrina De Oliveira" userId="34420f5773a88cdb" providerId="LiveId" clId="{7D17E82B-CE46-49E5-A84E-E2FFE4F43B4F}" dt="2020-06-08T14:02:57.743" v="12760" actId="27636"/>
          <ac:spMkLst>
            <pc:docMk/>
            <pc:sldMk cId="3231898379" sldId="259"/>
            <ac:spMk id="3" creationId="{2EBCEB77-9F1C-413E-B274-08992502B075}"/>
          </ac:spMkLst>
        </pc:spChg>
      </pc:sldChg>
      <pc:sldChg chg="addSp delSp modSp add mod ord modTransition">
        <pc:chgData name="Sabrina De Oliveira" userId="34420f5773a88cdb" providerId="LiveId" clId="{7D17E82B-CE46-49E5-A84E-E2FFE4F43B4F}" dt="2020-06-08T12:03:14.426" v="12659" actId="20578"/>
        <pc:sldMkLst>
          <pc:docMk/>
          <pc:sldMk cId="869727526" sldId="260"/>
        </pc:sldMkLst>
        <pc:spChg chg="del">
          <ac:chgData name="Sabrina De Oliveira" userId="34420f5773a88cdb" providerId="LiveId" clId="{7D17E82B-CE46-49E5-A84E-E2FFE4F43B4F}" dt="2020-06-03T09:45:50.866" v="682" actId="478"/>
          <ac:spMkLst>
            <pc:docMk/>
            <pc:sldMk cId="869727526" sldId="260"/>
            <ac:spMk id="2" creationId="{9945E3C3-D04E-41E9-B713-CDCA477D6802}"/>
          </ac:spMkLst>
        </pc:spChg>
        <pc:spChg chg="add del mod">
          <ac:chgData name="Sabrina De Oliveira" userId="34420f5773a88cdb" providerId="LiveId" clId="{7D17E82B-CE46-49E5-A84E-E2FFE4F43B4F}" dt="2020-06-03T09:45:49.233" v="681" actId="478"/>
          <ac:spMkLst>
            <pc:docMk/>
            <pc:sldMk cId="869727526" sldId="260"/>
            <ac:spMk id="5" creationId="{A3EC2FBA-CF9A-4739-A1FF-E11620610B4A}"/>
          </ac:spMkLst>
        </pc:spChg>
        <pc:spChg chg="add del mod">
          <ac:chgData name="Sabrina De Oliveira" userId="34420f5773a88cdb" providerId="LiveId" clId="{7D17E82B-CE46-49E5-A84E-E2FFE4F43B4F}" dt="2020-06-03T09:45:49.233" v="681" actId="478"/>
          <ac:spMkLst>
            <pc:docMk/>
            <pc:sldMk cId="869727526" sldId="260"/>
            <ac:spMk id="6" creationId="{C6CCF6DB-7317-4BE8-B198-8527512A1245}"/>
          </ac:spMkLst>
        </pc:spChg>
        <pc:spChg chg="add mod">
          <ac:chgData name="Sabrina De Oliveira" userId="34420f5773a88cdb" providerId="LiveId" clId="{7D17E82B-CE46-49E5-A84E-E2FFE4F43B4F}" dt="2020-06-03T09:47:02.822" v="729" actId="20577"/>
          <ac:spMkLst>
            <pc:docMk/>
            <pc:sldMk cId="869727526" sldId="260"/>
            <ac:spMk id="7" creationId="{894F5E17-16CC-4DD2-86BC-93A4E7658A0B}"/>
          </ac:spMkLst>
        </pc:spChg>
        <pc:spChg chg="add mod">
          <ac:chgData name="Sabrina De Oliveira" userId="34420f5773a88cdb" providerId="LiveId" clId="{7D17E82B-CE46-49E5-A84E-E2FFE4F43B4F}" dt="2020-06-03T14:23:43.964" v="3749" actId="14100"/>
          <ac:spMkLst>
            <pc:docMk/>
            <pc:sldMk cId="869727526" sldId="260"/>
            <ac:spMk id="8" creationId="{1DCD6BDE-4DD5-435E-928E-F80562EBDCFD}"/>
          </ac:spMkLst>
        </pc:spChg>
        <pc:picChg chg="del">
          <ac:chgData name="Sabrina De Oliveira" userId="34420f5773a88cdb" providerId="LiveId" clId="{7D17E82B-CE46-49E5-A84E-E2FFE4F43B4F}" dt="2020-06-03T12:15:28.218" v="1399" actId="478"/>
          <ac:picMkLst>
            <pc:docMk/>
            <pc:sldMk cId="869727526" sldId="260"/>
            <ac:picMk id="4" creationId="{F344BC6C-DBA6-470E-B0B4-6F53AE352E1C}"/>
          </ac:picMkLst>
        </pc:picChg>
        <pc:picChg chg="add mod ord">
          <ac:chgData name="Sabrina De Oliveira" userId="34420f5773a88cdb" providerId="LiveId" clId="{7D17E82B-CE46-49E5-A84E-E2FFE4F43B4F}" dt="2020-06-03T12:15:25.409" v="1398" actId="167"/>
          <ac:picMkLst>
            <pc:docMk/>
            <pc:sldMk cId="869727526" sldId="260"/>
            <ac:picMk id="9" creationId="{E0420FC3-3BAD-4319-9288-89566AC45ADE}"/>
          </ac:picMkLst>
        </pc:picChg>
      </pc:sldChg>
      <pc:sldChg chg="addSp delSp modSp add mod">
        <pc:chgData name="Sabrina De Oliveira" userId="34420f5773a88cdb" providerId="LiveId" clId="{7D17E82B-CE46-49E5-A84E-E2FFE4F43B4F}" dt="2020-06-06T13:03:54.624" v="12524" actId="166"/>
        <pc:sldMkLst>
          <pc:docMk/>
          <pc:sldMk cId="708108488" sldId="261"/>
        </pc:sldMkLst>
        <pc:spChg chg="add mod ord">
          <ac:chgData name="Sabrina De Oliveira" userId="34420f5773a88cdb" providerId="LiveId" clId="{7D17E82B-CE46-49E5-A84E-E2FFE4F43B4F}" dt="2020-06-06T13:03:54.624" v="12524" actId="166"/>
          <ac:spMkLst>
            <pc:docMk/>
            <pc:sldMk cId="708108488" sldId="261"/>
            <ac:spMk id="2" creationId="{67360215-9184-4679-84E4-9FE1A1D1DA82}"/>
          </ac:spMkLst>
        </pc:spChg>
        <pc:spChg chg="add mod ord">
          <ac:chgData name="Sabrina De Oliveira" userId="34420f5773a88cdb" providerId="LiveId" clId="{7D17E82B-CE46-49E5-A84E-E2FFE4F43B4F}" dt="2020-06-06T13:03:05.936" v="12508" actId="14100"/>
          <ac:spMkLst>
            <pc:docMk/>
            <pc:sldMk cId="708108488" sldId="261"/>
            <ac:spMk id="4" creationId="{12D73F79-1558-4454-A81A-F3DB3AAA345B}"/>
          </ac:spMkLst>
        </pc:spChg>
        <pc:spChg chg="add del mod">
          <ac:chgData name="Sabrina De Oliveira" userId="34420f5773a88cdb" providerId="LiveId" clId="{7D17E82B-CE46-49E5-A84E-E2FFE4F43B4F}" dt="2020-06-04T09:05:42.556" v="4140" actId="478"/>
          <ac:spMkLst>
            <pc:docMk/>
            <pc:sldMk cId="708108488" sldId="261"/>
            <ac:spMk id="4" creationId="{CFFDB00B-9AF8-472A-B719-68908B9E22BA}"/>
          </ac:spMkLst>
        </pc:spChg>
        <pc:spChg chg="add del mod">
          <ac:chgData name="Sabrina De Oliveira" userId="34420f5773a88cdb" providerId="LiveId" clId="{7D17E82B-CE46-49E5-A84E-E2FFE4F43B4F}" dt="2020-06-04T10:11:28.562" v="5901" actId="478"/>
          <ac:spMkLst>
            <pc:docMk/>
            <pc:sldMk cId="708108488" sldId="261"/>
            <ac:spMk id="5" creationId="{CF508E56-8564-44D9-81D6-58C38FD2897F}"/>
          </ac:spMkLst>
        </pc:spChg>
        <pc:spChg chg="add del mod">
          <ac:chgData name="Sabrina De Oliveira" userId="34420f5773a88cdb" providerId="LiveId" clId="{7D17E82B-CE46-49E5-A84E-E2FFE4F43B4F}" dt="2020-06-05T13:22:46.119" v="11547" actId="478"/>
          <ac:spMkLst>
            <pc:docMk/>
            <pc:sldMk cId="708108488" sldId="261"/>
            <ac:spMk id="6" creationId="{390023F6-53AA-432E-873C-6FDD414BD3BA}"/>
          </ac:spMkLst>
        </pc:spChg>
        <pc:spChg chg="add del mod">
          <ac:chgData name="Sabrina De Oliveira" userId="34420f5773a88cdb" providerId="LiveId" clId="{7D17E82B-CE46-49E5-A84E-E2FFE4F43B4F}" dt="2020-06-04T10:11:28.562" v="5901" actId="478"/>
          <ac:spMkLst>
            <pc:docMk/>
            <pc:sldMk cId="708108488" sldId="261"/>
            <ac:spMk id="6" creationId="{A0CDB8A7-6652-4272-8211-AF65707FD7BD}"/>
          </ac:spMkLst>
        </pc:spChg>
        <pc:spChg chg="mod">
          <ac:chgData name="Sabrina De Oliveira" userId="34420f5773a88cdb" providerId="LiveId" clId="{7D17E82B-CE46-49E5-A84E-E2FFE4F43B4F}" dt="2020-06-04T10:11:37.483" v="5902" actId="1076"/>
          <ac:spMkLst>
            <pc:docMk/>
            <pc:sldMk cId="708108488" sldId="261"/>
            <ac:spMk id="7" creationId="{894F5E17-16CC-4DD2-86BC-93A4E7658A0B}"/>
          </ac:spMkLst>
        </pc:spChg>
        <pc:spChg chg="del">
          <ac:chgData name="Sabrina De Oliveira" userId="34420f5773a88cdb" providerId="LiveId" clId="{7D17E82B-CE46-49E5-A84E-E2FFE4F43B4F}" dt="2020-06-03T09:48:09.483" v="826" actId="478"/>
          <ac:spMkLst>
            <pc:docMk/>
            <pc:sldMk cId="708108488" sldId="261"/>
            <ac:spMk id="8" creationId="{1DCD6BDE-4DD5-435E-928E-F80562EBDCFD}"/>
          </ac:spMkLst>
        </pc:spChg>
        <pc:spChg chg="add del mod">
          <ac:chgData name="Sabrina De Oliveira" userId="34420f5773a88cdb" providerId="LiveId" clId="{7D17E82B-CE46-49E5-A84E-E2FFE4F43B4F}" dt="2020-06-04T10:11:28.562" v="5901" actId="478"/>
          <ac:spMkLst>
            <pc:docMk/>
            <pc:sldMk cId="708108488" sldId="261"/>
            <ac:spMk id="8" creationId="{6B4F1836-D168-44A0-AC7F-52CAAC248743}"/>
          </ac:spMkLst>
        </pc:spChg>
        <pc:spChg chg="add mod ord">
          <ac:chgData name="Sabrina De Oliveira" userId="34420f5773a88cdb" providerId="LiveId" clId="{7D17E82B-CE46-49E5-A84E-E2FFE4F43B4F}" dt="2020-06-06T13:03:51.867" v="12523" actId="1037"/>
          <ac:spMkLst>
            <pc:docMk/>
            <pc:sldMk cId="708108488" sldId="261"/>
            <ac:spMk id="8" creationId="{9A56DC33-F958-4877-99A9-BF2AC6050806}"/>
          </ac:spMkLst>
        </pc:spChg>
        <pc:spChg chg="add mod ord">
          <ac:chgData name="Sabrina De Oliveira" userId="34420f5773a88cdb" providerId="LiveId" clId="{7D17E82B-CE46-49E5-A84E-E2FFE4F43B4F}" dt="2020-06-06T13:03:26.821" v="12514" actId="1037"/>
          <ac:spMkLst>
            <pc:docMk/>
            <pc:sldMk cId="708108488" sldId="261"/>
            <ac:spMk id="9" creationId="{AA23F4E1-923B-4AC9-BA0E-E679A9491D4B}"/>
          </ac:spMkLst>
        </pc:spChg>
        <pc:spChg chg="add del mod">
          <ac:chgData name="Sabrina De Oliveira" userId="34420f5773a88cdb" providerId="LiveId" clId="{7D17E82B-CE46-49E5-A84E-E2FFE4F43B4F}" dt="2020-06-04T10:11:28.562" v="5901" actId="478"/>
          <ac:spMkLst>
            <pc:docMk/>
            <pc:sldMk cId="708108488" sldId="261"/>
            <ac:spMk id="9" creationId="{F03F9F49-502F-4B3D-994F-EAD70FD19E32}"/>
          </ac:spMkLst>
        </pc:spChg>
        <pc:spChg chg="add mod ord">
          <ac:chgData name="Sabrina De Oliveira" userId="34420f5773a88cdb" providerId="LiveId" clId="{7D17E82B-CE46-49E5-A84E-E2FFE4F43B4F}" dt="2020-06-06T13:02:53.351" v="12506" actId="14100"/>
          <ac:spMkLst>
            <pc:docMk/>
            <pc:sldMk cId="708108488" sldId="261"/>
            <ac:spMk id="10" creationId="{8AC09D58-7C1B-406E-BAF2-88F06EDE0208}"/>
          </ac:spMkLst>
        </pc:spChg>
        <pc:picChg chg="add del mod ord">
          <ac:chgData name="Sabrina De Oliveira" userId="34420f5773a88cdb" providerId="LiveId" clId="{7D17E82B-CE46-49E5-A84E-E2FFE4F43B4F}" dt="2020-06-05T14:01:02.583" v="12268" actId="478"/>
          <ac:picMkLst>
            <pc:docMk/>
            <pc:sldMk cId="708108488" sldId="261"/>
            <ac:picMk id="3" creationId="{98CC7CE1-7573-454D-BEE5-062E070761E2}"/>
          </ac:picMkLst>
        </pc:picChg>
        <pc:picChg chg="del">
          <ac:chgData name="Sabrina De Oliveira" userId="34420f5773a88cdb" providerId="LiveId" clId="{7D17E82B-CE46-49E5-A84E-E2FFE4F43B4F}" dt="2020-06-03T12:16:10.377" v="1411" actId="478"/>
          <ac:picMkLst>
            <pc:docMk/>
            <pc:sldMk cId="708108488" sldId="261"/>
            <ac:picMk id="4" creationId="{F344BC6C-DBA6-470E-B0B4-6F53AE352E1C}"/>
          </ac:picMkLst>
        </pc:picChg>
        <pc:picChg chg="add mod ord">
          <ac:chgData name="Sabrina De Oliveira" userId="34420f5773a88cdb" providerId="LiveId" clId="{7D17E82B-CE46-49E5-A84E-E2FFE4F43B4F}" dt="2020-06-05T14:00:54.821" v="12265" actId="167"/>
          <ac:picMkLst>
            <pc:docMk/>
            <pc:sldMk cId="708108488" sldId="261"/>
            <ac:picMk id="11" creationId="{41116C33-43B0-4F6F-8738-A000A48A143B}"/>
          </ac:picMkLst>
        </pc:picChg>
      </pc:sldChg>
      <pc:sldChg chg="addSp delSp modSp add mod modClrScheme chgLayout">
        <pc:chgData name="Sabrina De Oliveira" userId="34420f5773a88cdb" providerId="LiveId" clId="{7D17E82B-CE46-49E5-A84E-E2FFE4F43B4F}" dt="2020-06-05T09:02:48.291" v="10323" actId="20577"/>
        <pc:sldMkLst>
          <pc:docMk/>
          <pc:sldMk cId="417302294" sldId="262"/>
        </pc:sldMkLst>
        <pc:spChg chg="add mod ord">
          <ac:chgData name="Sabrina De Oliveira" userId="34420f5773a88cdb" providerId="LiveId" clId="{7D17E82B-CE46-49E5-A84E-E2FFE4F43B4F}" dt="2020-06-04T12:13:34.836" v="6982" actId="1076"/>
          <ac:spMkLst>
            <pc:docMk/>
            <pc:sldMk cId="417302294" sldId="262"/>
            <ac:spMk id="2" creationId="{E478C2A4-D0E8-418F-8551-91F0F80690CE}"/>
          </ac:spMkLst>
        </pc:spChg>
        <pc:spChg chg="add mod ord">
          <ac:chgData name="Sabrina De Oliveira" userId="34420f5773a88cdb" providerId="LiveId" clId="{7D17E82B-CE46-49E5-A84E-E2FFE4F43B4F}" dt="2020-06-04T12:13:34.836" v="6982" actId="1076"/>
          <ac:spMkLst>
            <pc:docMk/>
            <pc:sldMk cId="417302294" sldId="262"/>
            <ac:spMk id="3" creationId="{E250B642-9D79-4219-9AAA-6ED459A6254E}"/>
          </ac:spMkLst>
        </pc:spChg>
        <pc:spChg chg="add del mod ord">
          <ac:chgData name="Sabrina De Oliveira" userId="34420f5773a88cdb" providerId="LiveId" clId="{7D17E82B-CE46-49E5-A84E-E2FFE4F43B4F}" dt="2020-06-03T12:16:18.995" v="1412" actId="931"/>
          <ac:spMkLst>
            <pc:docMk/>
            <pc:sldMk cId="417302294" sldId="262"/>
            <ac:spMk id="5" creationId="{04AF995A-840F-406D-9D6A-33FF6C158B22}"/>
          </ac:spMkLst>
        </pc:spChg>
        <pc:spChg chg="add del mod">
          <ac:chgData name="Sabrina De Oliveira" userId="34420f5773a88cdb" providerId="LiveId" clId="{7D17E82B-CE46-49E5-A84E-E2FFE4F43B4F}" dt="2020-06-04T11:28:09.945" v="6029" actId="478"/>
          <ac:spMkLst>
            <pc:docMk/>
            <pc:sldMk cId="417302294" sldId="262"/>
            <ac:spMk id="5" creationId="{FE98E582-7142-4A3F-AFCD-81CB1CABDC3B}"/>
          </ac:spMkLst>
        </pc:spChg>
        <pc:spChg chg="add del mod ord">
          <ac:chgData name="Sabrina De Oliveira" userId="34420f5773a88cdb" providerId="LiveId" clId="{7D17E82B-CE46-49E5-A84E-E2FFE4F43B4F}" dt="2020-06-03T09:50:02.181" v="858" actId="478"/>
          <ac:spMkLst>
            <pc:docMk/>
            <pc:sldMk cId="417302294" sldId="262"/>
            <ac:spMk id="6" creationId="{15B92770-885C-4F46-9E3D-F74BDB70CE44}"/>
          </ac:spMkLst>
        </pc:spChg>
        <pc:spChg chg="mod ord">
          <ac:chgData name="Sabrina De Oliveira" userId="34420f5773a88cdb" providerId="LiveId" clId="{7D17E82B-CE46-49E5-A84E-E2FFE4F43B4F}" dt="2020-06-04T11:25:27.257" v="5990" actId="20577"/>
          <ac:spMkLst>
            <pc:docMk/>
            <pc:sldMk cId="417302294" sldId="262"/>
            <ac:spMk id="7" creationId="{894F5E17-16CC-4DD2-86BC-93A4E7658A0B}"/>
          </ac:spMkLst>
        </pc:spChg>
        <pc:spChg chg="add del mod ord">
          <ac:chgData name="Sabrina De Oliveira" userId="34420f5773a88cdb" providerId="LiveId" clId="{7D17E82B-CE46-49E5-A84E-E2FFE4F43B4F}" dt="2020-06-03T11:54:42.010" v="1022" actId="700"/>
          <ac:spMkLst>
            <pc:docMk/>
            <pc:sldMk cId="417302294" sldId="262"/>
            <ac:spMk id="8" creationId="{F085258F-E2F5-4F0D-8087-ABEF3A96CB06}"/>
          </ac:spMkLst>
        </pc:spChg>
        <pc:spChg chg="add mod">
          <ac:chgData name="Sabrina De Oliveira" userId="34420f5773a88cdb" providerId="LiveId" clId="{7D17E82B-CE46-49E5-A84E-E2FFE4F43B4F}" dt="2020-06-05T09:02:40.312" v="10311" actId="14100"/>
          <ac:spMkLst>
            <pc:docMk/>
            <pc:sldMk cId="417302294" sldId="262"/>
            <ac:spMk id="8" creationId="{F9B590BF-263E-4543-B491-B628C4EEA42C}"/>
          </ac:spMkLst>
        </pc:spChg>
        <pc:spChg chg="add del mod ord">
          <ac:chgData name="Sabrina De Oliveira" userId="34420f5773a88cdb" providerId="LiveId" clId="{7D17E82B-CE46-49E5-A84E-E2FFE4F43B4F}" dt="2020-06-03T11:54:42.010" v="1022" actId="700"/>
          <ac:spMkLst>
            <pc:docMk/>
            <pc:sldMk cId="417302294" sldId="262"/>
            <ac:spMk id="9" creationId="{8E46B556-ECCF-4130-BB6E-BB1A80B0130F}"/>
          </ac:spMkLst>
        </pc:spChg>
        <pc:spChg chg="add del mod ord">
          <ac:chgData name="Sabrina De Oliveira" userId="34420f5773a88cdb" providerId="LiveId" clId="{7D17E82B-CE46-49E5-A84E-E2FFE4F43B4F}" dt="2020-06-03T11:54:42.010" v="1022" actId="700"/>
          <ac:spMkLst>
            <pc:docMk/>
            <pc:sldMk cId="417302294" sldId="262"/>
            <ac:spMk id="10" creationId="{7337B3FB-0406-486D-B4BF-F80721909A9C}"/>
          </ac:spMkLst>
        </pc:spChg>
        <pc:spChg chg="add mod">
          <ac:chgData name="Sabrina De Oliveira" userId="34420f5773a88cdb" providerId="LiveId" clId="{7D17E82B-CE46-49E5-A84E-E2FFE4F43B4F}" dt="2020-06-05T09:02:33.088" v="10309" actId="14100"/>
          <ac:spMkLst>
            <pc:docMk/>
            <pc:sldMk cId="417302294" sldId="262"/>
            <ac:spMk id="11" creationId="{51A86212-B560-4B3B-BCDE-50307E593704}"/>
          </ac:spMkLst>
        </pc:spChg>
        <pc:spChg chg="add del mod ord">
          <ac:chgData name="Sabrina De Oliveira" userId="34420f5773a88cdb" providerId="LiveId" clId="{7D17E82B-CE46-49E5-A84E-E2FFE4F43B4F}" dt="2020-06-03T09:50:03.269" v="859" actId="478"/>
          <ac:spMkLst>
            <pc:docMk/>
            <pc:sldMk cId="417302294" sldId="262"/>
            <ac:spMk id="11" creationId="{7719A12A-4921-404B-ACC7-CADDB76E039E}"/>
          </ac:spMkLst>
        </pc:spChg>
        <pc:spChg chg="add del mod ord">
          <ac:chgData name="Sabrina De Oliveira" userId="34420f5773a88cdb" providerId="LiveId" clId="{7D17E82B-CE46-49E5-A84E-E2FFE4F43B4F}" dt="2020-06-03T09:50:03.975" v="860" actId="478"/>
          <ac:spMkLst>
            <pc:docMk/>
            <pc:sldMk cId="417302294" sldId="262"/>
            <ac:spMk id="12" creationId="{5721B30E-0CEA-4EF6-81E7-FF34391D011C}"/>
          </ac:spMkLst>
        </pc:spChg>
        <pc:spChg chg="add mod">
          <ac:chgData name="Sabrina De Oliveira" userId="34420f5773a88cdb" providerId="LiveId" clId="{7D17E82B-CE46-49E5-A84E-E2FFE4F43B4F}" dt="2020-06-05T09:02:48.291" v="10323" actId="20577"/>
          <ac:spMkLst>
            <pc:docMk/>
            <pc:sldMk cId="417302294" sldId="262"/>
            <ac:spMk id="12" creationId="{9EF8D165-337F-434C-A58C-81AECC9C94D2}"/>
          </ac:spMkLst>
        </pc:spChg>
        <pc:spChg chg="add mod ord">
          <ac:chgData name="Sabrina De Oliveira" userId="34420f5773a88cdb" providerId="LiveId" clId="{7D17E82B-CE46-49E5-A84E-E2FFE4F43B4F}" dt="2020-06-05T09:02:37.935" v="10310" actId="14100"/>
          <ac:spMkLst>
            <pc:docMk/>
            <pc:sldMk cId="417302294" sldId="262"/>
            <ac:spMk id="13" creationId="{15D8E67F-4E3D-4CD6-AD07-4E700252E53B}"/>
          </ac:spMkLst>
        </pc:spChg>
        <pc:picChg chg="del">
          <ac:chgData name="Sabrina De Oliveira" userId="34420f5773a88cdb" providerId="LiveId" clId="{7D17E82B-CE46-49E5-A84E-E2FFE4F43B4F}" dt="2020-06-03T12:16:39.580" v="1421" actId="478"/>
          <ac:picMkLst>
            <pc:docMk/>
            <pc:sldMk cId="417302294" sldId="262"/>
            <ac:picMk id="4" creationId="{F344BC6C-DBA6-470E-B0B4-6F53AE352E1C}"/>
          </ac:picMkLst>
        </pc:picChg>
        <pc:picChg chg="add mod ord">
          <ac:chgData name="Sabrina De Oliveira" userId="34420f5773a88cdb" providerId="LiveId" clId="{7D17E82B-CE46-49E5-A84E-E2FFE4F43B4F}" dt="2020-06-04T11:28:03.890" v="6027" actId="167"/>
          <ac:picMkLst>
            <pc:docMk/>
            <pc:sldMk cId="417302294" sldId="262"/>
            <ac:picMk id="9" creationId="{72220BCF-30A5-4B00-9CDF-4CCB27144DA6}"/>
          </ac:picMkLst>
        </pc:picChg>
        <pc:picChg chg="add del mod ord">
          <ac:chgData name="Sabrina De Oliveira" userId="34420f5773a88cdb" providerId="LiveId" clId="{7D17E82B-CE46-49E5-A84E-E2FFE4F43B4F}" dt="2020-06-04T11:28:05.459" v="6028" actId="478"/>
          <ac:picMkLst>
            <pc:docMk/>
            <pc:sldMk cId="417302294" sldId="262"/>
            <ac:picMk id="15" creationId="{7A0773EA-EC6D-4ADB-8CDC-101E95CDACC6}"/>
          </ac:picMkLst>
        </pc:picChg>
      </pc:sldChg>
      <pc:sldChg chg="delSp modSp add del mod modClrScheme chgLayout">
        <pc:chgData name="Sabrina De Oliveira" userId="34420f5773a88cdb" providerId="LiveId" clId="{7D17E82B-CE46-49E5-A84E-E2FFE4F43B4F}" dt="2020-06-03T12:02:24.119" v="1255" actId="2696"/>
        <pc:sldMkLst>
          <pc:docMk/>
          <pc:sldMk cId="1874000974" sldId="263"/>
        </pc:sldMkLst>
        <pc:spChg chg="mod ord">
          <ac:chgData name="Sabrina De Oliveira" userId="34420f5773a88cdb" providerId="LiveId" clId="{7D17E82B-CE46-49E5-A84E-E2FFE4F43B4F}" dt="2020-06-03T11:55:54.716" v="1041" actId="120"/>
          <ac:spMkLst>
            <pc:docMk/>
            <pc:sldMk cId="1874000974" sldId="263"/>
            <ac:spMk id="2" creationId="{E478C2A4-D0E8-418F-8551-91F0F80690CE}"/>
          </ac:spMkLst>
        </pc:spChg>
        <pc:spChg chg="del mod ord">
          <ac:chgData name="Sabrina De Oliveira" userId="34420f5773a88cdb" providerId="LiveId" clId="{7D17E82B-CE46-49E5-A84E-E2FFE4F43B4F}" dt="2020-06-03T11:55:41.630" v="1036" actId="478"/>
          <ac:spMkLst>
            <pc:docMk/>
            <pc:sldMk cId="1874000974" sldId="263"/>
            <ac:spMk id="3" creationId="{E250B642-9D79-4219-9AAA-6ED459A6254E}"/>
          </ac:spMkLst>
        </pc:spChg>
        <pc:spChg chg="del mod ord">
          <ac:chgData name="Sabrina De Oliveira" userId="34420f5773a88cdb" providerId="LiveId" clId="{7D17E82B-CE46-49E5-A84E-E2FFE4F43B4F}" dt="2020-06-03T11:55:57.993" v="1042" actId="478"/>
          <ac:spMkLst>
            <pc:docMk/>
            <pc:sldMk cId="1874000974" sldId="263"/>
            <ac:spMk id="5" creationId="{04AF995A-840F-406D-9D6A-33FF6C158B22}"/>
          </ac:spMkLst>
        </pc:spChg>
        <pc:spChg chg="mod ord">
          <ac:chgData name="Sabrina De Oliveira" userId="34420f5773a88cdb" providerId="LiveId" clId="{7D17E82B-CE46-49E5-A84E-E2FFE4F43B4F}" dt="2020-06-03T12:00:47.392" v="1176" actId="20577"/>
          <ac:spMkLst>
            <pc:docMk/>
            <pc:sldMk cId="1874000974" sldId="263"/>
            <ac:spMk id="7" creationId="{894F5E17-16CC-4DD2-86BC-93A4E7658A0B}"/>
          </ac:spMkLst>
        </pc:spChg>
        <pc:spChg chg="del">
          <ac:chgData name="Sabrina De Oliveira" userId="34420f5773a88cdb" providerId="LiveId" clId="{7D17E82B-CE46-49E5-A84E-E2FFE4F43B4F}" dt="2020-06-03T11:55:37.193" v="1033" actId="700"/>
          <ac:spMkLst>
            <pc:docMk/>
            <pc:sldMk cId="1874000974" sldId="263"/>
            <ac:spMk id="8" creationId="{F085258F-E2F5-4F0D-8087-ABEF3A96CB06}"/>
          </ac:spMkLst>
        </pc:spChg>
        <pc:spChg chg="del">
          <ac:chgData name="Sabrina De Oliveira" userId="34420f5773a88cdb" providerId="LiveId" clId="{7D17E82B-CE46-49E5-A84E-E2FFE4F43B4F}" dt="2020-06-03T11:55:37.193" v="1033" actId="700"/>
          <ac:spMkLst>
            <pc:docMk/>
            <pc:sldMk cId="1874000974" sldId="263"/>
            <ac:spMk id="9" creationId="{8E46B556-ECCF-4130-BB6E-BB1A80B0130F}"/>
          </ac:spMkLst>
        </pc:spChg>
        <pc:spChg chg="del">
          <ac:chgData name="Sabrina De Oliveira" userId="34420f5773a88cdb" providerId="LiveId" clId="{7D17E82B-CE46-49E5-A84E-E2FFE4F43B4F}" dt="2020-06-03T11:55:37.193" v="1033" actId="700"/>
          <ac:spMkLst>
            <pc:docMk/>
            <pc:sldMk cId="1874000974" sldId="263"/>
            <ac:spMk id="10" creationId="{7337B3FB-0406-486D-B4BF-F80721909A9C}"/>
          </ac:spMkLst>
        </pc:spChg>
      </pc:sldChg>
      <pc:sldChg chg="addSp delSp modSp add mod modClrScheme chgLayout modNotesTx">
        <pc:chgData name="Sabrina De Oliveira" userId="34420f5773a88cdb" providerId="LiveId" clId="{7D17E82B-CE46-49E5-A84E-E2FFE4F43B4F}" dt="2020-06-06T13:52:01.465" v="12531" actId="20577"/>
        <pc:sldMkLst>
          <pc:docMk/>
          <pc:sldMk cId="2241483681" sldId="264"/>
        </pc:sldMkLst>
        <pc:spChg chg="del mod ord">
          <ac:chgData name="Sabrina De Oliveira" userId="34420f5773a88cdb" providerId="LiveId" clId="{7D17E82B-CE46-49E5-A84E-E2FFE4F43B4F}" dt="2020-06-03T12:16:48.466" v="1422" actId="931"/>
          <ac:spMkLst>
            <pc:docMk/>
            <pc:sldMk cId="2241483681" sldId="264"/>
            <ac:spMk id="2" creationId="{E478C2A4-D0E8-418F-8551-91F0F80690CE}"/>
          </ac:spMkLst>
        </pc:spChg>
        <pc:spChg chg="add del mod">
          <ac:chgData name="Sabrina De Oliveira" userId="34420f5773a88cdb" providerId="LiveId" clId="{7D17E82B-CE46-49E5-A84E-E2FFE4F43B4F}" dt="2020-06-04T11:32:56.469" v="6124" actId="478"/>
          <ac:spMkLst>
            <pc:docMk/>
            <pc:sldMk cId="2241483681" sldId="264"/>
            <ac:spMk id="3" creationId="{BA14E576-6C64-48DC-9977-CFF0E42D0344}"/>
          </ac:spMkLst>
        </pc:spChg>
        <pc:spChg chg="del mod ord">
          <ac:chgData name="Sabrina De Oliveira" userId="34420f5773a88cdb" providerId="LiveId" clId="{7D17E82B-CE46-49E5-A84E-E2FFE4F43B4F}" dt="2020-06-03T11:59:53.792" v="1116" actId="478"/>
          <ac:spMkLst>
            <pc:docMk/>
            <pc:sldMk cId="2241483681" sldId="264"/>
            <ac:spMk id="3" creationId="{E250B642-9D79-4219-9AAA-6ED459A6254E}"/>
          </ac:spMkLst>
        </pc:spChg>
        <pc:spChg chg="add mod">
          <ac:chgData name="Sabrina De Oliveira" userId="34420f5773a88cdb" providerId="LiveId" clId="{7D17E82B-CE46-49E5-A84E-E2FFE4F43B4F}" dt="2020-06-04T12:31:19.189" v="7570" actId="14100"/>
          <ac:spMkLst>
            <pc:docMk/>
            <pc:sldMk cId="2241483681" sldId="264"/>
            <ac:spMk id="4" creationId="{2962E3CD-B3B7-4285-9B7F-3C7E1B93E459}"/>
          </ac:spMkLst>
        </pc:spChg>
        <pc:spChg chg="del mod ord">
          <ac:chgData name="Sabrina De Oliveira" userId="34420f5773a88cdb" providerId="LiveId" clId="{7D17E82B-CE46-49E5-A84E-E2FFE4F43B4F}" dt="2020-06-03T11:59:39.362" v="1111" actId="700"/>
          <ac:spMkLst>
            <pc:docMk/>
            <pc:sldMk cId="2241483681" sldId="264"/>
            <ac:spMk id="5" creationId="{04AF995A-840F-406D-9D6A-33FF6C158B22}"/>
          </ac:spMkLst>
        </pc:spChg>
        <pc:spChg chg="add mod">
          <ac:chgData name="Sabrina De Oliveira" userId="34420f5773a88cdb" providerId="LiveId" clId="{7D17E82B-CE46-49E5-A84E-E2FFE4F43B4F}" dt="2020-06-05T09:07:12.942" v="10382" actId="20577"/>
          <ac:spMkLst>
            <pc:docMk/>
            <pc:sldMk cId="2241483681" sldId="264"/>
            <ac:spMk id="5" creationId="{0EA898E2-5451-497B-B22F-DD0DA7A4DCA1}"/>
          </ac:spMkLst>
        </pc:spChg>
        <pc:spChg chg="add mod">
          <ac:chgData name="Sabrina De Oliveira" userId="34420f5773a88cdb" providerId="LiveId" clId="{7D17E82B-CE46-49E5-A84E-E2FFE4F43B4F}" dt="2020-06-06T13:52:01.465" v="12531" actId="20577"/>
          <ac:spMkLst>
            <pc:docMk/>
            <pc:sldMk cId="2241483681" sldId="264"/>
            <ac:spMk id="6" creationId="{D13E02CB-71C6-4B76-97AA-A07EF94BC808}"/>
          </ac:spMkLst>
        </pc:spChg>
        <pc:spChg chg="mod ord">
          <ac:chgData name="Sabrina De Oliveira" userId="34420f5773a88cdb" providerId="LiveId" clId="{7D17E82B-CE46-49E5-A84E-E2FFE4F43B4F}" dt="2020-06-04T11:30:38.682" v="6077" actId="20577"/>
          <ac:spMkLst>
            <pc:docMk/>
            <pc:sldMk cId="2241483681" sldId="264"/>
            <ac:spMk id="7" creationId="{894F5E17-16CC-4DD2-86BC-93A4E7658A0B}"/>
          </ac:spMkLst>
        </pc:spChg>
        <pc:spChg chg="add mod">
          <ac:chgData name="Sabrina De Oliveira" userId="34420f5773a88cdb" providerId="LiveId" clId="{7D17E82B-CE46-49E5-A84E-E2FFE4F43B4F}" dt="2020-06-05T09:06:09.895" v="10346" actId="20577"/>
          <ac:spMkLst>
            <pc:docMk/>
            <pc:sldMk cId="2241483681" sldId="264"/>
            <ac:spMk id="9" creationId="{1C2289D7-09FC-40D0-967B-7AB9160BE059}"/>
          </ac:spMkLst>
        </pc:spChg>
        <pc:spChg chg="add mod">
          <ac:chgData name="Sabrina De Oliveira" userId="34420f5773a88cdb" providerId="LiveId" clId="{7D17E82B-CE46-49E5-A84E-E2FFE4F43B4F}" dt="2020-06-05T07:50:46.581" v="10016" actId="20577"/>
          <ac:spMkLst>
            <pc:docMk/>
            <pc:sldMk cId="2241483681" sldId="264"/>
            <ac:spMk id="11" creationId="{F8BC8299-EF73-46EE-8C33-42DF682D2B2E}"/>
          </ac:spMkLst>
        </pc:spChg>
        <pc:spChg chg="add mod">
          <ac:chgData name="Sabrina De Oliveira" userId="34420f5773a88cdb" providerId="LiveId" clId="{7D17E82B-CE46-49E5-A84E-E2FFE4F43B4F}" dt="2020-06-05T09:07:24.038" v="10386" actId="20577"/>
          <ac:spMkLst>
            <pc:docMk/>
            <pc:sldMk cId="2241483681" sldId="264"/>
            <ac:spMk id="12" creationId="{14F4A2D9-D5F0-4B7B-87C0-2F29D876090B}"/>
          </ac:spMkLst>
        </pc:spChg>
        <pc:spChg chg="del">
          <ac:chgData name="Sabrina De Oliveira" userId="34420f5773a88cdb" providerId="LiveId" clId="{7D17E82B-CE46-49E5-A84E-E2FFE4F43B4F}" dt="2020-06-03T11:59:39.362" v="1111" actId="700"/>
          <ac:spMkLst>
            <pc:docMk/>
            <pc:sldMk cId="2241483681" sldId="264"/>
            <ac:spMk id="13" creationId="{15D8E67F-4E3D-4CD6-AD07-4E700252E53B}"/>
          </ac:spMkLst>
        </pc:spChg>
        <pc:picChg chg="add del mod">
          <ac:chgData name="Sabrina De Oliveira" userId="34420f5773a88cdb" providerId="LiveId" clId="{7D17E82B-CE46-49E5-A84E-E2FFE4F43B4F}" dt="2020-06-05T14:02:16.271" v="12282" actId="931"/>
          <ac:picMkLst>
            <pc:docMk/>
            <pc:sldMk cId="2241483681" sldId="264"/>
            <ac:picMk id="3" creationId="{83A5E091-481B-4ED0-819D-19B0BDB273D3}"/>
          </ac:picMkLst>
        </pc:picChg>
        <pc:picChg chg="del">
          <ac:chgData name="Sabrina De Oliveira" userId="34420f5773a88cdb" providerId="LiveId" clId="{7D17E82B-CE46-49E5-A84E-E2FFE4F43B4F}" dt="2020-06-03T12:17:06.204" v="1431" actId="478"/>
          <ac:picMkLst>
            <pc:docMk/>
            <pc:sldMk cId="2241483681" sldId="264"/>
            <ac:picMk id="4" creationId="{F344BC6C-DBA6-470E-B0B4-6F53AE352E1C}"/>
          </ac:picMkLst>
        </pc:picChg>
        <pc:picChg chg="add del mod ord">
          <ac:chgData name="Sabrina De Oliveira" userId="34420f5773a88cdb" providerId="LiveId" clId="{7D17E82B-CE46-49E5-A84E-E2FFE4F43B4F}" dt="2020-06-04T11:32:53.435" v="6123" actId="478"/>
          <ac:picMkLst>
            <pc:docMk/>
            <pc:sldMk cId="2241483681" sldId="264"/>
            <ac:picMk id="8" creationId="{231F14FE-71E2-4A1D-9F20-68C9E0D9F314}"/>
          </ac:picMkLst>
        </pc:picChg>
        <pc:picChg chg="add del mod ord">
          <ac:chgData name="Sabrina De Oliveira" userId="34420f5773a88cdb" providerId="LiveId" clId="{7D17E82B-CE46-49E5-A84E-E2FFE4F43B4F}" dt="2020-06-05T14:02:39.775" v="12292" actId="478"/>
          <ac:picMkLst>
            <pc:docMk/>
            <pc:sldMk cId="2241483681" sldId="264"/>
            <ac:picMk id="10" creationId="{2C936632-C250-40F8-A21D-9D5F94C1536E}"/>
          </ac:picMkLst>
        </pc:picChg>
        <pc:picChg chg="add mod ord">
          <ac:chgData name="Sabrina De Oliveira" userId="34420f5773a88cdb" providerId="LiveId" clId="{7D17E82B-CE46-49E5-A84E-E2FFE4F43B4F}" dt="2020-06-05T14:02:38.090" v="12291" actId="167"/>
          <ac:picMkLst>
            <pc:docMk/>
            <pc:sldMk cId="2241483681" sldId="264"/>
            <ac:picMk id="13" creationId="{BA6C0C86-D83A-4654-A0B7-DCFBAC58942D}"/>
          </ac:picMkLst>
        </pc:picChg>
      </pc:sldChg>
      <pc:sldChg chg="addSp delSp modSp add mod ord setBg modClrScheme setClrOvrMap chgLayout modNotesTx">
        <pc:chgData name="Sabrina De Oliveira" userId="34420f5773a88cdb" providerId="LiveId" clId="{7D17E82B-CE46-49E5-A84E-E2FFE4F43B4F}" dt="2020-06-08T12:01:09.017" v="12641" actId="20577"/>
        <pc:sldMkLst>
          <pc:docMk/>
          <pc:sldMk cId="475363969" sldId="265"/>
        </pc:sldMkLst>
        <pc:spChg chg="del mod ord">
          <ac:chgData name="Sabrina De Oliveira" userId="34420f5773a88cdb" providerId="LiveId" clId="{7D17E82B-CE46-49E5-A84E-E2FFE4F43B4F}" dt="2020-06-03T12:02:30.569" v="1256" actId="700"/>
          <ac:spMkLst>
            <pc:docMk/>
            <pc:sldMk cId="475363969" sldId="265"/>
            <ac:spMk id="2" creationId="{E478C2A4-D0E8-418F-8551-91F0F80690CE}"/>
          </ac:spMkLst>
        </pc:spChg>
        <pc:spChg chg="add del mod">
          <ac:chgData name="Sabrina De Oliveira" userId="34420f5773a88cdb" providerId="LiveId" clId="{7D17E82B-CE46-49E5-A84E-E2FFE4F43B4F}" dt="2020-06-05T12:36:06.477" v="10592" actId="478"/>
          <ac:spMkLst>
            <pc:docMk/>
            <pc:sldMk cId="475363969" sldId="265"/>
            <ac:spMk id="3" creationId="{4A230C2F-1626-4524-BAD0-CCFD2A90E60D}"/>
          </ac:spMkLst>
        </pc:spChg>
        <pc:spChg chg="add del mod ord">
          <ac:chgData name="Sabrina De Oliveira" userId="34420f5773a88cdb" providerId="LiveId" clId="{7D17E82B-CE46-49E5-A84E-E2FFE4F43B4F}" dt="2020-06-04T13:05:40.771" v="8527" actId="478"/>
          <ac:spMkLst>
            <pc:docMk/>
            <pc:sldMk cId="475363969" sldId="265"/>
            <ac:spMk id="3" creationId="{76BBFFA2-D575-4990-ADBC-977412558C7C}"/>
          </ac:spMkLst>
        </pc:spChg>
        <pc:spChg chg="add del mod">
          <ac:chgData name="Sabrina De Oliveira" userId="34420f5773a88cdb" providerId="LiveId" clId="{7D17E82B-CE46-49E5-A84E-E2FFE4F43B4F}" dt="2020-06-04T13:05:42.206" v="8528" actId="478"/>
          <ac:spMkLst>
            <pc:docMk/>
            <pc:sldMk cId="475363969" sldId="265"/>
            <ac:spMk id="4" creationId="{FC1EDAE7-CB9F-47BB-805C-B4D70C13EFCF}"/>
          </ac:spMkLst>
        </pc:spChg>
        <pc:spChg chg="add del mod">
          <ac:chgData name="Sabrina De Oliveira" userId="34420f5773a88cdb" providerId="LiveId" clId="{7D17E82B-CE46-49E5-A84E-E2FFE4F43B4F}" dt="2020-06-05T14:05:40.816" v="12354" actId="478"/>
          <ac:spMkLst>
            <pc:docMk/>
            <pc:sldMk cId="475363969" sldId="265"/>
            <ac:spMk id="5" creationId="{101A002C-364B-466A-A432-67E2BB55B250}"/>
          </ac:spMkLst>
        </pc:spChg>
        <pc:spChg chg="add del mod ord">
          <ac:chgData name="Sabrina De Oliveira" userId="34420f5773a88cdb" providerId="LiveId" clId="{7D17E82B-CE46-49E5-A84E-E2FFE4F43B4F}" dt="2020-06-03T12:17:53.436" v="1444" actId="931"/>
          <ac:spMkLst>
            <pc:docMk/>
            <pc:sldMk cId="475363969" sldId="265"/>
            <ac:spMk id="5" creationId="{EA12644C-CC02-4947-AC61-6F65488393AB}"/>
          </ac:spMkLst>
        </pc:spChg>
        <pc:spChg chg="add del mod ord">
          <ac:chgData name="Sabrina De Oliveira" userId="34420f5773a88cdb" providerId="LiveId" clId="{7D17E82B-CE46-49E5-A84E-E2FFE4F43B4F}" dt="2020-06-04T13:05:43.532" v="8529" actId="478"/>
          <ac:spMkLst>
            <pc:docMk/>
            <pc:sldMk cId="475363969" sldId="265"/>
            <ac:spMk id="6" creationId="{B7E7F74D-9190-46B7-85E6-73EF3C9307FB}"/>
          </ac:spMkLst>
        </pc:spChg>
        <pc:spChg chg="mod ord">
          <ac:chgData name="Sabrina De Oliveira" userId="34420f5773a88cdb" providerId="LiveId" clId="{7D17E82B-CE46-49E5-A84E-E2FFE4F43B4F}" dt="2020-06-05T12:36:11.210" v="10593" actId="20577"/>
          <ac:spMkLst>
            <pc:docMk/>
            <pc:sldMk cId="475363969" sldId="265"/>
            <ac:spMk id="7" creationId="{894F5E17-16CC-4DD2-86BC-93A4E7658A0B}"/>
          </ac:spMkLst>
        </pc:spChg>
        <pc:spChg chg="add del mod ord">
          <ac:chgData name="Sabrina De Oliveira" userId="34420f5773a88cdb" providerId="LiveId" clId="{7D17E82B-CE46-49E5-A84E-E2FFE4F43B4F}" dt="2020-06-05T12:36:04.563" v="10591" actId="478"/>
          <ac:spMkLst>
            <pc:docMk/>
            <pc:sldMk cId="475363969" sldId="265"/>
            <ac:spMk id="8" creationId="{4D6D9525-92B5-49CD-8F22-B719FD037F58}"/>
          </ac:spMkLst>
        </pc:spChg>
        <pc:spChg chg="add del mod">
          <ac:chgData name="Sabrina De Oliveira" userId="34420f5773a88cdb" providerId="LiveId" clId="{7D17E82B-CE46-49E5-A84E-E2FFE4F43B4F}" dt="2020-06-04T13:05:44.914" v="8530" actId="478"/>
          <ac:spMkLst>
            <pc:docMk/>
            <pc:sldMk cId="475363969" sldId="265"/>
            <ac:spMk id="9" creationId="{C54A67E0-262C-4918-BE48-92364F9CF5AC}"/>
          </ac:spMkLst>
        </pc:spChg>
        <pc:spChg chg="add mod">
          <ac:chgData name="Sabrina De Oliveira" userId="34420f5773a88cdb" providerId="LiveId" clId="{7D17E82B-CE46-49E5-A84E-E2FFE4F43B4F}" dt="2020-06-05T12:48:50.816" v="10903" actId="1076"/>
          <ac:spMkLst>
            <pc:docMk/>
            <pc:sldMk cId="475363969" sldId="265"/>
            <ac:spMk id="11" creationId="{61ADB4E6-6D0B-4D45-8D7A-A92CD88FC90D}"/>
          </ac:spMkLst>
        </pc:spChg>
        <pc:spChg chg="add mod ord">
          <ac:chgData name="Sabrina De Oliveira" userId="34420f5773a88cdb" providerId="LiveId" clId="{7D17E82B-CE46-49E5-A84E-E2FFE4F43B4F}" dt="2020-06-05T14:05:31.884" v="12349" actId="167"/>
          <ac:spMkLst>
            <pc:docMk/>
            <pc:sldMk cId="475363969" sldId="265"/>
            <ac:spMk id="12" creationId="{4B0156F0-D68E-4B61-989B-0374579EB4D7}"/>
          </ac:spMkLst>
        </pc:spChg>
        <pc:spChg chg="add mod ord">
          <ac:chgData name="Sabrina De Oliveira" userId="34420f5773a88cdb" providerId="LiveId" clId="{7D17E82B-CE46-49E5-A84E-E2FFE4F43B4F}" dt="2020-06-08T12:01:09.017" v="12641" actId="20577"/>
          <ac:spMkLst>
            <pc:docMk/>
            <pc:sldMk cId="475363969" sldId="265"/>
            <ac:spMk id="13" creationId="{FB762983-8C71-431C-962C-0D82A85CCD67}"/>
          </ac:spMkLst>
        </pc:spChg>
        <pc:spChg chg="add del">
          <ac:chgData name="Sabrina De Oliveira" userId="34420f5773a88cdb" providerId="LiveId" clId="{7D17E82B-CE46-49E5-A84E-E2FFE4F43B4F}" dt="2020-06-04T13:06:34.885" v="8536" actId="26606"/>
          <ac:spMkLst>
            <pc:docMk/>
            <pc:sldMk cId="475363969" sldId="265"/>
            <ac:spMk id="75" creationId="{4AC0CD9D-7610-4620-93B4-798CCD9AB581}"/>
          </ac:spMkLst>
        </pc:spChg>
        <pc:spChg chg="add del">
          <ac:chgData name="Sabrina De Oliveira" userId="34420f5773a88cdb" providerId="LiveId" clId="{7D17E82B-CE46-49E5-A84E-E2FFE4F43B4F}" dt="2020-06-04T13:06:34.885" v="8536" actId="26606"/>
          <ac:spMkLst>
            <pc:docMk/>
            <pc:sldMk cId="475363969" sldId="265"/>
            <ac:spMk id="81" creationId="{DE4D62F9-188E-4530-84C2-24BDEE4BEB82}"/>
          </ac:spMkLst>
        </pc:spChg>
        <pc:spChg chg="add del">
          <ac:chgData name="Sabrina De Oliveira" userId="34420f5773a88cdb" providerId="LiveId" clId="{7D17E82B-CE46-49E5-A84E-E2FFE4F43B4F}" dt="2020-06-04T13:06:34.885" v="8536" actId="26606"/>
          <ac:spMkLst>
            <pc:docMk/>
            <pc:sldMk cId="475363969" sldId="265"/>
            <ac:spMk id="83" creationId="{B4AAD3FD-83A5-4B89-9F8F-01B8870865BE}"/>
          </ac:spMkLst>
        </pc:spChg>
        <pc:spChg chg="add del">
          <ac:chgData name="Sabrina De Oliveira" userId="34420f5773a88cdb" providerId="LiveId" clId="{7D17E82B-CE46-49E5-A84E-E2FFE4F43B4F}" dt="2020-06-04T13:06:34.885" v="8536" actId="26606"/>
          <ac:spMkLst>
            <pc:docMk/>
            <pc:sldMk cId="475363969" sldId="265"/>
            <ac:spMk id="85" creationId="{61752F1D-FC0F-4103-9584-630E643CCDA6}"/>
          </ac:spMkLst>
        </pc:spChg>
        <pc:spChg chg="add del">
          <ac:chgData name="Sabrina De Oliveira" userId="34420f5773a88cdb" providerId="LiveId" clId="{7D17E82B-CE46-49E5-A84E-E2FFE4F43B4F}" dt="2020-06-04T13:06:34.885" v="8536" actId="26606"/>
          <ac:spMkLst>
            <pc:docMk/>
            <pc:sldMk cId="475363969" sldId="265"/>
            <ac:spMk id="87" creationId="{70151CB7-E7DE-4917-B831-01DF9CE01306}"/>
          </ac:spMkLst>
        </pc:spChg>
        <pc:spChg chg="add del">
          <ac:chgData name="Sabrina De Oliveira" userId="34420f5773a88cdb" providerId="LiveId" clId="{7D17E82B-CE46-49E5-A84E-E2FFE4F43B4F}" dt="2020-06-04T13:06:34.885" v="8536" actId="26606"/>
          <ac:spMkLst>
            <pc:docMk/>
            <pc:sldMk cId="475363969" sldId="265"/>
            <ac:spMk id="89" creationId="{A92A1116-1C84-41DF-B803-1F7B0883EC82}"/>
          </ac:spMkLst>
        </pc:spChg>
        <pc:graphicFrameChg chg="add del mod">
          <ac:chgData name="Sabrina De Oliveira" userId="34420f5773a88cdb" providerId="LiveId" clId="{7D17E82B-CE46-49E5-A84E-E2FFE4F43B4F}" dt="2020-06-05T12:36:01.372" v="10590" actId="478"/>
          <ac:graphicFrameMkLst>
            <pc:docMk/>
            <pc:sldMk cId="475363969" sldId="265"/>
            <ac:graphicFrameMk id="9" creationId="{A15EEEBD-08B8-4E20-8637-39E01A976711}"/>
          </ac:graphicFrameMkLst>
        </pc:graphicFrameChg>
        <pc:picChg chg="del">
          <ac:chgData name="Sabrina De Oliveira" userId="34420f5773a88cdb" providerId="LiveId" clId="{7D17E82B-CE46-49E5-A84E-E2FFE4F43B4F}" dt="2020-06-03T12:18:14.130" v="1456" actId="478"/>
          <ac:picMkLst>
            <pc:docMk/>
            <pc:sldMk cId="475363969" sldId="265"/>
            <ac:picMk id="4" creationId="{F344BC6C-DBA6-470E-B0B4-6F53AE352E1C}"/>
          </ac:picMkLst>
        </pc:picChg>
        <pc:picChg chg="add mod">
          <ac:chgData name="Sabrina De Oliveira" userId="34420f5773a88cdb" providerId="LiveId" clId="{7D17E82B-CE46-49E5-A84E-E2FFE4F43B4F}" dt="2020-06-05T12:49:02.928" v="10905" actId="1076"/>
          <ac:picMkLst>
            <pc:docMk/>
            <pc:sldMk cId="475363969" sldId="265"/>
            <ac:picMk id="6" creationId="{9709C67B-FC78-433C-8744-62AB0AB62643}"/>
          </ac:picMkLst>
        </pc:picChg>
        <pc:picChg chg="add del mod ord">
          <ac:chgData name="Sabrina De Oliveira" userId="34420f5773a88cdb" providerId="LiveId" clId="{7D17E82B-CE46-49E5-A84E-E2FFE4F43B4F}" dt="2020-06-05T14:05:33.230" v="12350" actId="478"/>
          <ac:picMkLst>
            <pc:docMk/>
            <pc:sldMk cId="475363969" sldId="265"/>
            <ac:picMk id="10" creationId="{8D082D5B-9E30-459B-8117-A472E83C72D6}"/>
          </ac:picMkLst>
        </pc:picChg>
        <pc:picChg chg="add del">
          <ac:chgData name="Sabrina De Oliveira" userId="34420f5773a88cdb" providerId="LiveId" clId="{7D17E82B-CE46-49E5-A84E-E2FFE4F43B4F}" dt="2020-06-04T13:06:34.885" v="8536" actId="26606"/>
          <ac:picMkLst>
            <pc:docMk/>
            <pc:sldMk cId="475363969" sldId="265"/>
            <ac:picMk id="71" creationId="{41B68C77-138E-4BF7-A276-BD0C78A4219F}"/>
          </ac:picMkLst>
        </pc:picChg>
        <pc:picChg chg="add del">
          <ac:chgData name="Sabrina De Oliveira" userId="34420f5773a88cdb" providerId="LiveId" clId="{7D17E82B-CE46-49E5-A84E-E2FFE4F43B4F}" dt="2020-06-04T13:06:34.885" v="8536" actId="26606"/>
          <ac:picMkLst>
            <pc:docMk/>
            <pc:sldMk cId="475363969" sldId="265"/>
            <ac:picMk id="73" creationId="{7C268552-D473-46ED-B1B8-422042C4DEF1}"/>
          </ac:picMkLst>
        </pc:picChg>
        <pc:picChg chg="add del">
          <ac:chgData name="Sabrina De Oliveira" userId="34420f5773a88cdb" providerId="LiveId" clId="{7D17E82B-CE46-49E5-A84E-E2FFE4F43B4F}" dt="2020-06-04T13:06:34.885" v="8536" actId="26606"/>
          <ac:picMkLst>
            <pc:docMk/>
            <pc:sldMk cId="475363969" sldId="265"/>
            <ac:picMk id="77" creationId="{B9238B3E-24AA-439A-B527-6C5DF6D72145}"/>
          </ac:picMkLst>
        </pc:picChg>
        <pc:picChg chg="add del">
          <ac:chgData name="Sabrina De Oliveira" userId="34420f5773a88cdb" providerId="LiveId" clId="{7D17E82B-CE46-49E5-A84E-E2FFE4F43B4F}" dt="2020-06-04T13:06:34.885" v="8536" actId="26606"/>
          <ac:picMkLst>
            <pc:docMk/>
            <pc:sldMk cId="475363969" sldId="265"/>
            <ac:picMk id="79" creationId="{69F01145-BEA3-4CBF-AA21-10077B948CA8}"/>
          </ac:picMkLst>
        </pc:picChg>
        <pc:picChg chg="add del mod">
          <ac:chgData name="Sabrina De Oliveira" userId="34420f5773a88cdb" providerId="LiveId" clId="{7D17E82B-CE46-49E5-A84E-E2FFE4F43B4F}" dt="2020-06-05T12:35:33.742" v="10583" actId="478"/>
          <ac:picMkLst>
            <pc:docMk/>
            <pc:sldMk cId="475363969" sldId="265"/>
            <ac:picMk id="2050" creationId="{4B3764D3-775C-44A4-AEF7-D05A6A95EA29}"/>
          </ac:picMkLst>
        </pc:picChg>
      </pc:sldChg>
      <pc:sldChg chg="addSp delSp modSp add del mod ord">
        <pc:chgData name="Sabrina De Oliveira" userId="34420f5773a88cdb" providerId="LiveId" clId="{7D17E82B-CE46-49E5-A84E-E2FFE4F43B4F}" dt="2020-06-05T13:16:25.990" v="11299" actId="2696"/>
        <pc:sldMkLst>
          <pc:docMk/>
          <pc:sldMk cId="874581679" sldId="266"/>
        </pc:sldMkLst>
        <pc:spChg chg="add mod">
          <ac:chgData name="Sabrina De Oliveira" userId="34420f5773a88cdb" providerId="LiveId" clId="{7D17E82B-CE46-49E5-A84E-E2FFE4F43B4F}" dt="2020-06-05T13:12:13.003" v="11107" actId="1076"/>
          <ac:spMkLst>
            <pc:docMk/>
            <pc:sldMk cId="874581679" sldId="266"/>
            <ac:spMk id="2" creationId="{4D5494E6-18D7-4B96-A68A-4BD71D048C7B}"/>
          </ac:spMkLst>
        </pc:spChg>
        <pc:spChg chg="del">
          <ac:chgData name="Sabrina De Oliveira" userId="34420f5773a88cdb" providerId="LiveId" clId="{7D17E82B-CE46-49E5-A84E-E2FFE4F43B4F}" dt="2020-06-03T12:18:24.693" v="1457" actId="931"/>
          <ac:spMkLst>
            <pc:docMk/>
            <pc:sldMk cId="874581679" sldId="266"/>
            <ac:spMk id="2" creationId="{E478C2A4-D0E8-418F-8551-91F0F80690CE}"/>
          </ac:spMkLst>
        </pc:spChg>
        <pc:spChg chg="add mod">
          <ac:chgData name="Sabrina De Oliveira" userId="34420f5773a88cdb" providerId="LiveId" clId="{7D17E82B-CE46-49E5-A84E-E2FFE4F43B4F}" dt="2020-06-05T13:12:13.003" v="11107" actId="1076"/>
          <ac:spMkLst>
            <pc:docMk/>
            <pc:sldMk cId="874581679" sldId="266"/>
            <ac:spMk id="3" creationId="{7B15756A-2CE9-4273-AF96-167FCBF8A580}"/>
          </ac:spMkLst>
        </pc:spChg>
        <pc:spChg chg="add mod">
          <ac:chgData name="Sabrina De Oliveira" userId="34420f5773a88cdb" providerId="LiveId" clId="{7D17E82B-CE46-49E5-A84E-E2FFE4F43B4F}" dt="2020-06-05T13:12:13.003" v="11107" actId="1076"/>
          <ac:spMkLst>
            <pc:docMk/>
            <pc:sldMk cId="874581679" sldId="266"/>
            <ac:spMk id="6" creationId="{A0960289-AC86-4E98-BF8E-DBB2BDDA4001}"/>
          </ac:spMkLst>
        </pc:spChg>
        <pc:spChg chg="mod">
          <ac:chgData name="Sabrina De Oliveira" userId="34420f5773a88cdb" providerId="LiveId" clId="{7D17E82B-CE46-49E5-A84E-E2FFE4F43B4F}" dt="2020-06-04T11:40:19.325" v="6341" actId="20577"/>
          <ac:spMkLst>
            <pc:docMk/>
            <pc:sldMk cId="874581679" sldId="266"/>
            <ac:spMk id="7" creationId="{894F5E17-16CC-4DD2-86BC-93A4E7658A0B}"/>
          </ac:spMkLst>
        </pc:spChg>
        <pc:spChg chg="add mod">
          <ac:chgData name="Sabrina De Oliveira" userId="34420f5773a88cdb" providerId="LiveId" clId="{7D17E82B-CE46-49E5-A84E-E2FFE4F43B4F}" dt="2020-06-04T14:08:29.742" v="9202" actId="571"/>
          <ac:spMkLst>
            <pc:docMk/>
            <pc:sldMk cId="874581679" sldId="266"/>
            <ac:spMk id="8" creationId="{5671DF19-279A-404F-9067-D85F30BA0727}"/>
          </ac:spMkLst>
        </pc:spChg>
        <pc:spChg chg="add mod">
          <ac:chgData name="Sabrina De Oliveira" userId="34420f5773a88cdb" providerId="LiveId" clId="{7D17E82B-CE46-49E5-A84E-E2FFE4F43B4F}" dt="2020-06-04T14:08:29.742" v="9202" actId="571"/>
          <ac:spMkLst>
            <pc:docMk/>
            <pc:sldMk cId="874581679" sldId="266"/>
            <ac:spMk id="9" creationId="{2AAAD6AA-A956-472C-B013-7E3490DC2EE6}"/>
          </ac:spMkLst>
        </pc:spChg>
        <pc:picChg chg="del">
          <ac:chgData name="Sabrina De Oliveira" userId="34420f5773a88cdb" providerId="LiveId" clId="{7D17E82B-CE46-49E5-A84E-E2FFE4F43B4F}" dt="2020-06-03T12:18:40.850" v="1465" actId="478"/>
          <ac:picMkLst>
            <pc:docMk/>
            <pc:sldMk cId="874581679" sldId="266"/>
            <ac:picMk id="4" creationId="{F344BC6C-DBA6-470E-B0B4-6F53AE352E1C}"/>
          </ac:picMkLst>
        </pc:picChg>
        <pc:picChg chg="add mod ord">
          <ac:chgData name="Sabrina De Oliveira" userId="34420f5773a88cdb" providerId="LiveId" clId="{7D17E82B-CE46-49E5-A84E-E2FFE4F43B4F}" dt="2020-06-03T12:18:39.166" v="1464" actId="167"/>
          <ac:picMkLst>
            <pc:docMk/>
            <pc:sldMk cId="874581679" sldId="266"/>
            <ac:picMk id="5" creationId="{6B172517-B155-41F9-89EB-BD0E4D751EA5}"/>
          </ac:picMkLst>
        </pc:picChg>
        <pc:picChg chg="add mod">
          <ac:chgData name="Sabrina De Oliveira" userId="34420f5773a88cdb" providerId="LiveId" clId="{7D17E82B-CE46-49E5-A84E-E2FFE4F43B4F}" dt="2020-06-04T14:07:46.963" v="9153" actId="1076"/>
          <ac:picMkLst>
            <pc:docMk/>
            <pc:sldMk cId="874581679" sldId="266"/>
            <ac:picMk id="3074" creationId="{F30EEBEE-6D5F-4C3D-AA4C-14418F0A5B6C}"/>
          </ac:picMkLst>
        </pc:picChg>
      </pc:sldChg>
      <pc:sldChg chg="addSp delSp modSp add mod">
        <pc:chgData name="Sabrina De Oliveira" userId="34420f5773a88cdb" providerId="LiveId" clId="{7D17E82B-CE46-49E5-A84E-E2FFE4F43B4F}" dt="2020-06-05T14:03:17.109" v="12302" actId="478"/>
        <pc:sldMkLst>
          <pc:docMk/>
          <pc:sldMk cId="1939565083" sldId="267"/>
        </pc:sldMkLst>
        <pc:spChg chg="add del mod">
          <ac:chgData name="Sabrina De Oliveira" userId="34420f5773a88cdb" providerId="LiveId" clId="{7D17E82B-CE46-49E5-A84E-E2FFE4F43B4F}" dt="2020-06-04T11:34:38.781" v="6171"/>
          <ac:spMkLst>
            <pc:docMk/>
            <pc:sldMk cId="1939565083" sldId="267"/>
            <ac:spMk id="2" creationId="{E0296140-7CE8-4A2B-B16C-32FF6EBC7CA2}"/>
          </ac:spMkLst>
        </pc:spChg>
        <pc:spChg chg="del">
          <ac:chgData name="Sabrina De Oliveira" userId="34420f5773a88cdb" providerId="LiveId" clId="{7D17E82B-CE46-49E5-A84E-E2FFE4F43B4F}" dt="2020-06-03T12:17:21.504" v="1433" actId="931"/>
          <ac:spMkLst>
            <pc:docMk/>
            <pc:sldMk cId="1939565083" sldId="267"/>
            <ac:spMk id="2" creationId="{E478C2A4-D0E8-418F-8551-91F0F80690CE}"/>
          </ac:spMkLst>
        </pc:spChg>
        <pc:spChg chg="add del mod">
          <ac:chgData name="Sabrina De Oliveira" userId="34420f5773a88cdb" providerId="LiveId" clId="{7D17E82B-CE46-49E5-A84E-E2FFE4F43B4F}" dt="2020-06-04T12:32:21.739" v="7577" actId="478"/>
          <ac:spMkLst>
            <pc:docMk/>
            <pc:sldMk cId="1939565083" sldId="267"/>
            <ac:spMk id="3" creationId="{DD1EEB08-90C2-4538-BA5C-A2EC8F5DF540}"/>
          </ac:spMkLst>
        </pc:spChg>
        <pc:spChg chg="mod">
          <ac:chgData name="Sabrina De Oliveira" userId="34420f5773a88cdb" providerId="LiveId" clId="{7D17E82B-CE46-49E5-A84E-E2FFE4F43B4F}" dt="2020-06-04T12:34:48.199" v="7695" actId="1035"/>
          <ac:spMkLst>
            <pc:docMk/>
            <pc:sldMk cId="1939565083" sldId="267"/>
            <ac:spMk id="7" creationId="{894F5E17-16CC-4DD2-86BC-93A4E7658A0B}"/>
          </ac:spMkLst>
        </pc:spChg>
        <pc:spChg chg="add del mod">
          <ac:chgData name="Sabrina De Oliveira" userId="34420f5773a88cdb" providerId="LiveId" clId="{7D17E82B-CE46-49E5-A84E-E2FFE4F43B4F}" dt="2020-06-04T11:35:47.231" v="6191" actId="478"/>
          <ac:spMkLst>
            <pc:docMk/>
            <pc:sldMk cId="1939565083" sldId="267"/>
            <ac:spMk id="8" creationId="{16D6F7CE-A9AB-445A-A6F2-71ECC332FC3A}"/>
          </ac:spMkLst>
        </pc:spChg>
        <pc:spChg chg="add mod">
          <ac:chgData name="Sabrina De Oliveira" userId="34420f5773a88cdb" providerId="LiveId" clId="{7D17E82B-CE46-49E5-A84E-E2FFE4F43B4F}" dt="2020-06-05T13:40:46.382" v="11847" actId="1076"/>
          <ac:spMkLst>
            <pc:docMk/>
            <pc:sldMk cId="1939565083" sldId="267"/>
            <ac:spMk id="9" creationId="{79F39F07-382E-4447-A12C-25B238E5E23F}"/>
          </ac:spMkLst>
        </pc:spChg>
        <pc:picChg chg="add mod ord">
          <ac:chgData name="Sabrina De Oliveira" userId="34420f5773a88cdb" providerId="LiveId" clId="{7D17E82B-CE46-49E5-A84E-E2FFE4F43B4F}" dt="2020-06-05T14:03:15.420" v="12301" actId="167"/>
          <ac:picMkLst>
            <pc:docMk/>
            <pc:sldMk cId="1939565083" sldId="267"/>
            <ac:picMk id="3" creationId="{661B4642-0FB5-4E87-AF45-06B8DE4D4D4D}"/>
          </ac:picMkLst>
        </pc:picChg>
        <pc:picChg chg="del">
          <ac:chgData name="Sabrina De Oliveira" userId="34420f5773a88cdb" providerId="LiveId" clId="{7D17E82B-CE46-49E5-A84E-E2FFE4F43B4F}" dt="2020-06-03T12:17:45.628" v="1443" actId="478"/>
          <ac:picMkLst>
            <pc:docMk/>
            <pc:sldMk cId="1939565083" sldId="267"/>
            <ac:picMk id="4" creationId="{F344BC6C-DBA6-470E-B0B4-6F53AE352E1C}"/>
          </ac:picMkLst>
        </pc:picChg>
        <pc:picChg chg="add del mod ord">
          <ac:chgData name="Sabrina De Oliveira" userId="34420f5773a88cdb" providerId="LiveId" clId="{7D17E82B-CE46-49E5-A84E-E2FFE4F43B4F}" dt="2020-06-04T11:35:37.239" v="6190" actId="478"/>
          <ac:picMkLst>
            <pc:docMk/>
            <pc:sldMk cId="1939565083" sldId="267"/>
            <ac:picMk id="5" creationId="{5B067F46-303A-4EF0-84BF-937DABDC8BFB}"/>
          </ac:picMkLst>
        </pc:picChg>
        <pc:picChg chg="add del mod ord">
          <ac:chgData name="Sabrina De Oliveira" userId="34420f5773a88cdb" providerId="LiveId" clId="{7D17E82B-CE46-49E5-A84E-E2FFE4F43B4F}" dt="2020-06-05T14:03:17.109" v="12302" actId="478"/>
          <ac:picMkLst>
            <pc:docMk/>
            <pc:sldMk cId="1939565083" sldId="267"/>
            <ac:picMk id="6" creationId="{FDADBDB4-BCC0-4782-9BC5-B8DE0C05576B}"/>
          </ac:picMkLst>
        </pc:picChg>
        <pc:picChg chg="add del">
          <ac:chgData name="Sabrina De Oliveira" userId="34420f5773a88cdb" providerId="LiveId" clId="{7D17E82B-CE46-49E5-A84E-E2FFE4F43B4F}" dt="2020-06-04T12:32:25.757" v="7579" actId="478"/>
          <ac:picMkLst>
            <pc:docMk/>
            <pc:sldMk cId="1939565083" sldId="267"/>
            <ac:picMk id="1026" creationId="{AE0EB484-6EF4-4AC6-81A3-954959EA2E21}"/>
          </ac:picMkLst>
        </pc:picChg>
        <pc:picChg chg="add mod">
          <ac:chgData name="Sabrina De Oliveira" userId="34420f5773a88cdb" providerId="LiveId" clId="{7D17E82B-CE46-49E5-A84E-E2FFE4F43B4F}" dt="2020-06-04T12:34:30.701" v="7676" actId="1076"/>
          <ac:picMkLst>
            <pc:docMk/>
            <pc:sldMk cId="1939565083" sldId="267"/>
            <ac:picMk id="1028" creationId="{E2E5E1B3-BD51-47DA-8093-C010C4D240F4}"/>
          </ac:picMkLst>
        </pc:picChg>
      </pc:sldChg>
      <pc:sldChg chg="addSp delSp modSp add del mod ord setBg delAnim modAnim">
        <pc:chgData name="Sabrina De Oliveira" userId="34420f5773a88cdb" providerId="LiveId" clId="{7D17E82B-CE46-49E5-A84E-E2FFE4F43B4F}" dt="2020-06-05T12:45:19.803" v="10821" actId="2696"/>
        <pc:sldMkLst>
          <pc:docMk/>
          <pc:sldMk cId="3872335267" sldId="268"/>
        </pc:sldMkLst>
        <pc:spChg chg="add mod">
          <ac:chgData name="Sabrina De Oliveira" userId="34420f5773a88cdb" providerId="LiveId" clId="{7D17E82B-CE46-49E5-A84E-E2FFE4F43B4F}" dt="2020-06-05T12:43:21.576" v="10800" actId="1076"/>
          <ac:spMkLst>
            <pc:docMk/>
            <pc:sldMk cId="3872335267" sldId="268"/>
            <ac:spMk id="2" creationId="{1A7B22A4-EB73-4088-B3BD-58A5BBB247FA}"/>
          </ac:spMkLst>
        </pc:spChg>
        <pc:spChg chg="del">
          <ac:chgData name="Sabrina De Oliveira" userId="34420f5773a88cdb" providerId="LiveId" clId="{7D17E82B-CE46-49E5-A84E-E2FFE4F43B4F}" dt="2020-06-03T12:18:49.546" v="1466" actId="931"/>
          <ac:spMkLst>
            <pc:docMk/>
            <pc:sldMk cId="3872335267" sldId="268"/>
            <ac:spMk id="2" creationId="{E478C2A4-D0E8-418F-8551-91F0F80690CE}"/>
          </ac:spMkLst>
        </pc:spChg>
        <pc:spChg chg="add del mod">
          <ac:chgData name="Sabrina De Oliveira" userId="34420f5773a88cdb" providerId="LiveId" clId="{7D17E82B-CE46-49E5-A84E-E2FFE4F43B4F}" dt="2020-06-04T14:13:03.239" v="9310"/>
          <ac:spMkLst>
            <pc:docMk/>
            <pc:sldMk cId="3872335267" sldId="268"/>
            <ac:spMk id="3" creationId="{8AED2190-77D5-4DB0-B96D-D054F63736B9}"/>
          </ac:spMkLst>
        </pc:spChg>
        <pc:spChg chg="add del mod">
          <ac:chgData name="Sabrina De Oliveira" userId="34420f5773a88cdb" providerId="LiveId" clId="{7D17E82B-CE46-49E5-A84E-E2FFE4F43B4F}" dt="2020-06-05T12:42:06.375" v="10769" actId="478"/>
          <ac:spMkLst>
            <pc:docMk/>
            <pc:sldMk cId="3872335267" sldId="268"/>
            <ac:spMk id="3" creationId="{9E6308B7-D070-4252-9BB0-9BECA74E2EF1}"/>
          </ac:spMkLst>
        </pc:spChg>
        <pc:spChg chg="add del mod">
          <ac:chgData name="Sabrina De Oliveira" userId="34420f5773a88cdb" providerId="LiveId" clId="{7D17E82B-CE46-49E5-A84E-E2FFE4F43B4F}" dt="2020-06-05T12:42:29.882" v="10771" actId="478"/>
          <ac:spMkLst>
            <pc:docMk/>
            <pc:sldMk cId="3872335267" sldId="268"/>
            <ac:spMk id="4" creationId="{58F9B8FA-B6B3-40AD-81B8-EB6DB1B17D49}"/>
          </ac:spMkLst>
        </pc:spChg>
        <pc:spChg chg="mod ord">
          <ac:chgData name="Sabrina De Oliveira" userId="34420f5773a88cdb" providerId="LiveId" clId="{7D17E82B-CE46-49E5-A84E-E2FFE4F43B4F}" dt="2020-06-05T12:42:48.837" v="10792" actId="20577"/>
          <ac:spMkLst>
            <pc:docMk/>
            <pc:sldMk cId="3872335267" sldId="268"/>
            <ac:spMk id="7" creationId="{894F5E17-16CC-4DD2-86BC-93A4E7658A0B}"/>
          </ac:spMkLst>
        </pc:spChg>
        <pc:spChg chg="add del mod">
          <ac:chgData name="Sabrina De Oliveira" userId="34420f5773a88cdb" providerId="LiveId" clId="{7D17E82B-CE46-49E5-A84E-E2FFE4F43B4F}" dt="2020-06-05T12:43:17.443" v="10799" actId="478"/>
          <ac:spMkLst>
            <pc:docMk/>
            <pc:sldMk cId="3872335267" sldId="268"/>
            <ac:spMk id="9" creationId="{A6CB145D-EB6B-4E1E-B0D6-3A2BA7171BCF}"/>
          </ac:spMkLst>
        </pc:spChg>
        <pc:spChg chg="add del mod">
          <ac:chgData name="Sabrina De Oliveira" userId="34420f5773a88cdb" providerId="LiveId" clId="{7D17E82B-CE46-49E5-A84E-E2FFE4F43B4F}" dt="2020-06-04T14:15:36.663" v="9340" actId="478"/>
          <ac:spMkLst>
            <pc:docMk/>
            <pc:sldMk cId="3872335267" sldId="268"/>
            <ac:spMk id="22" creationId="{CA7A6A01-6840-43AE-B55E-420E436ED335}"/>
          </ac:spMkLst>
        </pc:spChg>
        <pc:spChg chg="add del mod">
          <ac:chgData name="Sabrina De Oliveira" userId="34420f5773a88cdb" providerId="LiveId" clId="{7D17E82B-CE46-49E5-A84E-E2FFE4F43B4F}" dt="2020-06-04T14:15:39.155" v="9341" actId="478"/>
          <ac:spMkLst>
            <pc:docMk/>
            <pc:sldMk cId="3872335267" sldId="268"/>
            <ac:spMk id="24" creationId="{43F76A00-328E-49F7-964B-A7746F3194FF}"/>
          </ac:spMkLst>
        </pc:spChg>
        <pc:spChg chg="add del mod">
          <ac:chgData name="Sabrina De Oliveira" userId="34420f5773a88cdb" providerId="LiveId" clId="{7D17E82B-CE46-49E5-A84E-E2FFE4F43B4F}" dt="2020-06-04T14:15:33.205" v="9339" actId="478"/>
          <ac:spMkLst>
            <pc:docMk/>
            <pc:sldMk cId="3872335267" sldId="268"/>
            <ac:spMk id="25" creationId="{BE09F7AE-56CB-4ED1-BB80-C13E44369E5D}"/>
          </ac:spMkLst>
        </pc:spChg>
        <pc:spChg chg="add del">
          <ac:chgData name="Sabrina De Oliveira" userId="34420f5773a88cdb" providerId="LiveId" clId="{7D17E82B-CE46-49E5-A84E-E2FFE4F43B4F}" dt="2020-06-04T13:40:35.701" v="8550"/>
          <ac:spMkLst>
            <pc:docMk/>
            <pc:sldMk cId="3872335267" sldId="268"/>
            <ac:spMk id="77" creationId="{D42CF425-7213-4F89-B0FF-4C2BDDD9C680}"/>
          </ac:spMkLst>
        </pc:spChg>
        <pc:spChg chg="add del">
          <ac:chgData name="Sabrina De Oliveira" userId="34420f5773a88cdb" providerId="LiveId" clId="{7D17E82B-CE46-49E5-A84E-E2FFE4F43B4F}" dt="2020-06-04T13:40:35.701" v="8550"/>
          <ac:spMkLst>
            <pc:docMk/>
            <pc:sldMk cId="3872335267" sldId="268"/>
            <ac:spMk id="83" creationId="{202A25CB-1ED1-4C87-AB49-8D3BC684D1CE}"/>
          </ac:spMkLst>
        </pc:spChg>
        <pc:spChg chg="add del">
          <ac:chgData name="Sabrina De Oliveira" userId="34420f5773a88cdb" providerId="LiveId" clId="{7D17E82B-CE46-49E5-A84E-E2FFE4F43B4F}" dt="2020-06-04T13:40:35.701" v="8550"/>
          <ac:spMkLst>
            <pc:docMk/>
            <pc:sldMk cId="3872335267" sldId="268"/>
            <ac:spMk id="85" creationId="{4EA8ACEA-5B4B-4AC6-A227-6A0E014A5A4E}"/>
          </ac:spMkLst>
        </pc:spChg>
        <pc:spChg chg="add del">
          <ac:chgData name="Sabrina De Oliveira" userId="34420f5773a88cdb" providerId="LiveId" clId="{7D17E82B-CE46-49E5-A84E-E2FFE4F43B4F}" dt="2020-06-04T13:40:35.701" v="8550"/>
          <ac:spMkLst>
            <pc:docMk/>
            <pc:sldMk cId="3872335267" sldId="268"/>
            <ac:spMk id="87" creationId="{2E54BE42-0A76-4E08-8E93-933FEE5759D2}"/>
          </ac:spMkLst>
        </pc:spChg>
        <pc:spChg chg="add del">
          <ac:chgData name="Sabrina De Oliveira" userId="34420f5773a88cdb" providerId="LiveId" clId="{7D17E82B-CE46-49E5-A84E-E2FFE4F43B4F}" dt="2020-06-04T13:40:35.701" v="8550"/>
          <ac:spMkLst>
            <pc:docMk/>
            <pc:sldMk cId="3872335267" sldId="268"/>
            <ac:spMk id="89" creationId="{BC170363-AD0C-449E-B5CC-30A2282471E3}"/>
          </ac:spMkLst>
        </pc:spChg>
        <pc:spChg chg="add del">
          <ac:chgData name="Sabrina De Oliveira" userId="34420f5773a88cdb" providerId="LiveId" clId="{7D17E82B-CE46-49E5-A84E-E2FFE4F43B4F}" dt="2020-06-04T13:40:35.701" v="8550"/>
          <ac:spMkLst>
            <pc:docMk/>
            <pc:sldMk cId="3872335267" sldId="268"/>
            <ac:spMk id="91" creationId="{1F63DF7C-AFED-49CB-8FAF-B69387E9C35F}"/>
          </ac:spMkLst>
        </pc:spChg>
        <pc:picChg chg="del">
          <ac:chgData name="Sabrina De Oliveira" userId="34420f5773a88cdb" providerId="LiveId" clId="{7D17E82B-CE46-49E5-A84E-E2FFE4F43B4F}" dt="2020-06-03T12:19:34.627" v="1491" actId="478"/>
          <ac:picMkLst>
            <pc:docMk/>
            <pc:sldMk cId="3872335267" sldId="268"/>
            <ac:picMk id="4" creationId="{F344BC6C-DBA6-470E-B0B4-6F53AE352E1C}"/>
          </ac:picMkLst>
        </pc:picChg>
        <pc:picChg chg="add mod ord">
          <ac:chgData name="Sabrina De Oliveira" userId="34420f5773a88cdb" providerId="LiveId" clId="{7D17E82B-CE46-49E5-A84E-E2FFE4F43B4F}" dt="2020-06-04T13:40:35.701" v="8550"/>
          <ac:picMkLst>
            <pc:docMk/>
            <pc:sldMk cId="3872335267" sldId="268"/>
            <ac:picMk id="5" creationId="{77618D4F-4B01-4EEC-ADA7-D7F37175D651}"/>
          </ac:picMkLst>
        </pc:picChg>
        <pc:picChg chg="add del mod">
          <ac:chgData name="Sabrina De Oliveira" userId="34420f5773a88cdb" providerId="LiveId" clId="{7D17E82B-CE46-49E5-A84E-E2FFE4F43B4F}" dt="2020-06-04T13:45:12.346" v="8587" actId="478"/>
          <ac:picMkLst>
            <pc:docMk/>
            <pc:sldMk cId="3872335267" sldId="268"/>
            <ac:picMk id="18" creationId="{0D893154-8EC5-4EB3-8066-46553430E05A}"/>
          </ac:picMkLst>
        </pc:picChg>
        <pc:picChg chg="add del">
          <ac:chgData name="Sabrina De Oliveira" userId="34420f5773a88cdb" providerId="LiveId" clId="{7D17E82B-CE46-49E5-A84E-E2FFE4F43B4F}" dt="2020-06-04T13:40:35.701" v="8550"/>
          <ac:picMkLst>
            <pc:docMk/>
            <pc:sldMk cId="3872335267" sldId="268"/>
            <ac:picMk id="73" creationId="{412E3267-7ABE-412B-8580-47EC0D1F61FE}"/>
          </ac:picMkLst>
        </pc:picChg>
        <pc:picChg chg="add del">
          <ac:chgData name="Sabrina De Oliveira" userId="34420f5773a88cdb" providerId="LiveId" clId="{7D17E82B-CE46-49E5-A84E-E2FFE4F43B4F}" dt="2020-06-04T13:40:35.701" v="8550"/>
          <ac:picMkLst>
            <pc:docMk/>
            <pc:sldMk cId="3872335267" sldId="268"/>
            <ac:picMk id="75" creationId="{20B62C5A-2250-4380-AB23-DB87446CCED0}"/>
          </ac:picMkLst>
        </pc:picChg>
        <pc:picChg chg="add del">
          <ac:chgData name="Sabrina De Oliveira" userId="34420f5773a88cdb" providerId="LiveId" clId="{7D17E82B-CE46-49E5-A84E-E2FFE4F43B4F}" dt="2020-06-04T13:40:35.701" v="8550"/>
          <ac:picMkLst>
            <pc:docMk/>
            <pc:sldMk cId="3872335267" sldId="268"/>
            <ac:picMk id="79" creationId="{D35DA97D-88F8-4249-B650-4FC9FD50A382}"/>
          </ac:picMkLst>
        </pc:picChg>
        <pc:picChg chg="add del">
          <ac:chgData name="Sabrina De Oliveira" userId="34420f5773a88cdb" providerId="LiveId" clId="{7D17E82B-CE46-49E5-A84E-E2FFE4F43B4F}" dt="2020-06-04T13:40:35.701" v="8550"/>
          <ac:picMkLst>
            <pc:docMk/>
            <pc:sldMk cId="3872335267" sldId="268"/>
            <ac:picMk id="81" creationId="{43F38673-6E30-4BAE-AC67-0B283EBF4291}"/>
          </ac:picMkLst>
        </pc:picChg>
        <pc:picChg chg="add mod">
          <ac:chgData name="Sabrina De Oliveira" userId="34420f5773a88cdb" providerId="LiveId" clId="{7D17E82B-CE46-49E5-A84E-E2FFE4F43B4F}" dt="2020-06-05T12:42:41.560" v="10776" actId="1076"/>
          <ac:picMkLst>
            <pc:docMk/>
            <pc:sldMk cId="3872335267" sldId="268"/>
            <ac:picMk id="1026" creationId="{A6BA8927-2C07-4A3D-AADF-4CA2693BC94B}"/>
          </ac:picMkLst>
        </pc:picChg>
        <pc:picChg chg="add del mod">
          <ac:chgData name="Sabrina De Oliveira" userId="34420f5773a88cdb" providerId="LiveId" clId="{7D17E82B-CE46-49E5-A84E-E2FFE4F43B4F}" dt="2020-06-04T13:45:34.619" v="8589" actId="478"/>
          <ac:picMkLst>
            <pc:docMk/>
            <pc:sldMk cId="3872335267" sldId="268"/>
            <ac:picMk id="4098" creationId="{6AFE1ED9-FAF1-4D57-ABA8-F906828F600B}"/>
          </ac:picMkLst>
        </pc:picChg>
        <pc:picChg chg="add del mod">
          <ac:chgData name="Sabrina De Oliveira" userId="34420f5773a88cdb" providerId="LiveId" clId="{7D17E82B-CE46-49E5-A84E-E2FFE4F43B4F}" dt="2020-06-04T13:41:17.727" v="8563" actId="478"/>
          <ac:picMkLst>
            <pc:docMk/>
            <pc:sldMk cId="3872335267" sldId="268"/>
            <ac:picMk id="4100" creationId="{F76BFD3C-5678-41E5-BA03-CB8723D61C6B}"/>
          </ac:picMkLst>
        </pc:picChg>
        <pc:picChg chg="add del mod">
          <ac:chgData name="Sabrina De Oliveira" userId="34420f5773a88cdb" providerId="LiveId" clId="{7D17E82B-CE46-49E5-A84E-E2FFE4F43B4F}" dt="2020-06-04T13:52:28.523" v="8682" actId="478"/>
          <ac:picMkLst>
            <pc:docMk/>
            <pc:sldMk cId="3872335267" sldId="268"/>
            <ac:picMk id="4102" creationId="{8C189D3C-16DA-456F-9C75-4CC2CD9A84B9}"/>
          </ac:picMkLst>
        </pc:picChg>
        <pc:picChg chg="add del mod">
          <ac:chgData name="Sabrina De Oliveira" userId="34420f5773a88cdb" providerId="LiveId" clId="{7D17E82B-CE46-49E5-A84E-E2FFE4F43B4F}" dt="2020-06-04T14:15:23.207" v="9336" actId="478"/>
          <ac:picMkLst>
            <pc:docMk/>
            <pc:sldMk cId="3872335267" sldId="268"/>
            <ac:picMk id="4104" creationId="{CB495E52-DAC7-4E69-B1D9-DEBE42AC97C4}"/>
          </ac:picMkLst>
        </pc:picChg>
        <pc:picChg chg="add del mod">
          <ac:chgData name="Sabrina De Oliveira" userId="34420f5773a88cdb" providerId="LiveId" clId="{7D17E82B-CE46-49E5-A84E-E2FFE4F43B4F}" dt="2020-06-05T12:39:20.564" v="10720" actId="478"/>
          <ac:picMkLst>
            <pc:docMk/>
            <pc:sldMk cId="3872335267" sldId="268"/>
            <ac:picMk id="4106" creationId="{0705A084-103D-4A35-9B22-B5BDC838D746}"/>
          </ac:picMkLst>
        </pc:picChg>
        <pc:picChg chg="add del mod">
          <ac:chgData name="Sabrina De Oliveira" userId="34420f5773a88cdb" providerId="LiveId" clId="{7D17E82B-CE46-49E5-A84E-E2FFE4F43B4F}" dt="2020-06-04T14:15:25.194" v="9337" actId="478"/>
          <ac:picMkLst>
            <pc:docMk/>
            <pc:sldMk cId="3872335267" sldId="268"/>
            <ac:picMk id="4108" creationId="{0E734023-676D-4BB5-B162-554211BBA263}"/>
          </ac:picMkLst>
        </pc:picChg>
      </pc:sldChg>
      <pc:sldChg chg="addSp delSp modSp add mod ord modAnim">
        <pc:chgData name="Sabrina De Oliveira" userId="34420f5773a88cdb" providerId="LiveId" clId="{7D17E82B-CE46-49E5-A84E-E2FFE4F43B4F}" dt="2020-06-08T12:01:18.651" v="12647" actId="20577"/>
        <pc:sldMkLst>
          <pc:docMk/>
          <pc:sldMk cId="83129120" sldId="269"/>
        </pc:sldMkLst>
        <pc:spChg chg="add mod">
          <ac:chgData name="Sabrina De Oliveira" userId="34420f5773a88cdb" providerId="LiveId" clId="{7D17E82B-CE46-49E5-A84E-E2FFE4F43B4F}" dt="2020-06-05T13:15:59.728" v="11296" actId="255"/>
          <ac:spMkLst>
            <pc:docMk/>
            <pc:sldMk cId="83129120" sldId="269"/>
            <ac:spMk id="2" creationId="{AA31741C-AEB7-4989-A29F-74476D305B3D}"/>
          </ac:spMkLst>
        </pc:spChg>
        <pc:spChg chg="del">
          <ac:chgData name="Sabrina De Oliveira" userId="34420f5773a88cdb" providerId="LiveId" clId="{7D17E82B-CE46-49E5-A84E-E2FFE4F43B4F}" dt="2020-06-04T14:08:42.635" v="9203" actId="478"/>
          <ac:spMkLst>
            <pc:docMk/>
            <pc:sldMk cId="83129120" sldId="269"/>
            <ac:spMk id="2" creationId="{E478C2A4-D0E8-418F-8551-91F0F80690CE}"/>
          </ac:spMkLst>
        </pc:spChg>
        <pc:spChg chg="add del mod">
          <ac:chgData name="Sabrina De Oliveira" userId="34420f5773a88cdb" providerId="LiveId" clId="{7D17E82B-CE46-49E5-A84E-E2FFE4F43B4F}" dt="2020-06-08T12:01:18.651" v="12647" actId="20577"/>
          <ac:spMkLst>
            <pc:docMk/>
            <pc:sldMk cId="83129120" sldId="269"/>
            <ac:spMk id="3" creationId="{E121BE79-6570-4395-B408-DB5731FF43F5}"/>
          </ac:spMkLst>
        </pc:spChg>
        <pc:spChg chg="add mod">
          <ac:chgData name="Sabrina De Oliveira" userId="34420f5773a88cdb" providerId="LiveId" clId="{7D17E82B-CE46-49E5-A84E-E2FFE4F43B4F}" dt="2020-06-03T12:25:55.892" v="1516"/>
          <ac:spMkLst>
            <pc:docMk/>
            <pc:sldMk cId="83129120" sldId="269"/>
            <ac:spMk id="5" creationId="{4C2960F1-39F3-43F0-A131-976D451274BC}"/>
          </ac:spMkLst>
        </pc:spChg>
        <pc:spChg chg="mod">
          <ac:chgData name="Sabrina De Oliveira" userId="34420f5773a88cdb" providerId="LiveId" clId="{7D17E82B-CE46-49E5-A84E-E2FFE4F43B4F}" dt="2020-06-05T13:16:21.262" v="11298" actId="20577"/>
          <ac:spMkLst>
            <pc:docMk/>
            <pc:sldMk cId="83129120" sldId="269"/>
            <ac:spMk id="7" creationId="{894F5E17-16CC-4DD2-86BC-93A4E7658A0B}"/>
          </ac:spMkLst>
        </pc:spChg>
        <pc:spChg chg="add mod">
          <ac:chgData name="Sabrina De Oliveira" userId="34420f5773a88cdb" providerId="LiveId" clId="{7D17E82B-CE46-49E5-A84E-E2FFE4F43B4F}" dt="2020-06-07T15:19:30.646" v="12625" actId="5793"/>
          <ac:spMkLst>
            <pc:docMk/>
            <pc:sldMk cId="83129120" sldId="269"/>
            <ac:spMk id="8" creationId="{FF088C64-A552-45AA-9038-2C0EDBE272A8}"/>
          </ac:spMkLst>
        </pc:spChg>
        <pc:spChg chg="add mod">
          <ac:chgData name="Sabrina De Oliveira" userId="34420f5773a88cdb" providerId="LiveId" clId="{7D17E82B-CE46-49E5-A84E-E2FFE4F43B4F}" dt="2020-06-04T14:08:53.141" v="9212" actId="1076"/>
          <ac:spMkLst>
            <pc:docMk/>
            <pc:sldMk cId="83129120" sldId="269"/>
            <ac:spMk id="9" creationId="{9F22160C-BB2F-4165-811F-B500457698E4}"/>
          </ac:spMkLst>
        </pc:spChg>
        <pc:spChg chg="add mod">
          <ac:chgData name="Sabrina De Oliveira" userId="34420f5773a88cdb" providerId="LiveId" clId="{7D17E82B-CE46-49E5-A84E-E2FFE4F43B4F}" dt="2020-06-04T14:08:53.141" v="9212" actId="1076"/>
          <ac:spMkLst>
            <pc:docMk/>
            <pc:sldMk cId="83129120" sldId="269"/>
            <ac:spMk id="10" creationId="{231E6D86-7706-4674-A255-243B3474508A}"/>
          </ac:spMkLst>
        </pc:spChg>
        <pc:spChg chg="add del mod">
          <ac:chgData name="Sabrina De Oliveira" userId="34420f5773a88cdb" providerId="LiveId" clId="{7D17E82B-CE46-49E5-A84E-E2FFE4F43B4F}" dt="2020-06-05T14:05:58.582" v="12361"/>
          <ac:spMkLst>
            <pc:docMk/>
            <pc:sldMk cId="83129120" sldId="269"/>
            <ac:spMk id="12" creationId="{DA276322-9DBD-49F0-B7FA-0A2D89828B58}"/>
          </ac:spMkLst>
        </pc:spChg>
        <pc:spChg chg="add del mod">
          <ac:chgData name="Sabrina De Oliveira" userId="34420f5773a88cdb" providerId="LiveId" clId="{7D17E82B-CE46-49E5-A84E-E2FFE4F43B4F}" dt="2020-06-05T14:05:58.582" v="12361"/>
          <ac:spMkLst>
            <pc:docMk/>
            <pc:sldMk cId="83129120" sldId="269"/>
            <ac:spMk id="13" creationId="{A3ADC512-0A38-4808-80F5-98C07BC65DB6}"/>
          </ac:spMkLst>
        </pc:spChg>
        <pc:spChg chg="add del mod">
          <ac:chgData name="Sabrina De Oliveira" userId="34420f5773a88cdb" providerId="LiveId" clId="{7D17E82B-CE46-49E5-A84E-E2FFE4F43B4F}" dt="2020-06-05T14:06:04.086" v="12364" actId="478"/>
          <ac:spMkLst>
            <pc:docMk/>
            <pc:sldMk cId="83129120" sldId="269"/>
            <ac:spMk id="14" creationId="{64C1B6A5-EA9A-4D32-B1A7-40B4651EF84A}"/>
          </ac:spMkLst>
        </pc:spChg>
        <pc:spChg chg="add del mod">
          <ac:chgData name="Sabrina De Oliveira" userId="34420f5773a88cdb" providerId="LiveId" clId="{7D17E82B-CE46-49E5-A84E-E2FFE4F43B4F}" dt="2020-06-05T14:06:04.086" v="12364" actId="478"/>
          <ac:spMkLst>
            <pc:docMk/>
            <pc:sldMk cId="83129120" sldId="269"/>
            <ac:spMk id="15" creationId="{4B6BB2E9-0E18-4A9A-B09E-88AE58FDA43A}"/>
          </ac:spMkLst>
        </pc:spChg>
        <pc:graphicFrameChg chg="add del mod modGraphic">
          <ac:chgData name="Sabrina De Oliveira" userId="34420f5773a88cdb" providerId="LiveId" clId="{7D17E82B-CE46-49E5-A84E-E2FFE4F43B4F}" dt="2020-06-05T13:15:41.766" v="11294" actId="478"/>
          <ac:graphicFrameMkLst>
            <pc:docMk/>
            <pc:sldMk cId="83129120" sldId="269"/>
            <ac:graphicFrameMk id="11" creationId="{0E6BFBDB-A08E-4EE2-9FF6-FBA4473B0536}"/>
          </ac:graphicFrameMkLst>
        </pc:graphicFrameChg>
        <pc:picChg chg="del ord">
          <ac:chgData name="Sabrina De Oliveira" userId="34420f5773a88cdb" providerId="LiveId" clId="{7D17E82B-CE46-49E5-A84E-E2FFE4F43B4F}" dt="2020-06-03T12:25:59.938" v="1518" actId="478"/>
          <ac:picMkLst>
            <pc:docMk/>
            <pc:sldMk cId="83129120" sldId="269"/>
            <ac:picMk id="4" creationId="{F344BC6C-DBA6-470E-B0B4-6F53AE352E1C}"/>
          </ac:picMkLst>
        </pc:picChg>
        <pc:picChg chg="add mod">
          <ac:chgData name="Sabrina De Oliveira" userId="34420f5773a88cdb" providerId="LiveId" clId="{7D17E82B-CE46-49E5-A84E-E2FFE4F43B4F}" dt="2020-06-05T13:12:25.547" v="11116" actId="1035"/>
          <ac:picMkLst>
            <pc:docMk/>
            <pc:sldMk cId="83129120" sldId="269"/>
            <ac:picMk id="5122" creationId="{2F202EBC-357D-4787-9316-2D74E0CFEA23}"/>
          </ac:picMkLst>
        </pc:picChg>
      </pc:sldChg>
      <pc:sldChg chg="addSp delSp modSp add mod">
        <pc:chgData name="Sabrina De Oliveira" userId="34420f5773a88cdb" providerId="LiveId" clId="{7D17E82B-CE46-49E5-A84E-E2FFE4F43B4F}" dt="2020-06-08T12:01:30.923" v="12653" actId="20577"/>
        <pc:sldMkLst>
          <pc:docMk/>
          <pc:sldMk cId="1322306824" sldId="270"/>
        </pc:sldMkLst>
        <pc:spChg chg="mod">
          <ac:chgData name="Sabrina De Oliveira" userId="34420f5773a88cdb" providerId="LiveId" clId="{7D17E82B-CE46-49E5-A84E-E2FFE4F43B4F}" dt="2020-06-05T14:11:55.176" v="12450" actId="20577"/>
          <ac:spMkLst>
            <pc:docMk/>
            <pc:sldMk cId="1322306824" sldId="270"/>
            <ac:spMk id="2" creationId="{E478C2A4-D0E8-418F-8551-91F0F80690CE}"/>
          </ac:spMkLst>
        </pc:spChg>
        <pc:spChg chg="add del mod">
          <ac:chgData name="Sabrina De Oliveira" userId="34420f5773a88cdb" providerId="LiveId" clId="{7D17E82B-CE46-49E5-A84E-E2FFE4F43B4F}" dt="2020-06-03T12:24:51.875" v="1501" actId="478"/>
          <ac:spMkLst>
            <pc:docMk/>
            <pc:sldMk cId="1322306824" sldId="270"/>
            <ac:spMk id="3" creationId="{175180E3-27B4-4CCF-A4D3-75911E6513A6}"/>
          </ac:spMkLst>
        </pc:spChg>
        <pc:spChg chg="add mod">
          <ac:chgData name="Sabrina De Oliveira" userId="34420f5773a88cdb" providerId="LiveId" clId="{7D17E82B-CE46-49E5-A84E-E2FFE4F43B4F}" dt="2020-06-03T12:25:43.999" v="1515" actId="1038"/>
          <ac:spMkLst>
            <pc:docMk/>
            <pc:sldMk cId="1322306824" sldId="270"/>
            <ac:spMk id="5" creationId="{E4720F5F-BDD4-4F23-A9CE-5757C1E9C4EA}"/>
          </ac:spMkLst>
        </pc:spChg>
        <pc:spChg chg="mod">
          <ac:chgData name="Sabrina De Oliveira" userId="34420f5773a88cdb" providerId="LiveId" clId="{7D17E82B-CE46-49E5-A84E-E2FFE4F43B4F}" dt="2020-06-03T12:14:23.186" v="1390" actId="20577"/>
          <ac:spMkLst>
            <pc:docMk/>
            <pc:sldMk cId="1322306824" sldId="270"/>
            <ac:spMk id="7" creationId="{894F5E17-16CC-4DD2-86BC-93A4E7658A0B}"/>
          </ac:spMkLst>
        </pc:spChg>
        <pc:spChg chg="add mod">
          <ac:chgData name="Sabrina De Oliveira" userId="34420f5773a88cdb" providerId="LiveId" clId="{7D17E82B-CE46-49E5-A84E-E2FFE4F43B4F}" dt="2020-06-08T12:01:30.923" v="12653" actId="20577"/>
          <ac:spMkLst>
            <pc:docMk/>
            <pc:sldMk cId="1322306824" sldId="270"/>
            <ac:spMk id="8" creationId="{A68265EC-899A-4797-BA10-2527F53415A9}"/>
          </ac:spMkLst>
        </pc:spChg>
        <pc:picChg chg="del ord">
          <ac:chgData name="Sabrina De Oliveira" userId="34420f5773a88cdb" providerId="LiveId" clId="{7D17E82B-CE46-49E5-A84E-E2FFE4F43B4F}" dt="2020-06-03T12:25:24.658" v="1511" actId="478"/>
          <ac:picMkLst>
            <pc:docMk/>
            <pc:sldMk cId="1322306824" sldId="270"/>
            <ac:picMk id="4" creationId="{F344BC6C-DBA6-470E-B0B4-6F53AE352E1C}"/>
          </ac:picMkLst>
        </pc:picChg>
      </pc:sldChg>
      <pc:sldChg chg="delSp modSp add mod">
        <pc:chgData name="Sabrina De Oliveira" userId="34420f5773a88cdb" providerId="LiveId" clId="{7D17E82B-CE46-49E5-A84E-E2FFE4F43B4F}" dt="2020-06-05T13:32:43.722" v="11691" actId="20577"/>
        <pc:sldMkLst>
          <pc:docMk/>
          <pc:sldMk cId="3685867582" sldId="271"/>
        </pc:sldMkLst>
        <pc:spChg chg="mod">
          <ac:chgData name="Sabrina De Oliveira" userId="34420f5773a88cdb" providerId="LiveId" clId="{7D17E82B-CE46-49E5-A84E-E2FFE4F43B4F}" dt="2020-06-05T13:32:43.722" v="11691" actId="20577"/>
          <ac:spMkLst>
            <pc:docMk/>
            <pc:sldMk cId="3685867582" sldId="271"/>
            <ac:spMk id="2" creationId="{E478C2A4-D0E8-418F-8551-91F0F80690CE}"/>
          </ac:spMkLst>
        </pc:spChg>
        <pc:spChg chg="del">
          <ac:chgData name="Sabrina De Oliveira" userId="34420f5773a88cdb" providerId="LiveId" clId="{7D17E82B-CE46-49E5-A84E-E2FFE4F43B4F}" dt="2020-06-03T12:28:32.499" v="1556" actId="478"/>
          <ac:spMkLst>
            <pc:docMk/>
            <pc:sldMk cId="3685867582" sldId="271"/>
            <ac:spMk id="5" creationId="{E4720F5F-BDD4-4F23-A9CE-5757C1E9C4EA}"/>
          </ac:spMkLst>
        </pc:spChg>
        <pc:spChg chg="mod">
          <ac:chgData name="Sabrina De Oliveira" userId="34420f5773a88cdb" providerId="LiveId" clId="{7D17E82B-CE46-49E5-A84E-E2FFE4F43B4F}" dt="2020-06-03T12:28:27.683" v="1553" actId="20577"/>
          <ac:spMkLst>
            <pc:docMk/>
            <pc:sldMk cId="3685867582" sldId="271"/>
            <ac:spMk id="7" creationId="{894F5E17-16CC-4DD2-86BC-93A4E7658A0B}"/>
          </ac:spMkLst>
        </pc:spChg>
        <pc:spChg chg="del mod">
          <ac:chgData name="Sabrina De Oliveira" userId="34420f5773a88cdb" providerId="LiveId" clId="{7D17E82B-CE46-49E5-A84E-E2FFE4F43B4F}" dt="2020-06-03T12:28:32.042" v="1555" actId="478"/>
          <ac:spMkLst>
            <pc:docMk/>
            <pc:sldMk cId="3685867582" sldId="271"/>
            <ac:spMk id="8" creationId="{A68265EC-899A-4797-BA10-2527F53415A9}"/>
          </ac:spMkLst>
        </pc:spChg>
      </pc:sldChg>
      <pc:sldChg chg="addSp delSp modSp add mod modNotesTx">
        <pc:chgData name="Sabrina De Oliveira" userId="34420f5773a88cdb" providerId="LiveId" clId="{7D17E82B-CE46-49E5-A84E-E2FFE4F43B4F}" dt="2020-06-06T12:39:45.490" v="12463" actId="20577"/>
        <pc:sldMkLst>
          <pc:docMk/>
          <pc:sldMk cId="133257320" sldId="272"/>
        </pc:sldMkLst>
        <pc:spChg chg="add mod">
          <ac:chgData name="Sabrina De Oliveira" userId="34420f5773a88cdb" providerId="LiveId" clId="{7D17E82B-CE46-49E5-A84E-E2FFE4F43B4F}" dt="2020-06-03T13:32:01.348" v="3103" actId="1076"/>
          <ac:spMkLst>
            <pc:docMk/>
            <pc:sldMk cId="133257320" sldId="272"/>
            <ac:spMk id="4" creationId="{6311EA37-218B-4B5F-BA7A-A78CC7C094E8}"/>
          </ac:spMkLst>
        </pc:spChg>
        <pc:spChg chg="mod ord">
          <ac:chgData name="Sabrina De Oliveira" userId="34420f5773a88cdb" providerId="LiveId" clId="{7D17E82B-CE46-49E5-A84E-E2FFE4F43B4F}" dt="2020-06-03T13:31:54.674" v="3102" actId="167"/>
          <ac:spMkLst>
            <pc:docMk/>
            <pc:sldMk cId="133257320" sldId="272"/>
            <ac:spMk id="7" creationId="{041F3778-7216-4345-9C36-30D7F3349F41}"/>
          </ac:spMkLst>
        </pc:spChg>
        <pc:spChg chg="mod">
          <ac:chgData name="Sabrina De Oliveira" userId="34420f5773a88cdb" providerId="LiveId" clId="{7D17E82B-CE46-49E5-A84E-E2FFE4F43B4F}" dt="2020-06-03T13:32:01.348" v="3103" actId="1076"/>
          <ac:spMkLst>
            <pc:docMk/>
            <pc:sldMk cId="133257320" sldId="272"/>
            <ac:spMk id="13" creationId="{CF9D096C-FB83-4A91-932F-5BD89A1A43CE}"/>
          </ac:spMkLst>
        </pc:spChg>
        <pc:picChg chg="add mod ord">
          <ac:chgData name="Sabrina De Oliveira" userId="34420f5773a88cdb" providerId="LiveId" clId="{7D17E82B-CE46-49E5-A84E-E2FFE4F43B4F}" dt="2020-06-03T13:32:01.348" v="3103" actId="1076"/>
          <ac:picMkLst>
            <pc:docMk/>
            <pc:sldMk cId="133257320" sldId="272"/>
            <ac:picMk id="3" creationId="{432E9C5D-3578-41A5-AA02-B642883E2D0B}"/>
          </ac:picMkLst>
        </pc:picChg>
        <pc:picChg chg="del">
          <ac:chgData name="Sabrina De Oliveira" userId="34420f5773a88cdb" providerId="LiveId" clId="{7D17E82B-CE46-49E5-A84E-E2FFE4F43B4F}" dt="2020-06-03T13:16:19.360" v="2002" actId="478"/>
          <ac:picMkLst>
            <pc:docMk/>
            <pc:sldMk cId="133257320" sldId="272"/>
            <ac:picMk id="11" creationId="{EC0C8E63-ED69-47BF-8863-B1E8E50B3F66}"/>
          </ac:picMkLst>
        </pc:picChg>
        <pc:picChg chg="del">
          <ac:chgData name="Sabrina De Oliveira" userId="34420f5773a88cdb" providerId="LiveId" clId="{7D17E82B-CE46-49E5-A84E-E2FFE4F43B4F}" dt="2020-06-03T13:16:19.360" v="2002" actId="478"/>
          <ac:picMkLst>
            <pc:docMk/>
            <pc:sldMk cId="133257320" sldId="272"/>
            <ac:picMk id="12" creationId="{BF0691ED-F8DC-452C-B6FE-61AB5984F784}"/>
          </ac:picMkLst>
        </pc:picChg>
      </pc:sldChg>
      <pc:sldChg chg="addSp delSp modSp add del mod modTransition delAnim modAnim">
        <pc:chgData name="Sabrina De Oliveira" userId="34420f5773a88cdb" providerId="LiveId" clId="{7D17E82B-CE46-49E5-A84E-E2FFE4F43B4F}" dt="2020-06-05T13:31:51.562" v="11682" actId="2696"/>
        <pc:sldMkLst>
          <pc:docMk/>
          <pc:sldMk cId="264485779" sldId="273"/>
        </pc:sldMkLst>
        <pc:spChg chg="del">
          <ac:chgData name="Sabrina De Oliveira" userId="34420f5773a88cdb" providerId="LiveId" clId="{7D17E82B-CE46-49E5-A84E-E2FFE4F43B4F}" dt="2020-06-04T09:10:34.371" v="4356" actId="478"/>
          <ac:spMkLst>
            <pc:docMk/>
            <pc:sldMk cId="264485779" sldId="273"/>
            <ac:spMk id="2" creationId="{67360215-9184-4679-84E4-9FE1A1D1DA82}"/>
          </ac:spMkLst>
        </pc:spChg>
        <pc:spChg chg="add mod">
          <ac:chgData name="Sabrina De Oliveira" userId="34420f5773a88cdb" providerId="LiveId" clId="{7D17E82B-CE46-49E5-A84E-E2FFE4F43B4F}" dt="2020-06-04T09:30:57.441" v="4920" actId="1076"/>
          <ac:spMkLst>
            <pc:docMk/>
            <pc:sldMk cId="264485779" sldId="273"/>
            <ac:spMk id="4" creationId="{9F4D49B0-22D2-4734-BB2D-4B846ACDFE64}"/>
          </ac:spMkLst>
        </pc:spChg>
        <pc:spChg chg="del">
          <ac:chgData name="Sabrina De Oliveira" userId="34420f5773a88cdb" providerId="LiveId" clId="{7D17E82B-CE46-49E5-A84E-E2FFE4F43B4F}" dt="2020-06-04T09:11:06.205" v="4361" actId="478"/>
          <ac:spMkLst>
            <pc:docMk/>
            <pc:sldMk cId="264485779" sldId="273"/>
            <ac:spMk id="5" creationId="{CF508E56-8564-44D9-81D6-58C38FD2897F}"/>
          </ac:spMkLst>
        </pc:spChg>
        <pc:spChg chg="mod">
          <ac:chgData name="Sabrina De Oliveira" userId="34420f5773a88cdb" providerId="LiveId" clId="{7D17E82B-CE46-49E5-A84E-E2FFE4F43B4F}" dt="2020-06-04T09:45:14.498" v="5329" actId="14100"/>
          <ac:spMkLst>
            <pc:docMk/>
            <pc:sldMk cId="264485779" sldId="273"/>
            <ac:spMk id="6" creationId="{A0CDB8A7-6652-4272-8211-AF65707FD7BD}"/>
          </ac:spMkLst>
        </pc:spChg>
        <pc:spChg chg="mod">
          <ac:chgData name="Sabrina De Oliveira" userId="34420f5773a88cdb" providerId="LiveId" clId="{7D17E82B-CE46-49E5-A84E-E2FFE4F43B4F}" dt="2020-06-04T11:22:41.272" v="5934" actId="20577"/>
          <ac:spMkLst>
            <pc:docMk/>
            <pc:sldMk cId="264485779" sldId="273"/>
            <ac:spMk id="7" creationId="{894F5E17-16CC-4DD2-86BC-93A4E7658A0B}"/>
          </ac:spMkLst>
        </pc:spChg>
        <pc:spChg chg="mod">
          <ac:chgData name="Sabrina De Oliveira" userId="34420f5773a88cdb" providerId="LiveId" clId="{7D17E82B-CE46-49E5-A84E-E2FFE4F43B4F}" dt="2020-06-04T09:45:55.354" v="5333" actId="1076"/>
          <ac:spMkLst>
            <pc:docMk/>
            <pc:sldMk cId="264485779" sldId="273"/>
            <ac:spMk id="8" creationId="{6B4F1836-D168-44A0-AC7F-52CAAC248743}"/>
          </ac:spMkLst>
        </pc:spChg>
        <pc:spChg chg="mod">
          <ac:chgData name="Sabrina De Oliveira" userId="34420f5773a88cdb" providerId="LiveId" clId="{7D17E82B-CE46-49E5-A84E-E2FFE4F43B4F}" dt="2020-06-04T09:45:55.354" v="5333" actId="1076"/>
          <ac:spMkLst>
            <pc:docMk/>
            <pc:sldMk cId="264485779" sldId="273"/>
            <ac:spMk id="9" creationId="{F03F9F49-502F-4B3D-994F-EAD70FD19E32}"/>
          </ac:spMkLst>
        </pc:spChg>
        <pc:spChg chg="add mod">
          <ac:chgData name="Sabrina De Oliveira" userId="34420f5773a88cdb" providerId="LiveId" clId="{7D17E82B-CE46-49E5-A84E-E2FFE4F43B4F}" dt="2020-06-04T09:45:55.354" v="5333" actId="1076"/>
          <ac:spMkLst>
            <pc:docMk/>
            <pc:sldMk cId="264485779" sldId="273"/>
            <ac:spMk id="10" creationId="{A22357CB-6840-44FE-BF38-B638938C20D4}"/>
          </ac:spMkLst>
        </pc:spChg>
        <pc:spChg chg="add mod">
          <ac:chgData name="Sabrina De Oliveira" userId="34420f5773a88cdb" providerId="LiveId" clId="{7D17E82B-CE46-49E5-A84E-E2FFE4F43B4F}" dt="2020-06-04T10:12:00.249" v="5906" actId="115"/>
          <ac:spMkLst>
            <pc:docMk/>
            <pc:sldMk cId="264485779" sldId="273"/>
            <ac:spMk id="11" creationId="{E2B60C8A-665C-42BF-9885-88C74FF9DBE7}"/>
          </ac:spMkLst>
        </pc:spChg>
        <pc:spChg chg="add mod ord">
          <ac:chgData name="Sabrina De Oliveira" userId="34420f5773a88cdb" providerId="LiveId" clId="{7D17E82B-CE46-49E5-A84E-E2FFE4F43B4F}" dt="2020-06-04T11:22:36.313" v="5927" actId="1076"/>
          <ac:spMkLst>
            <pc:docMk/>
            <pc:sldMk cId="264485779" sldId="273"/>
            <ac:spMk id="12" creationId="{8D4394BA-B62D-4D84-BCDF-1384FEBD9E0F}"/>
          </ac:spMkLst>
        </pc:spChg>
        <pc:spChg chg="add del mod">
          <ac:chgData name="Sabrina De Oliveira" userId="34420f5773a88cdb" providerId="LiveId" clId="{7D17E82B-CE46-49E5-A84E-E2FFE4F43B4F}" dt="2020-06-04T09:18:27.472" v="4542" actId="478"/>
          <ac:spMkLst>
            <pc:docMk/>
            <pc:sldMk cId="264485779" sldId="273"/>
            <ac:spMk id="13" creationId="{7875E2A7-DDBC-4C86-BCF2-C6F031D04772}"/>
          </ac:spMkLst>
        </pc:spChg>
        <pc:spChg chg="add mod">
          <ac:chgData name="Sabrina De Oliveira" userId="34420f5773a88cdb" providerId="LiveId" clId="{7D17E82B-CE46-49E5-A84E-E2FFE4F43B4F}" dt="2020-06-04T10:11:55.769" v="5904" actId="115"/>
          <ac:spMkLst>
            <pc:docMk/>
            <pc:sldMk cId="264485779" sldId="273"/>
            <ac:spMk id="14" creationId="{71B66191-609D-4FA0-8611-89D2B93DB843}"/>
          </ac:spMkLst>
        </pc:spChg>
        <pc:spChg chg="add del mod">
          <ac:chgData name="Sabrina De Oliveira" userId="34420f5773a88cdb" providerId="LiveId" clId="{7D17E82B-CE46-49E5-A84E-E2FFE4F43B4F}" dt="2020-06-04T09:19:22.498" v="4571"/>
          <ac:spMkLst>
            <pc:docMk/>
            <pc:sldMk cId="264485779" sldId="273"/>
            <ac:spMk id="15" creationId="{FAB0A595-96E0-441E-BA82-B01C2DB94C98}"/>
          </ac:spMkLst>
        </pc:spChg>
        <pc:spChg chg="add mod">
          <ac:chgData name="Sabrina De Oliveira" userId="34420f5773a88cdb" providerId="LiveId" clId="{7D17E82B-CE46-49E5-A84E-E2FFE4F43B4F}" dt="2020-06-04T10:11:57.662" v="5905" actId="115"/>
          <ac:spMkLst>
            <pc:docMk/>
            <pc:sldMk cId="264485779" sldId="273"/>
            <ac:spMk id="16" creationId="{B094F5ED-909F-442E-8FE4-82EE0697CE2C}"/>
          </ac:spMkLst>
        </pc:spChg>
        <pc:spChg chg="add mod">
          <ac:chgData name="Sabrina De Oliveira" userId="34420f5773a88cdb" providerId="LiveId" clId="{7D17E82B-CE46-49E5-A84E-E2FFE4F43B4F}" dt="2020-06-04T09:45:38.723" v="5332" actId="1076"/>
          <ac:spMkLst>
            <pc:docMk/>
            <pc:sldMk cId="264485779" sldId="273"/>
            <ac:spMk id="17" creationId="{A52DB38D-0FE6-47DC-8647-3963E9E71692}"/>
          </ac:spMkLst>
        </pc:spChg>
        <pc:spChg chg="add mod">
          <ac:chgData name="Sabrina De Oliveira" userId="34420f5773a88cdb" providerId="LiveId" clId="{7D17E82B-CE46-49E5-A84E-E2FFE4F43B4F}" dt="2020-06-04T09:45:38.723" v="5332" actId="1076"/>
          <ac:spMkLst>
            <pc:docMk/>
            <pc:sldMk cId="264485779" sldId="273"/>
            <ac:spMk id="18" creationId="{43198365-10C7-48DC-96BE-B69561A9A6D4}"/>
          </ac:spMkLst>
        </pc:spChg>
        <pc:spChg chg="add del mod">
          <ac:chgData name="Sabrina De Oliveira" userId="34420f5773a88cdb" providerId="LiveId" clId="{7D17E82B-CE46-49E5-A84E-E2FFE4F43B4F}" dt="2020-06-04T09:25:33.991" v="4734" actId="478"/>
          <ac:spMkLst>
            <pc:docMk/>
            <pc:sldMk cId="264485779" sldId="273"/>
            <ac:spMk id="19" creationId="{E01C5051-ED16-49E5-A70C-7A6EA8A9E92A}"/>
          </ac:spMkLst>
        </pc:spChg>
        <pc:spChg chg="add mod">
          <ac:chgData name="Sabrina De Oliveira" userId="34420f5773a88cdb" providerId="LiveId" clId="{7D17E82B-CE46-49E5-A84E-E2FFE4F43B4F}" dt="2020-06-04T09:45:38.723" v="5332" actId="1076"/>
          <ac:spMkLst>
            <pc:docMk/>
            <pc:sldMk cId="264485779" sldId="273"/>
            <ac:spMk id="20" creationId="{A9B88161-787D-4FE1-81D0-370764C8DD13}"/>
          </ac:spMkLst>
        </pc:spChg>
        <pc:spChg chg="add mod">
          <ac:chgData name="Sabrina De Oliveira" userId="34420f5773a88cdb" providerId="LiveId" clId="{7D17E82B-CE46-49E5-A84E-E2FFE4F43B4F}" dt="2020-06-04T09:45:16.632" v="5330" actId="14100"/>
          <ac:spMkLst>
            <pc:docMk/>
            <pc:sldMk cId="264485779" sldId="273"/>
            <ac:spMk id="21" creationId="{E65BB7B2-5769-4F71-B68C-A8C19BA0704F}"/>
          </ac:spMkLst>
        </pc:spChg>
        <pc:spChg chg="add mod">
          <ac:chgData name="Sabrina De Oliveira" userId="34420f5773a88cdb" providerId="LiveId" clId="{7D17E82B-CE46-49E5-A84E-E2FFE4F43B4F}" dt="2020-06-04T09:41:05.184" v="5146" actId="1076"/>
          <ac:spMkLst>
            <pc:docMk/>
            <pc:sldMk cId="264485779" sldId="273"/>
            <ac:spMk id="22" creationId="{A55DF2B9-BF77-4AF5-AFD2-71E862477172}"/>
          </ac:spMkLst>
        </pc:spChg>
        <pc:spChg chg="add mod">
          <ac:chgData name="Sabrina De Oliveira" userId="34420f5773a88cdb" providerId="LiveId" clId="{7D17E82B-CE46-49E5-A84E-E2FFE4F43B4F}" dt="2020-06-04T09:41:28.514" v="5147" actId="1076"/>
          <ac:spMkLst>
            <pc:docMk/>
            <pc:sldMk cId="264485779" sldId="273"/>
            <ac:spMk id="23" creationId="{3267C9D8-09DD-4A1B-A998-64E45AE0C293}"/>
          </ac:spMkLst>
        </pc:spChg>
        <pc:spChg chg="add mod">
          <ac:chgData name="Sabrina De Oliveira" userId="34420f5773a88cdb" providerId="LiveId" clId="{7D17E82B-CE46-49E5-A84E-E2FFE4F43B4F}" dt="2020-06-04T09:46:25.866" v="5337" actId="14100"/>
          <ac:spMkLst>
            <pc:docMk/>
            <pc:sldMk cId="264485779" sldId="273"/>
            <ac:spMk id="24" creationId="{BC0BE190-4E3E-434F-8562-DEAF17657687}"/>
          </ac:spMkLst>
        </pc:spChg>
        <pc:spChg chg="add mod">
          <ac:chgData name="Sabrina De Oliveira" userId="34420f5773a88cdb" providerId="LiveId" clId="{7D17E82B-CE46-49E5-A84E-E2FFE4F43B4F}" dt="2020-06-04T10:13:58.180" v="5925" actId="1038"/>
          <ac:spMkLst>
            <pc:docMk/>
            <pc:sldMk cId="264485779" sldId="273"/>
            <ac:spMk id="25" creationId="{0FD0F596-275C-4C67-85E9-280FEE4571F3}"/>
          </ac:spMkLst>
        </pc:spChg>
        <pc:spChg chg="add del mod">
          <ac:chgData name="Sabrina De Oliveira" userId="34420f5773a88cdb" providerId="LiveId" clId="{7D17E82B-CE46-49E5-A84E-E2FFE4F43B4F}" dt="2020-06-04T09:33:40.299" v="4978"/>
          <ac:spMkLst>
            <pc:docMk/>
            <pc:sldMk cId="264485779" sldId="273"/>
            <ac:spMk id="26" creationId="{19AD2056-A005-4E6C-91FE-1155A2781878}"/>
          </ac:spMkLst>
        </pc:spChg>
        <pc:spChg chg="add mod">
          <ac:chgData name="Sabrina De Oliveira" userId="34420f5773a88cdb" providerId="LiveId" clId="{7D17E82B-CE46-49E5-A84E-E2FFE4F43B4F}" dt="2020-06-04T09:41:28.514" v="5147" actId="1076"/>
          <ac:spMkLst>
            <pc:docMk/>
            <pc:sldMk cId="264485779" sldId="273"/>
            <ac:spMk id="27" creationId="{657E4738-F279-44C6-B5EC-81FC516CB03E}"/>
          </ac:spMkLst>
        </pc:spChg>
        <pc:spChg chg="add mod">
          <ac:chgData name="Sabrina De Oliveira" userId="34420f5773a88cdb" providerId="LiveId" clId="{7D17E82B-CE46-49E5-A84E-E2FFE4F43B4F}" dt="2020-06-04T10:06:00.548" v="5794" actId="14100"/>
          <ac:spMkLst>
            <pc:docMk/>
            <pc:sldMk cId="264485779" sldId="273"/>
            <ac:spMk id="28" creationId="{7E144C90-A1CA-4205-8F61-19A1544A03E0}"/>
          </ac:spMkLst>
        </pc:spChg>
        <pc:spChg chg="add mod">
          <ac:chgData name="Sabrina De Oliveira" userId="34420f5773a88cdb" providerId="LiveId" clId="{7D17E82B-CE46-49E5-A84E-E2FFE4F43B4F}" dt="2020-06-04T10:06:00.548" v="5794" actId="14100"/>
          <ac:spMkLst>
            <pc:docMk/>
            <pc:sldMk cId="264485779" sldId="273"/>
            <ac:spMk id="29" creationId="{C694A89B-6034-4879-AF3E-5274449121F9}"/>
          </ac:spMkLst>
        </pc:spChg>
        <pc:spChg chg="add mod">
          <ac:chgData name="Sabrina De Oliveira" userId="34420f5773a88cdb" providerId="LiveId" clId="{7D17E82B-CE46-49E5-A84E-E2FFE4F43B4F}" dt="2020-06-04T09:41:28.514" v="5147" actId="1076"/>
          <ac:spMkLst>
            <pc:docMk/>
            <pc:sldMk cId="264485779" sldId="273"/>
            <ac:spMk id="30" creationId="{8EFBA7A2-620C-426B-B8EB-C6D2486B16A2}"/>
          </ac:spMkLst>
        </pc:spChg>
        <pc:spChg chg="add mod">
          <ac:chgData name="Sabrina De Oliveira" userId="34420f5773a88cdb" providerId="LiveId" clId="{7D17E82B-CE46-49E5-A84E-E2FFE4F43B4F}" dt="2020-06-04T10:01:11.963" v="5683" actId="14100"/>
          <ac:spMkLst>
            <pc:docMk/>
            <pc:sldMk cId="264485779" sldId="273"/>
            <ac:spMk id="31" creationId="{316235F6-D14B-403D-8162-2B4C24316461}"/>
          </ac:spMkLst>
        </pc:spChg>
        <pc:spChg chg="add mod ord">
          <ac:chgData name="Sabrina De Oliveira" userId="34420f5773a88cdb" providerId="LiveId" clId="{7D17E82B-CE46-49E5-A84E-E2FFE4F43B4F}" dt="2020-06-04T09:56:59.523" v="5533" actId="14100"/>
          <ac:spMkLst>
            <pc:docMk/>
            <pc:sldMk cId="264485779" sldId="273"/>
            <ac:spMk id="32" creationId="{1E68377B-9C54-4AEA-8137-EB976E3F8396}"/>
          </ac:spMkLst>
        </pc:spChg>
        <pc:spChg chg="add mod">
          <ac:chgData name="Sabrina De Oliveira" userId="34420f5773a88cdb" providerId="LiveId" clId="{7D17E82B-CE46-49E5-A84E-E2FFE4F43B4F}" dt="2020-06-04T09:46:17.082" v="5336" actId="1076"/>
          <ac:spMkLst>
            <pc:docMk/>
            <pc:sldMk cId="264485779" sldId="273"/>
            <ac:spMk id="33" creationId="{91C0A8D5-0109-4793-8E19-44AC4987D4AA}"/>
          </ac:spMkLst>
        </pc:spChg>
        <pc:spChg chg="add mod">
          <ac:chgData name="Sabrina De Oliveira" userId="34420f5773a88cdb" providerId="LiveId" clId="{7D17E82B-CE46-49E5-A84E-E2FFE4F43B4F}" dt="2020-06-04T10:02:01.363" v="5732" actId="1076"/>
          <ac:spMkLst>
            <pc:docMk/>
            <pc:sldMk cId="264485779" sldId="273"/>
            <ac:spMk id="34" creationId="{1E960B4D-7791-4870-BB0B-C6DBF7C0844B}"/>
          </ac:spMkLst>
        </pc:spChg>
        <pc:spChg chg="add del mod">
          <ac:chgData name="Sabrina De Oliveira" userId="34420f5773a88cdb" providerId="LiveId" clId="{7D17E82B-CE46-49E5-A84E-E2FFE4F43B4F}" dt="2020-06-04T09:40:29.918" v="5143"/>
          <ac:spMkLst>
            <pc:docMk/>
            <pc:sldMk cId="264485779" sldId="273"/>
            <ac:spMk id="35" creationId="{A0E74D9C-6CF2-4319-9925-B53FACB2584F}"/>
          </ac:spMkLst>
        </pc:spChg>
        <pc:spChg chg="add del mod">
          <ac:chgData name="Sabrina De Oliveira" userId="34420f5773a88cdb" providerId="LiveId" clId="{7D17E82B-CE46-49E5-A84E-E2FFE4F43B4F}" dt="2020-06-04T09:40:29.918" v="5143"/>
          <ac:spMkLst>
            <pc:docMk/>
            <pc:sldMk cId="264485779" sldId="273"/>
            <ac:spMk id="36" creationId="{0BACF478-CA99-45F2-A9DA-C6763830543C}"/>
          </ac:spMkLst>
        </pc:spChg>
        <pc:spChg chg="add mod">
          <ac:chgData name="Sabrina De Oliveira" userId="34420f5773a88cdb" providerId="LiveId" clId="{7D17E82B-CE46-49E5-A84E-E2FFE4F43B4F}" dt="2020-06-04T09:47:11.914" v="5347" actId="14100"/>
          <ac:spMkLst>
            <pc:docMk/>
            <pc:sldMk cId="264485779" sldId="273"/>
            <ac:spMk id="37" creationId="{BD5057D4-2904-4718-82AB-7A72ED7294BE}"/>
          </ac:spMkLst>
        </pc:spChg>
        <pc:spChg chg="add mod">
          <ac:chgData name="Sabrina De Oliveira" userId="34420f5773a88cdb" providerId="LiveId" clId="{7D17E82B-CE46-49E5-A84E-E2FFE4F43B4F}" dt="2020-06-04T10:07:25.439" v="5812" actId="20577"/>
          <ac:spMkLst>
            <pc:docMk/>
            <pc:sldMk cId="264485779" sldId="273"/>
            <ac:spMk id="38" creationId="{9923DBBB-6C7C-4709-ADAA-C4D4AD494136}"/>
          </ac:spMkLst>
        </pc:spChg>
        <pc:spChg chg="add mod">
          <ac:chgData name="Sabrina De Oliveira" userId="34420f5773a88cdb" providerId="LiveId" clId="{7D17E82B-CE46-49E5-A84E-E2FFE4F43B4F}" dt="2020-06-04T09:47:32.609" v="5352" actId="14100"/>
          <ac:spMkLst>
            <pc:docMk/>
            <pc:sldMk cId="264485779" sldId="273"/>
            <ac:spMk id="39" creationId="{06ABC8BB-FDAD-4E07-8768-8AFC05049AA9}"/>
          </ac:spMkLst>
        </pc:spChg>
        <pc:spChg chg="add mod">
          <ac:chgData name="Sabrina De Oliveira" userId="34420f5773a88cdb" providerId="LiveId" clId="{7D17E82B-CE46-49E5-A84E-E2FFE4F43B4F}" dt="2020-06-04T10:08:10.852" v="5845" actId="14100"/>
          <ac:spMkLst>
            <pc:docMk/>
            <pc:sldMk cId="264485779" sldId="273"/>
            <ac:spMk id="40" creationId="{784B83AF-322B-4008-A4D2-4849D5DD87CE}"/>
          </ac:spMkLst>
        </pc:spChg>
        <pc:spChg chg="add mod">
          <ac:chgData name="Sabrina De Oliveira" userId="34420f5773a88cdb" providerId="LiveId" clId="{7D17E82B-CE46-49E5-A84E-E2FFE4F43B4F}" dt="2020-06-04T10:07:02.713" v="5804" actId="20577"/>
          <ac:spMkLst>
            <pc:docMk/>
            <pc:sldMk cId="264485779" sldId="273"/>
            <ac:spMk id="41" creationId="{61D0900F-7D78-411D-B539-FAA82B3DA562}"/>
          </ac:spMkLst>
        </pc:spChg>
        <pc:spChg chg="add mod">
          <ac:chgData name="Sabrina De Oliveira" userId="34420f5773a88cdb" providerId="LiveId" clId="{7D17E82B-CE46-49E5-A84E-E2FFE4F43B4F}" dt="2020-06-04T11:44:25.434" v="6506" actId="20577"/>
          <ac:spMkLst>
            <pc:docMk/>
            <pc:sldMk cId="264485779" sldId="273"/>
            <ac:spMk id="42" creationId="{CA2742A3-3AEE-427E-B77C-6039F71808C3}"/>
          </ac:spMkLst>
        </pc:spChg>
        <pc:spChg chg="add mod ord">
          <ac:chgData name="Sabrina De Oliveira" userId="34420f5773a88cdb" providerId="LiveId" clId="{7D17E82B-CE46-49E5-A84E-E2FFE4F43B4F}" dt="2020-06-04T10:08:14.051" v="5846" actId="1076"/>
          <ac:spMkLst>
            <pc:docMk/>
            <pc:sldMk cId="264485779" sldId="273"/>
            <ac:spMk id="43" creationId="{F3FB63B0-7FA6-4E45-9A48-C78A3DF3710E}"/>
          </ac:spMkLst>
        </pc:spChg>
        <pc:spChg chg="add mod">
          <ac:chgData name="Sabrina De Oliveira" userId="34420f5773a88cdb" providerId="LiveId" clId="{7D17E82B-CE46-49E5-A84E-E2FFE4F43B4F}" dt="2020-06-04T09:52:11.890" v="5496" actId="208"/>
          <ac:spMkLst>
            <pc:docMk/>
            <pc:sldMk cId="264485779" sldId="273"/>
            <ac:spMk id="44" creationId="{3BE12194-528D-49DC-B026-6B075E13949D}"/>
          </ac:spMkLst>
        </pc:spChg>
        <pc:spChg chg="add mod">
          <ac:chgData name="Sabrina De Oliveira" userId="34420f5773a88cdb" providerId="LiveId" clId="{7D17E82B-CE46-49E5-A84E-E2FFE4F43B4F}" dt="2020-06-04T09:52:23.251" v="5498" actId="1076"/>
          <ac:spMkLst>
            <pc:docMk/>
            <pc:sldMk cId="264485779" sldId="273"/>
            <ac:spMk id="45" creationId="{B7AB0DC4-A3AC-4843-9994-BC3998FABF6A}"/>
          </ac:spMkLst>
        </pc:spChg>
        <pc:spChg chg="add mod">
          <ac:chgData name="Sabrina De Oliveira" userId="34420f5773a88cdb" providerId="LiveId" clId="{7D17E82B-CE46-49E5-A84E-E2FFE4F43B4F}" dt="2020-06-04T09:52:29.156" v="5500" actId="1076"/>
          <ac:spMkLst>
            <pc:docMk/>
            <pc:sldMk cId="264485779" sldId="273"/>
            <ac:spMk id="46" creationId="{76F72C73-C93F-4592-9F06-F9737F1C7F47}"/>
          </ac:spMkLst>
        </pc:spChg>
        <pc:spChg chg="add mod">
          <ac:chgData name="Sabrina De Oliveira" userId="34420f5773a88cdb" providerId="LiveId" clId="{7D17E82B-CE46-49E5-A84E-E2FFE4F43B4F}" dt="2020-06-04T09:52:38.233" v="5503" actId="1076"/>
          <ac:spMkLst>
            <pc:docMk/>
            <pc:sldMk cId="264485779" sldId="273"/>
            <ac:spMk id="47" creationId="{578CC41A-9235-445E-8662-862D60B91DA9}"/>
          </ac:spMkLst>
        </pc:spChg>
        <pc:spChg chg="add mod">
          <ac:chgData name="Sabrina De Oliveira" userId="34420f5773a88cdb" providerId="LiveId" clId="{7D17E82B-CE46-49E5-A84E-E2FFE4F43B4F}" dt="2020-06-04T09:52:50.762" v="5507" actId="1076"/>
          <ac:spMkLst>
            <pc:docMk/>
            <pc:sldMk cId="264485779" sldId="273"/>
            <ac:spMk id="48" creationId="{3EDFCF83-67B0-4DE1-A18E-1BF075CF1043}"/>
          </ac:spMkLst>
        </pc:spChg>
        <pc:spChg chg="add del mod">
          <ac:chgData name="Sabrina De Oliveira" userId="34420f5773a88cdb" providerId="LiveId" clId="{7D17E82B-CE46-49E5-A84E-E2FFE4F43B4F}" dt="2020-06-04T10:12:48.981" v="5910" actId="478"/>
          <ac:spMkLst>
            <pc:docMk/>
            <pc:sldMk cId="264485779" sldId="273"/>
            <ac:spMk id="49" creationId="{E126294E-3850-4CCC-A7B9-4BD83304C395}"/>
          </ac:spMkLst>
        </pc:spChg>
        <pc:spChg chg="add mod">
          <ac:chgData name="Sabrina De Oliveira" userId="34420f5773a88cdb" providerId="LiveId" clId="{7D17E82B-CE46-49E5-A84E-E2FFE4F43B4F}" dt="2020-06-04T10:01:04.570" v="5682" actId="1076"/>
          <ac:spMkLst>
            <pc:docMk/>
            <pc:sldMk cId="264485779" sldId="273"/>
            <ac:spMk id="50" creationId="{2BD2A54A-3866-404C-9FDD-A5F86393303D}"/>
          </ac:spMkLst>
        </pc:spChg>
        <pc:spChg chg="add mod">
          <ac:chgData name="Sabrina De Oliveira" userId="34420f5773a88cdb" providerId="LiveId" clId="{7D17E82B-CE46-49E5-A84E-E2FFE4F43B4F}" dt="2020-06-04T10:13:10.820" v="5914" actId="688"/>
          <ac:spMkLst>
            <pc:docMk/>
            <pc:sldMk cId="264485779" sldId="273"/>
            <ac:spMk id="73" creationId="{BC408EF7-3B02-4D46-AAC3-FDC96A220D1F}"/>
          </ac:spMkLst>
        </pc:spChg>
        <pc:spChg chg="add del mod">
          <ac:chgData name="Sabrina De Oliveira" userId="34420f5773a88cdb" providerId="LiveId" clId="{7D17E82B-CE46-49E5-A84E-E2FFE4F43B4F}" dt="2020-06-05T09:00:10.903" v="10251" actId="478"/>
          <ac:spMkLst>
            <pc:docMk/>
            <pc:sldMk cId="264485779" sldId="273"/>
            <ac:spMk id="75" creationId="{3A391306-7E8E-4BFE-89E7-0EE9A7FCB37F}"/>
          </ac:spMkLst>
        </pc:spChg>
        <pc:spChg chg="add mod">
          <ac:chgData name="Sabrina De Oliveira" userId="34420f5773a88cdb" providerId="LiveId" clId="{7D17E82B-CE46-49E5-A84E-E2FFE4F43B4F}" dt="2020-06-04T12:09:32.679" v="6898" actId="1037"/>
          <ac:spMkLst>
            <pc:docMk/>
            <pc:sldMk cId="264485779" sldId="273"/>
            <ac:spMk id="76" creationId="{A486369B-7EA2-4C04-8CB1-47DF3F5F6E8A}"/>
          </ac:spMkLst>
        </pc:spChg>
        <pc:picChg chg="del">
          <ac:chgData name="Sabrina De Oliveira" userId="34420f5773a88cdb" providerId="LiveId" clId="{7D17E82B-CE46-49E5-A84E-E2FFE4F43B4F}" dt="2020-06-04T11:23:19.140" v="5939" actId="478"/>
          <ac:picMkLst>
            <pc:docMk/>
            <pc:sldMk cId="264485779" sldId="273"/>
            <ac:picMk id="3" creationId="{98CC7CE1-7573-454D-BEE5-062E070761E2}"/>
          </ac:picMkLst>
        </pc:picChg>
        <pc:picChg chg="add del mod">
          <ac:chgData name="Sabrina De Oliveira" userId="34420f5773a88cdb" providerId="LiveId" clId="{7D17E82B-CE46-49E5-A84E-E2FFE4F43B4F}" dt="2020-06-04T10:04:40.224" v="5776" actId="478"/>
          <ac:picMkLst>
            <pc:docMk/>
            <pc:sldMk cId="264485779" sldId="273"/>
            <ac:picMk id="52" creationId="{CE2AD671-7743-4803-A4CE-3D0739CF924D}"/>
          </ac:picMkLst>
        </pc:picChg>
        <pc:picChg chg="add del mod">
          <ac:chgData name="Sabrina De Oliveira" userId="34420f5773a88cdb" providerId="LiveId" clId="{7D17E82B-CE46-49E5-A84E-E2FFE4F43B4F}" dt="2020-06-04T10:09:17.242" v="5855" actId="478"/>
          <ac:picMkLst>
            <pc:docMk/>
            <pc:sldMk cId="264485779" sldId="273"/>
            <ac:picMk id="54" creationId="{ADDAFB40-C062-4215-9CF7-C2DFA43D1CF1}"/>
          </ac:picMkLst>
        </pc:picChg>
        <pc:picChg chg="add mod">
          <ac:chgData name="Sabrina De Oliveira" userId="34420f5773a88cdb" providerId="LiveId" clId="{7D17E82B-CE46-49E5-A84E-E2FFE4F43B4F}" dt="2020-06-04T10:05:27.515" v="5788" actId="1076"/>
          <ac:picMkLst>
            <pc:docMk/>
            <pc:sldMk cId="264485779" sldId="273"/>
            <ac:picMk id="56" creationId="{6DA9B005-9FBA-4B48-B5AD-69FDB8BFDF49}"/>
          </ac:picMkLst>
        </pc:picChg>
        <pc:picChg chg="add mod">
          <ac:chgData name="Sabrina De Oliveira" userId="34420f5773a88cdb" providerId="LiveId" clId="{7D17E82B-CE46-49E5-A84E-E2FFE4F43B4F}" dt="2020-06-04T10:05:37.034" v="5791" actId="1076"/>
          <ac:picMkLst>
            <pc:docMk/>
            <pc:sldMk cId="264485779" sldId="273"/>
            <ac:picMk id="58" creationId="{9E8D434A-56BB-40A4-8308-259680634CB7}"/>
          </ac:picMkLst>
        </pc:picChg>
        <pc:picChg chg="add mod">
          <ac:chgData name="Sabrina De Oliveira" userId="34420f5773a88cdb" providerId="LiveId" clId="{7D17E82B-CE46-49E5-A84E-E2FFE4F43B4F}" dt="2020-06-04T10:05:42.131" v="5792" actId="1076"/>
          <ac:picMkLst>
            <pc:docMk/>
            <pc:sldMk cId="264485779" sldId="273"/>
            <ac:picMk id="60" creationId="{A5149666-3A0E-480C-8F1A-D9EABB7CCEE0}"/>
          </ac:picMkLst>
        </pc:picChg>
        <pc:picChg chg="add mod">
          <ac:chgData name="Sabrina De Oliveira" userId="34420f5773a88cdb" providerId="LiveId" clId="{7D17E82B-CE46-49E5-A84E-E2FFE4F43B4F}" dt="2020-06-04T10:08:30.740" v="5848" actId="1076"/>
          <ac:picMkLst>
            <pc:docMk/>
            <pc:sldMk cId="264485779" sldId="273"/>
            <ac:picMk id="62" creationId="{C3DF032B-4E26-48F0-924B-34313C296ADA}"/>
          </ac:picMkLst>
        </pc:picChg>
        <pc:picChg chg="add mod">
          <ac:chgData name="Sabrina De Oliveira" userId="34420f5773a88cdb" providerId="LiveId" clId="{7D17E82B-CE46-49E5-A84E-E2FFE4F43B4F}" dt="2020-06-04T10:13:58.180" v="5925" actId="1038"/>
          <ac:picMkLst>
            <pc:docMk/>
            <pc:sldMk cId="264485779" sldId="273"/>
            <ac:picMk id="64" creationId="{2C5D4CBF-36D8-443A-9440-F3B5CC4D9A0A}"/>
          </ac:picMkLst>
        </pc:picChg>
        <pc:picChg chg="add mod">
          <ac:chgData name="Sabrina De Oliveira" userId="34420f5773a88cdb" providerId="LiveId" clId="{7D17E82B-CE46-49E5-A84E-E2FFE4F43B4F}" dt="2020-06-04T10:09:24.529" v="5857" actId="1036"/>
          <ac:picMkLst>
            <pc:docMk/>
            <pc:sldMk cId="264485779" sldId="273"/>
            <ac:picMk id="66" creationId="{08A416A4-D9DF-45EE-8A5F-6C04F3E080B7}"/>
          </ac:picMkLst>
        </pc:picChg>
        <pc:picChg chg="add mod">
          <ac:chgData name="Sabrina De Oliveira" userId="34420f5773a88cdb" providerId="LiveId" clId="{7D17E82B-CE46-49E5-A84E-E2FFE4F43B4F}" dt="2020-06-04T10:09:35.360" v="5869" actId="1035"/>
          <ac:picMkLst>
            <pc:docMk/>
            <pc:sldMk cId="264485779" sldId="273"/>
            <ac:picMk id="68" creationId="{B92A1A38-3769-45BE-8D55-83778A730B2D}"/>
          </ac:picMkLst>
        </pc:picChg>
        <pc:picChg chg="add mod">
          <ac:chgData name="Sabrina De Oliveira" userId="34420f5773a88cdb" providerId="LiveId" clId="{7D17E82B-CE46-49E5-A84E-E2FFE4F43B4F}" dt="2020-06-04T10:13:25.260" v="5918" actId="1036"/>
          <ac:picMkLst>
            <pc:docMk/>
            <pc:sldMk cId="264485779" sldId="273"/>
            <ac:picMk id="70" creationId="{BFA84CE7-B30B-4EAB-992F-55AE1E26CEA8}"/>
          </ac:picMkLst>
        </pc:picChg>
        <pc:picChg chg="add mod">
          <ac:chgData name="Sabrina De Oliveira" userId="34420f5773a88cdb" providerId="LiveId" clId="{7D17E82B-CE46-49E5-A84E-E2FFE4F43B4F}" dt="2020-06-04T10:05:13.780" v="5784" actId="1076"/>
          <ac:picMkLst>
            <pc:docMk/>
            <pc:sldMk cId="264485779" sldId="273"/>
            <ac:picMk id="72" creationId="{43700283-400F-4422-9FF7-AB4D67F21247}"/>
          </ac:picMkLst>
        </pc:picChg>
        <pc:picChg chg="add mod ord">
          <ac:chgData name="Sabrina De Oliveira" userId="34420f5773a88cdb" providerId="LiveId" clId="{7D17E82B-CE46-49E5-A84E-E2FFE4F43B4F}" dt="2020-06-04T11:23:17.538" v="5938" actId="167"/>
          <ac:picMkLst>
            <pc:docMk/>
            <pc:sldMk cId="264485779" sldId="273"/>
            <ac:picMk id="74" creationId="{8F6661C5-69A3-4015-A4C8-ABCB4476C93A}"/>
          </ac:picMkLst>
        </pc:picChg>
      </pc:sldChg>
      <pc:sldChg chg="addSp delSp modSp add mod ord delAnim modAnim">
        <pc:chgData name="Sabrina De Oliveira" userId="34420f5773a88cdb" providerId="LiveId" clId="{7D17E82B-CE46-49E5-A84E-E2FFE4F43B4F}" dt="2020-06-08T12:08:14.473" v="12702" actId="1035"/>
        <pc:sldMkLst>
          <pc:docMk/>
          <pc:sldMk cId="4262503204" sldId="274"/>
        </pc:sldMkLst>
        <pc:spChg chg="mod">
          <ac:chgData name="Sabrina De Oliveira" userId="34420f5773a88cdb" providerId="LiveId" clId="{7D17E82B-CE46-49E5-A84E-E2FFE4F43B4F}" dt="2020-06-05T08:49:11.540" v="10104" actId="14100"/>
          <ac:spMkLst>
            <pc:docMk/>
            <pc:sldMk cId="4262503204" sldId="274"/>
            <ac:spMk id="6" creationId="{A0CDB8A7-6652-4272-8211-AF65707FD7BD}"/>
          </ac:spMkLst>
        </pc:spChg>
        <pc:spChg chg="mod">
          <ac:chgData name="Sabrina De Oliveira" userId="34420f5773a88cdb" providerId="LiveId" clId="{7D17E82B-CE46-49E5-A84E-E2FFE4F43B4F}" dt="2020-06-05T08:56:15.817" v="10194" actId="1076"/>
          <ac:spMkLst>
            <pc:docMk/>
            <pc:sldMk cId="4262503204" sldId="274"/>
            <ac:spMk id="7" creationId="{894F5E17-16CC-4DD2-86BC-93A4E7658A0B}"/>
          </ac:spMkLst>
        </pc:spChg>
        <pc:spChg chg="mod">
          <ac:chgData name="Sabrina De Oliveira" userId="34420f5773a88cdb" providerId="LiveId" clId="{7D17E82B-CE46-49E5-A84E-E2FFE4F43B4F}" dt="2020-06-05T08:54:58.364" v="10180" actId="20577"/>
          <ac:spMkLst>
            <pc:docMk/>
            <pc:sldMk cId="4262503204" sldId="274"/>
            <ac:spMk id="8" creationId="{6B4F1836-D168-44A0-AC7F-52CAAC248743}"/>
          </ac:spMkLst>
        </pc:spChg>
        <pc:spChg chg="mod">
          <ac:chgData name="Sabrina De Oliveira" userId="34420f5773a88cdb" providerId="LiveId" clId="{7D17E82B-CE46-49E5-A84E-E2FFE4F43B4F}" dt="2020-06-05T08:54:56.958" v="10179" actId="20577"/>
          <ac:spMkLst>
            <pc:docMk/>
            <pc:sldMk cId="4262503204" sldId="274"/>
            <ac:spMk id="9" creationId="{F03F9F49-502F-4B3D-994F-EAD70FD19E32}"/>
          </ac:spMkLst>
        </pc:spChg>
        <pc:spChg chg="mod">
          <ac:chgData name="Sabrina De Oliveira" userId="34420f5773a88cdb" providerId="LiveId" clId="{7D17E82B-CE46-49E5-A84E-E2FFE4F43B4F}" dt="2020-06-08T12:00:11.299" v="12638" actId="14100"/>
          <ac:spMkLst>
            <pc:docMk/>
            <pc:sldMk cId="4262503204" sldId="274"/>
            <ac:spMk id="10" creationId="{A22357CB-6840-44FE-BF38-B638938C20D4}"/>
          </ac:spMkLst>
        </pc:spChg>
        <pc:spChg chg="mod">
          <ac:chgData name="Sabrina De Oliveira" userId="34420f5773a88cdb" providerId="LiveId" clId="{7D17E82B-CE46-49E5-A84E-E2FFE4F43B4F}" dt="2020-06-05T08:54:33.344" v="10166" actId="20577"/>
          <ac:spMkLst>
            <pc:docMk/>
            <pc:sldMk cId="4262503204" sldId="274"/>
            <ac:spMk id="11" creationId="{E2B60C8A-665C-42BF-9885-88C74FF9DBE7}"/>
          </ac:spMkLst>
        </pc:spChg>
        <pc:spChg chg="mod">
          <ac:chgData name="Sabrina De Oliveira" userId="34420f5773a88cdb" providerId="LiveId" clId="{7D17E82B-CE46-49E5-A84E-E2FFE4F43B4F}" dt="2020-06-04T11:28:56.354" v="6038" actId="1076"/>
          <ac:spMkLst>
            <pc:docMk/>
            <pc:sldMk cId="4262503204" sldId="274"/>
            <ac:spMk id="16" creationId="{B094F5ED-909F-442E-8FE4-82EE0697CE2C}"/>
          </ac:spMkLst>
        </pc:spChg>
        <pc:spChg chg="mod">
          <ac:chgData name="Sabrina De Oliveira" userId="34420f5773a88cdb" providerId="LiveId" clId="{7D17E82B-CE46-49E5-A84E-E2FFE4F43B4F}" dt="2020-06-05T08:54:35.052" v="10167" actId="20577"/>
          <ac:spMkLst>
            <pc:docMk/>
            <pc:sldMk cId="4262503204" sldId="274"/>
            <ac:spMk id="17" creationId="{A52DB38D-0FE6-47DC-8647-3963E9E71692}"/>
          </ac:spMkLst>
        </pc:spChg>
        <pc:spChg chg="mod">
          <ac:chgData name="Sabrina De Oliveira" userId="34420f5773a88cdb" providerId="LiveId" clId="{7D17E82B-CE46-49E5-A84E-E2FFE4F43B4F}" dt="2020-06-05T08:54:39.463" v="10170" actId="20577"/>
          <ac:spMkLst>
            <pc:docMk/>
            <pc:sldMk cId="4262503204" sldId="274"/>
            <ac:spMk id="18" creationId="{43198365-10C7-48DC-96BE-B69561A9A6D4}"/>
          </ac:spMkLst>
        </pc:spChg>
        <pc:spChg chg="mod">
          <ac:chgData name="Sabrina De Oliveira" userId="34420f5773a88cdb" providerId="LiveId" clId="{7D17E82B-CE46-49E5-A84E-E2FFE4F43B4F}" dt="2020-06-05T08:54:46.215" v="10173" actId="20577"/>
          <ac:spMkLst>
            <pc:docMk/>
            <pc:sldMk cId="4262503204" sldId="274"/>
            <ac:spMk id="20" creationId="{A9B88161-787D-4FE1-81D0-370764C8DD13}"/>
          </ac:spMkLst>
        </pc:spChg>
        <pc:spChg chg="mod">
          <ac:chgData name="Sabrina De Oliveira" userId="34420f5773a88cdb" providerId="LiveId" clId="{7D17E82B-CE46-49E5-A84E-E2FFE4F43B4F}" dt="2020-06-05T08:49:11.540" v="10104" actId="14100"/>
          <ac:spMkLst>
            <pc:docMk/>
            <pc:sldMk cId="4262503204" sldId="274"/>
            <ac:spMk id="21" creationId="{E65BB7B2-5769-4F71-B68C-A8C19BA0704F}"/>
          </ac:spMkLst>
        </pc:spChg>
        <pc:spChg chg="mod">
          <ac:chgData name="Sabrina De Oliveira" userId="34420f5773a88cdb" providerId="LiveId" clId="{7D17E82B-CE46-49E5-A84E-E2FFE4F43B4F}" dt="2020-06-05T08:56:09.169" v="10192" actId="14100"/>
          <ac:spMkLst>
            <pc:docMk/>
            <pc:sldMk cId="4262503204" sldId="274"/>
            <ac:spMk id="23" creationId="{3267C9D8-09DD-4A1B-A998-64E45AE0C293}"/>
          </ac:spMkLst>
        </pc:spChg>
        <pc:spChg chg="mod">
          <ac:chgData name="Sabrina De Oliveira" userId="34420f5773a88cdb" providerId="LiveId" clId="{7D17E82B-CE46-49E5-A84E-E2FFE4F43B4F}" dt="2020-06-05T08:55:21.553" v="10183" actId="14100"/>
          <ac:spMkLst>
            <pc:docMk/>
            <pc:sldMk cId="4262503204" sldId="274"/>
            <ac:spMk id="24" creationId="{BC0BE190-4E3E-434F-8562-DEAF17657687}"/>
          </ac:spMkLst>
        </pc:spChg>
        <pc:spChg chg="mod">
          <ac:chgData name="Sabrina De Oliveira" userId="34420f5773a88cdb" providerId="LiveId" clId="{7D17E82B-CE46-49E5-A84E-E2FFE4F43B4F}" dt="2020-06-05T08:57:46.097" v="10242" actId="14100"/>
          <ac:spMkLst>
            <pc:docMk/>
            <pc:sldMk cId="4262503204" sldId="274"/>
            <ac:spMk id="25" creationId="{0FD0F596-275C-4C67-85E9-280FEE4571F3}"/>
          </ac:spMkLst>
        </pc:spChg>
        <pc:spChg chg="mod">
          <ac:chgData name="Sabrina De Oliveira" userId="34420f5773a88cdb" providerId="LiveId" clId="{7D17E82B-CE46-49E5-A84E-E2FFE4F43B4F}" dt="2020-06-05T08:56:06.945" v="10191" actId="14100"/>
          <ac:spMkLst>
            <pc:docMk/>
            <pc:sldMk cId="4262503204" sldId="274"/>
            <ac:spMk id="28" creationId="{7E144C90-A1CA-4205-8F61-19A1544A03E0}"/>
          </ac:spMkLst>
        </pc:spChg>
        <pc:spChg chg="mod">
          <ac:chgData name="Sabrina De Oliveira" userId="34420f5773a88cdb" providerId="LiveId" clId="{7D17E82B-CE46-49E5-A84E-E2FFE4F43B4F}" dt="2020-06-05T08:56:06.945" v="10191" actId="14100"/>
          <ac:spMkLst>
            <pc:docMk/>
            <pc:sldMk cId="4262503204" sldId="274"/>
            <ac:spMk id="29" creationId="{C694A89B-6034-4879-AF3E-5274449121F9}"/>
          </ac:spMkLst>
        </pc:spChg>
        <pc:spChg chg="mod">
          <ac:chgData name="Sabrina De Oliveira" userId="34420f5773a88cdb" providerId="LiveId" clId="{7D17E82B-CE46-49E5-A84E-E2FFE4F43B4F}" dt="2020-06-05T08:55:33.082" v="10185" actId="14100"/>
          <ac:spMkLst>
            <pc:docMk/>
            <pc:sldMk cId="4262503204" sldId="274"/>
            <ac:spMk id="31" creationId="{316235F6-D14B-403D-8162-2B4C24316461}"/>
          </ac:spMkLst>
        </pc:spChg>
        <pc:spChg chg="mod">
          <ac:chgData name="Sabrina De Oliveira" userId="34420f5773a88cdb" providerId="LiveId" clId="{7D17E82B-CE46-49E5-A84E-E2FFE4F43B4F}" dt="2020-06-05T08:55:33.082" v="10185" actId="14100"/>
          <ac:spMkLst>
            <pc:docMk/>
            <pc:sldMk cId="4262503204" sldId="274"/>
            <ac:spMk id="32" creationId="{1E68377B-9C54-4AEA-8137-EB976E3F8396}"/>
          </ac:spMkLst>
        </pc:spChg>
        <pc:spChg chg="mod">
          <ac:chgData name="Sabrina De Oliveira" userId="34420f5773a88cdb" providerId="LiveId" clId="{7D17E82B-CE46-49E5-A84E-E2FFE4F43B4F}" dt="2020-06-05T08:55:27.218" v="10184" actId="1076"/>
          <ac:spMkLst>
            <pc:docMk/>
            <pc:sldMk cId="4262503204" sldId="274"/>
            <ac:spMk id="33" creationId="{91C0A8D5-0109-4793-8E19-44AC4987D4AA}"/>
          </ac:spMkLst>
        </pc:spChg>
        <pc:spChg chg="mod">
          <ac:chgData name="Sabrina De Oliveira" userId="34420f5773a88cdb" providerId="LiveId" clId="{7D17E82B-CE46-49E5-A84E-E2FFE4F43B4F}" dt="2020-06-07T15:19:41.589" v="12635" actId="5793"/>
          <ac:spMkLst>
            <pc:docMk/>
            <pc:sldMk cId="4262503204" sldId="274"/>
            <ac:spMk id="34" creationId="{1E960B4D-7791-4870-BB0B-C6DBF7C0844B}"/>
          </ac:spMkLst>
        </pc:spChg>
        <pc:spChg chg="del">
          <ac:chgData name="Sabrina De Oliveira" userId="34420f5773a88cdb" providerId="LiveId" clId="{7D17E82B-CE46-49E5-A84E-E2FFE4F43B4F}" dt="2020-06-05T08:56:39.848" v="10196" actId="478"/>
          <ac:spMkLst>
            <pc:docMk/>
            <pc:sldMk cId="4262503204" sldId="274"/>
            <ac:spMk id="37" creationId="{BD5057D4-2904-4718-82AB-7A72ED7294BE}"/>
          </ac:spMkLst>
        </pc:spChg>
        <pc:spChg chg="del">
          <ac:chgData name="Sabrina De Oliveira" userId="34420f5773a88cdb" providerId="LiveId" clId="{7D17E82B-CE46-49E5-A84E-E2FFE4F43B4F}" dt="2020-06-05T08:56:36.117" v="10195" actId="478"/>
          <ac:spMkLst>
            <pc:docMk/>
            <pc:sldMk cId="4262503204" sldId="274"/>
            <ac:spMk id="38" creationId="{9923DBBB-6C7C-4709-ADAA-C4D4AD494136}"/>
          </ac:spMkLst>
        </pc:spChg>
        <pc:spChg chg="del">
          <ac:chgData name="Sabrina De Oliveira" userId="34420f5773a88cdb" providerId="LiveId" clId="{7D17E82B-CE46-49E5-A84E-E2FFE4F43B4F}" dt="2020-06-05T08:56:39.848" v="10196" actId="478"/>
          <ac:spMkLst>
            <pc:docMk/>
            <pc:sldMk cId="4262503204" sldId="274"/>
            <ac:spMk id="39" creationId="{06ABC8BB-FDAD-4E07-8768-8AFC05049AA9}"/>
          </ac:spMkLst>
        </pc:spChg>
        <pc:spChg chg="del">
          <ac:chgData name="Sabrina De Oliveira" userId="34420f5773a88cdb" providerId="LiveId" clId="{7D17E82B-CE46-49E5-A84E-E2FFE4F43B4F}" dt="2020-06-05T08:56:39.848" v="10196" actId="478"/>
          <ac:spMkLst>
            <pc:docMk/>
            <pc:sldMk cId="4262503204" sldId="274"/>
            <ac:spMk id="40" creationId="{784B83AF-322B-4008-A4D2-4849D5DD87CE}"/>
          </ac:spMkLst>
        </pc:spChg>
        <pc:spChg chg="del">
          <ac:chgData name="Sabrina De Oliveira" userId="34420f5773a88cdb" providerId="LiveId" clId="{7D17E82B-CE46-49E5-A84E-E2FFE4F43B4F}" dt="2020-06-05T08:56:36.117" v="10195" actId="478"/>
          <ac:spMkLst>
            <pc:docMk/>
            <pc:sldMk cId="4262503204" sldId="274"/>
            <ac:spMk id="41" creationId="{61D0900F-7D78-411D-B539-FAA82B3DA562}"/>
          </ac:spMkLst>
        </pc:spChg>
        <pc:spChg chg="mod">
          <ac:chgData name="Sabrina De Oliveira" userId="34420f5773a88cdb" providerId="LiveId" clId="{7D17E82B-CE46-49E5-A84E-E2FFE4F43B4F}" dt="2020-06-05T08:57:08.673" v="10235" actId="1076"/>
          <ac:spMkLst>
            <pc:docMk/>
            <pc:sldMk cId="4262503204" sldId="274"/>
            <ac:spMk id="42" creationId="{CA2742A3-3AEE-427E-B77C-6039F71808C3}"/>
          </ac:spMkLst>
        </pc:spChg>
        <pc:spChg chg="del">
          <ac:chgData name="Sabrina De Oliveira" userId="34420f5773a88cdb" providerId="LiveId" clId="{7D17E82B-CE46-49E5-A84E-E2FFE4F43B4F}" dt="2020-06-05T08:56:36.117" v="10195" actId="478"/>
          <ac:spMkLst>
            <pc:docMk/>
            <pc:sldMk cId="4262503204" sldId="274"/>
            <ac:spMk id="43" creationId="{F3FB63B0-7FA6-4E45-9A48-C78A3DF3710E}"/>
          </ac:spMkLst>
        </pc:spChg>
        <pc:spChg chg="mod">
          <ac:chgData name="Sabrina De Oliveira" userId="34420f5773a88cdb" providerId="LiveId" clId="{7D17E82B-CE46-49E5-A84E-E2FFE4F43B4F}" dt="2020-06-05T08:57:32.865" v="10240" actId="1076"/>
          <ac:spMkLst>
            <pc:docMk/>
            <pc:sldMk cId="4262503204" sldId="274"/>
            <ac:spMk id="47" creationId="{578CC41A-9235-445E-8662-862D60B91DA9}"/>
          </ac:spMkLst>
        </pc:spChg>
        <pc:spChg chg="del mod">
          <ac:chgData name="Sabrina De Oliveira" userId="34420f5773a88cdb" providerId="LiveId" clId="{7D17E82B-CE46-49E5-A84E-E2FFE4F43B4F}" dt="2020-06-05T08:51:16.926" v="10132" actId="478"/>
          <ac:spMkLst>
            <pc:docMk/>
            <pc:sldMk cId="4262503204" sldId="274"/>
            <ac:spMk id="50" creationId="{2BD2A54A-3866-404C-9FDD-A5F86393303D}"/>
          </ac:spMkLst>
        </pc:spChg>
        <pc:spChg chg="add mod">
          <ac:chgData name="Sabrina De Oliveira" userId="34420f5773a88cdb" providerId="LiveId" clId="{7D17E82B-CE46-49E5-A84E-E2FFE4F43B4F}" dt="2020-06-05T08:50:44.748" v="10128" actId="1035"/>
          <ac:spMkLst>
            <pc:docMk/>
            <pc:sldMk cId="4262503204" sldId="274"/>
            <ac:spMk id="54" creationId="{07C543B7-CBA8-4296-BCAE-77A7D5DE9EBE}"/>
          </ac:spMkLst>
        </pc:spChg>
        <pc:spChg chg="add mod">
          <ac:chgData name="Sabrina De Oliveira" userId="34420f5773a88cdb" providerId="LiveId" clId="{7D17E82B-CE46-49E5-A84E-E2FFE4F43B4F}" dt="2020-06-05T08:50:44.748" v="10128" actId="1035"/>
          <ac:spMkLst>
            <pc:docMk/>
            <pc:sldMk cId="4262503204" sldId="274"/>
            <ac:spMk id="55" creationId="{B6216458-35D2-4359-8397-46735755EC39}"/>
          </ac:spMkLst>
        </pc:spChg>
        <pc:spChg chg="add mod">
          <ac:chgData name="Sabrina De Oliveira" userId="34420f5773a88cdb" providerId="LiveId" clId="{7D17E82B-CE46-49E5-A84E-E2FFE4F43B4F}" dt="2020-06-05T08:54:47.154" v="10174" actId="20577"/>
          <ac:spMkLst>
            <pc:docMk/>
            <pc:sldMk cId="4262503204" sldId="274"/>
            <ac:spMk id="57" creationId="{8706A4BE-DC48-4BFA-9473-070E98137221}"/>
          </ac:spMkLst>
        </pc:spChg>
        <pc:spChg chg="add mod">
          <ac:chgData name="Sabrina De Oliveira" userId="34420f5773a88cdb" providerId="LiveId" clId="{7D17E82B-CE46-49E5-A84E-E2FFE4F43B4F}" dt="2020-06-05T08:58:23.873" v="10246" actId="1076"/>
          <ac:spMkLst>
            <pc:docMk/>
            <pc:sldMk cId="4262503204" sldId="274"/>
            <ac:spMk id="59" creationId="{E178643D-7FB2-4F7F-B9C8-28013C8E4EA4}"/>
          </ac:spMkLst>
        </pc:spChg>
        <pc:spChg chg="del">
          <ac:chgData name="Sabrina De Oliveira" userId="34420f5773a88cdb" providerId="LiveId" clId="{7D17E82B-CE46-49E5-A84E-E2FFE4F43B4F}" dt="2020-06-05T08:57:48.417" v="10243" actId="478"/>
          <ac:spMkLst>
            <pc:docMk/>
            <pc:sldMk cId="4262503204" sldId="274"/>
            <ac:spMk id="73" creationId="{BC408EF7-3B02-4D46-AAC3-FDC96A220D1F}"/>
          </ac:spMkLst>
        </pc:spChg>
        <pc:spChg chg="del mod">
          <ac:chgData name="Sabrina De Oliveira" userId="34420f5773a88cdb" providerId="LiveId" clId="{7D17E82B-CE46-49E5-A84E-E2FFE4F43B4F}" dt="2020-06-05T08:57:29.397" v="10239" actId="478"/>
          <ac:spMkLst>
            <pc:docMk/>
            <pc:sldMk cId="4262503204" sldId="274"/>
            <ac:spMk id="75" creationId="{3A391306-7E8E-4BFE-89E7-0EE9A7FCB37F}"/>
          </ac:spMkLst>
        </pc:spChg>
        <pc:picChg chg="add del mod">
          <ac:chgData name="Sabrina De Oliveira" userId="34420f5773a88cdb" providerId="LiveId" clId="{7D17E82B-CE46-49E5-A84E-E2FFE4F43B4F}" dt="2020-06-05T13:36:09.570" v="11772" actId="478"/>
          <ac:picMkLst>
            <pc:docMk/>
            <pc:sldMk cId="4262503204" sldId="274"/>
            <ac:picMk id="3" creationId="{7071943A-820C-492F-AFB4-EB9B618EFC7D}"/>
          </ac:picMkLst>
        </pc:picChg>
        <pc:picChg chg="add mod">
          <ac:chgData name="Sabrina De Oliveira" userId="34420f5773a88cdb" providerId="LiveId" clId="{7D17E82B-CE46-49E5-A84E-E2FFE4F43B4F}" dt="2020-06-05T13:36:58.229" v="11783" actId="1076"/>
          <ac:picMkLst>
            <pc:docMk/>
            <pc:sldMk cId="4262503204" sldId="274"/>
            <ac:picMk id="13" creationId="{6CC7936E-BA0C-4C42-8F76-F9A03F98E6C1}"/>
          </ac:picMkLst>
        </pc:picChg>
        <pc:picChg chg="add del mod ord">
          <ac:chgData name="Sabrina De Oliveira" userId="34420f5773a88cdb" providerId="LiveId" clId="{7D17E82B-CE46-49E5-A84E-E2FFE4F43B4F}" dt="2020-06-05T14:01:10.470" v="12271" actId="478"/>
          <ac:picMkLst>
            <pc:docMk/>
            <pc:sldMk cId="4262503204" sldId="274"/>
            <ac:picMk id="53" creationId="{889BF7DE-E5FA-4588-9137-91229364F167}"/>
          </ac:picMkLst>
        </pc:picChg>
        <pc:picChg chg="mod">
          <ac:chgData name="Sabrina De Oliveira" userId="34420f5773a88cdb" providerId="LiveId" clId="{7D17E82B-CE46-49E5-A84E-E2FFE4F43B4F}" dt="2020-06-05T08:52:10.491" v="10136" actId="1076"/>
          <ac:picMkLst>
            <pc:docMk/>
            <pc:sldMk cId="4262503204" sldId="274"/>
            <ac:picMk id="56" creationId="{6DA9B005-9FBA-4B48-B5AD-69FDB8BFDF49}"/>
          </ac:picMkLst>
        </pc:picChg>
        <pc:picChg chg="mod">
          <ac:chgData name="Sabrina De Oliveira" userId="34420f5773a88cdb" providerId="LiveId" clId="{7D17E82B-CE46-49E5-A84E-E2FFE4F43B4F}" dt="2020-06-05T08:52:10.491" v="10136" actId="1076"/>
          <ac:picMkLst>
            <pc:docMk/>
            <pc:sldMk cId="4262503204" sldId="274"/>
            <ac:picMk id="58" creationId="{9E8D434A-56BB-40A4-8308-259680634CB7}"/>
          </ac:picMkLst>
        </pc:picChg>
        <pc:picChg chg="mod">
          <ac:chgData name="Sabrina De Oliveira" userId="34420f5773a88cdb" providerId="LiveId" clId="{7D17E82B-CE46-49E5-A84E-E2FFE4F43B4F}" dt="2020-06-08T12:04:26.274" v="12665" actId="1076"/>
          <ac:picMkLst>
            <pc:docMk/>
            <pc:sldMk cId="4262503204" sldId="274"/>
            <ac:picMk id="60" creationId="{A5149666-3A0E-480C-8F1A-D9EABB7CCEE0}"/>
          </ac:picMkLst>
        </pc:picChg>
        <pc:picChg chg="add mod ord">
          <ac:chgData name="Sabrina De Oliveira" userId="34420f5773a88cdb" providerId="LiveId" clId="{7D17E82B-CE46-49E5-A84E-E2FFE4F43B4F}" dt="2020-06-05T14:01:07.039" v="12270" actId="167"/>
          <ac:picMkLst>
            <pc:docMk/>
            <pc:sldMk cId="4262503204" sldId="274"/>
            <ac:picMk id="61" creationId="{326162C0-EC7D-47D2-84ED-62BE2096D848}"/>
          </ac:picMkLst>
        </pc:picChg>
        <pc:picChg chg="mod">
          <ac:chgData name="Sabrina De Oliveira" userId="34420f5773a88cdb" providerId="LiveId" clId="{7D17E82B-CE46-49E5-A84E-E2FFE4F43B4F}" dt="2020-06-08T12:04:40.059" v="12668" actId="1076"/>
          <ac:picMkLst>
            <pc:docMk/>
            <pc:sldMk cId="4262503204" sldId="274"/>
            <ac:picMk id="62" creationId="{C3DF032B-4E26-48F0-924B-34313C296ADA}"/>
          </ac:picMkLst>
        </pc:picChg>
        <pc:picChg chg="mod">
          <ac:chgData name="Sabrina De Oliveira" userId="34420f5773a88cdb" providerId="LiveId" clId="{7D17E82B-CE46-49E5-A84E-E2FFE4F43B4F}" dt="2020-06-08T12:08:14.473" v="12702" actId="1035"/>
          <ac:picMkLst>
            <pc:docMk/>
            <pc:sldMk cId="4262503204" sldId="274"/>
            <ac:picMk id="64" creationId="{2C5D4CBF-36D8-443A-9440-F3B5CC4D9A0A}"/>
          </ac:picMkLst>
        </pc:picChg>
        <pc:picChg chg="mod">
          <ac:chgData name="Sabrina De Oliveira" userId="34420f5773a88cdb" providerId="LiveId" clId="{7D17E82B-CE46-49E5-A84E-E2FFE4F43B4F}" dt="2020-06-05T08:57:22.815" v="10238" actId="1076"/>
          <ac:picMkLst>
            <pc:docMk/>
            <pc:sldMk cId="4262503204" sldId="274"/>
            <ac:picMk id="66" creationId="{08A416A4-D9DF-45EE-8A5F-6C04F3E080B7}"/>
          </ac:picMkLst>
        </pc:picChg>
        <pc:picChg chg="del">
          <ac:chgData name="Sabrina De Oliveira" userId="34420f5773a88cdb" providerId="LiveId" clId="{7D17E82B-CE46-49E5-A84E-E2FFE4F43B4F}" dt="2020-06-05T08:56:36.117" v="10195" actId="478"/>
          <ac:picMkLst>
            <pc:docMk/>
            <pc:sldMk cId="4262503204" sldId="274"/>
            <ac:picMk id="68" creationId="{B92A1A38-3769-45BE-8D55-83778A730B2D}"/>
          </ac:picMkLst>
        </pc:picChg>
        <pc:picChg chg="del mod">
          <ac:chgData name="Sabrina De Oliveira" userId="34420f5773a88cdb" providerId="LiveId" clId="{7D17E82B-CE46-49E5-A84E-E2FFE4F43B4F}" dt="2020-06-05T13:36:40.570" v="11780" actId="478"/>
          <ac:picMkLst>
            <pc:docMk/>
            <pc:sldMk cId="4262503204" sldId="274"/>
            <ac:picMk id="70" creationId="{BFA84CE7-B30B-4EAB-992F-55AE1E26CEA8}"/>
          </ac:picMkLst>
        </pc:picChg>
        <pc:picChg chg="del">
          <ac:chgData name="Sabrina De Oliveira" userId="34420f5773a88cdb" providerId="LiveId" clId="{7D17E82B-CE46-49E5-A84E-E2FFE4F43B4F}" dt="2020-06-04T11:28:31.221" v="6033" actId="478"/>
          <ac:picMkLst>
            <pc:docMk/>
            <pc:sldMk cId="4262503204" sldId="274"/>
            <ac:picMk id="74" creationId="{8F6661C5-69A3-4015-A4C8-ABCB4476C93A}"/>
          </ac:picMkLst>
        </pc:picChg>
      </pc:sldChg>
      <pc:sldChg chg="addSp delSp modSp add del mod ord modAnim">
        <pc:chgData name="Sabrina De Oliveira" userId="34420f5773a88cdb" providerId="LiveId" clId="{7D17E82B-CE46-49E5-A84E-E2FFE4F43B4F}" dt="2020-06-05T09:08:38.706" v="10387" actId="2696"/>
        <pc:sldMkLst>
          <pc:docMk/>
          <pc:sldMk cId="1299076805" sldId="275"/>
        </pc:sldMkLst>
        <pc:spChg chg="mod">
          <ac:chgData name="Sabrina De Oliveira" userId="34420f5773a88cdb" providerId="LiveId" clId="{7D17E82B-CE46-49E5-A84E-E2FFE4F43B4F}" dt="2020-06-04T11:44:15.840" v="6502" actId="20577"/>
          <ac:spMkLst>
            <pc:docMk/>
            <pc:sldMk cId="1299076805" sldId="275"/>
            <ac:spMk id="42" creationId="{CA2742A3-3AEE-427E-B77C-6039F71808C3}"/>
          </ac:spMkLst>
        </pc:spChg>
        <pc:spChg chg="mod">
          <ac:chgData name="Sabrina De Oliveira" userId="34420f5773a88cdb" providerId="LiveId" clId="{7D17E82B-CE46-49E5-A84E-E2FFE4F43B4F}" dt="2020-06-04T11:33:40.601" v="6131" actId="14100"/>
          <ac:spMkLst>
            <pc:docMk/>
            <pc:sldMk cId="1299076805" sldId="275"/>
            <ac:spMk id="75" creationId="{3A391306-7E8E-4BFE-89E7-0EE9A7FCB37F}"/>
          </ac:spMkLst>
        </pc:spChg>
        <pc:picChg chg="del">
          <ac:chgData name="Sabrina De Oliveira" userId="34420f5773a88cdb" providerId="LiveId" clId="{7D17E82B-CE46-49E5-A84E-E2FFE4F43B4F}" dt="2020-06-04T11:35:26.574" v="6187" actId="478"/>
          <ac:picMkLst>
            <pc:docMk/>
            <pc:sldMk cId="1299076805" sldId="275"/>
            <ac:picMk id="53" creationId="{889BF7DE-E5FA-4588-9137-91229364F167}"/>
          </ac:picMkLst>
        </pc:picChg>
        <pc:picChg chg="add mod ord">
          <ac:chgData name="Sabrina De Oliveira" userId="34420f5773a88cdb" providerId="LiveId" clId="{7D17E82B-CE46-49E5-A84E-E2FFE4F43B4F}" dt="2020-06-04T11:35:24.407" v="6186" actId="167"/>
          <ac:picMkLst>
            <pc:docMk/>
            <pc:sldMk cId="1299076805" sldId="275"/>
            <ac:picMk id="54" creationId="{8E1E48B6-0C03-425A-BCBF-E0DBEC3D11D6}"/>
          </ac:picMkLst>
        </pc:picChg>
      </pc:sldChg>
      <pc:sldChg chg="modSp add del mod">
        <pc:chgData name="Sabrina De Oliveira" userId="34420f5773a88cdb" providerId="LiveId" clId="{7D17E82B-CE46-49E5-A84E-E2FFE4F43B4F}" dt="2020-06-05T13:18:00.726" v="11347" actId="2696"/>
        <pc:sldMkLst>
          <pc:docMk/>
          <pc:sldMk cId="4024737204" sldId="276"/>
        </pc:sldMkLst>
        <pc:spChg chg="mod">
          <ac:chgData name="Sabrina De Oliveira" userId="34420f5773a88cdb" providerId="LiveId" clId="{7D17E82B-CE46-49E5-A84E-E2FFE4F43B4F}" dt="2020-06-04T11:38:33.522" v="6264" actId="1076"/>
          <ac:spMkLst>
            <pc:docMk/>
            <pc:sldMk cId="4024737204" sldId="276"/>
            <ac:spMk id="9" creationId="{F03F9F49-502F-4B3D-994F-EAD70FD19E32}"/>
          </ac:spMkLst>
        </pc:spChg>
        <pc:spChg chg="mod">
          <ac:chgData name="Sabrina De Oliveira" userId="34420f5773a88cdb" providerId="LiveId" clId="{7D17E82B-CE46-49E5-A84E-E2FFE4F43B4F}" dt="2020-06-04T11:36:49.723" v="6196" actId="1076"/>
          <ac:spMkLst>
            <pc:docMk/>
            <pc:sldMk cId="4024737204" sldId="276"/>
            <ac:spMk id="25" creationId="{0FD0F596-275C-4C67-85E9-280FEE4571F3}"/>
          </ac:spMkLst>
        </pc:spChg>
        <pc:spChg chg="mod">
          <ac:chgData name="Sabrina De Oliveira" userId="34420f5773a88cdb" providerId="LiveId" clId="{7D17E82B-CE46-49E5-A84E-E2FFE4F43B4F}" dt="2020-06-04T11:44:10.287" v="6499" actId="20577"/>
          <ac:spMkLst>
            <pc:docMk/>
            <pc:sldMk cId="4024737204" sldId="276"/>
            <ac:spMk id="42" creationId="{CA2742A3-3AEE-427E-B77C-6039F71808C3}"/>
          </ac:spMkLst>
        </pc:spChg>
        <pc:spChg chg="mod">
          <ac:chgData name="Sabrina De Oliveira" userId="34420f5773a88cdb" providerId="LiveId" clId="{7D17E82B-CE46-49E5-A84E-E2FFE4F43B4F}" dt="2020-06-04T11:38:55.952" v="6272" actId="1076"/>
          <ac:spMkLst>
            <pc:docMk/>
            <pc:sldMk cId="4024737204" sldId="276"/>
            <ac:spMk id="75" creationId="{3A391306-7E8E-4BFE-89E7-0EE9A7FCB37F}"/>
          </ac:spMkLst>
        </pc:spChg>
      </pc:sldChg>
      <pc:sldChg chg="addSp delSp modSp add del mod modAnim">
        <pc:chgData name="Sabrina De Oliveira" userId="34420f5773a88cdb" providerId="LiveId" clId="{7D17E82B-CE46-49E5-A84E-E2FFE4F43B4F}" dt="2020-06-05T13:17:53.198" v="11344" actId="2696"/>
        <pc:sldMkLst>
          <pc:docMk/>
          <pc:sldMk cId="1585655276" sldId="277"/>
        </pc:sldMkLst>
        <pc:spChg chg="add mod">
          <ac:chgData name="Sabrina De Oliveira" userId="34420f5773a88cdb" providerId="LiveId" clId="{7D17E82B-CE46-49E5-A84E-E2FFE4F43B4F}" dt="2020-06-04T15:43:17.985" v="9600" actId="1076"/>
          <ac:spMkLst>
            <pc:docMk/>
            <pc:sldMk cId="1585655276" sldId="277"/>
            <ac:spMk id="2" creationId="{5BFEBA37-CDA6-4C4C-85E6-22EF0369FDEF}"/>
          </ac:spMkLst>
        </pc:spChg>
        <pc:spChg chg="mod">
          <ac:chgData name="Sabrina De Oliveira" userId="34420f5773a88cdb" providerId="LiveId" clId="{7D17E82B-CE46-49E5-A84E-E2FFE4F43B4F}" dt="2020-06-04T15:46:53.826" v="9623" actId="207"/>
          <ac:spMkLst>
            <pc:docMk/>
            <pc:sldMk cId="1585655276" sldId="277"/>
            <ac:spMk id="37" creationId="{BD5057D4-2904-4718-82AB-7A72ED7294BE}"/>
          </ac:spMkLst>
        </pc:spChg>
        <pc:spChg chg="mod ord">
          <ac:chgData name="Sabrina De Oliveira" userId="34420f5773a88cdb" providerId="LiveId" clId="{7D17E82B-CE46-49E5-A84E-E2FFE4F43B4F}" dt="2020-06-04T15:48:05.363" v="9641" actId="1076"/>
          <ac:spMkLst>
            <pc:docMk/>
            <pc:sldMk cId="1585655276" sldId="277"/>
            <ac:spMk id="38" creationId="{9923DBBB-6C7C-4709-ADAA-C4D4AD494136}"/>
          </ac:spMkLst>
        </pc:spChg>
        <pc:spChg chg="mod">
          <ac:chgData name="Sabrina De Oliveira" userId="34420f5773a88cdb" providerId="LiveId" clId="{7D17E82B-CE46-49E5-A84E-E2FFE4F43B4F}" dt="2020-06-04T11:44:04.954" v="6497" actId="20577"/>
          <ac:spMkLst>
            <pc:docMk/>
            <pc:sldMk cId="1585655276" sldId="277"/>
            <ac:spMk id="42" creationId="{CA2742A3-3AEE-427E-B77C-6039F71808C3}"/>
          </ac:spMkLst>
        </pc:spChg>
        <pc:spChg chg="ord">
          <ac:chgData name="Sabrina De Oliveira" userId="34420f5773a88cdb" providerId="LiveId" clId="{7D17E82B-CE46-49E5-A84E-E2FFE4F43B4F}" dt="2020-06-04T15:40:28.288" v="9576" actId="166"/>
          <ac:spMkLst>
            <pc:docMk/>
            <pc:sldMk cId="1585655276" sldId="277"/>
            <ac:spMk id="46" creationId="{76F72C73-C93F-4592-9F06-F9737F1C7F47}"/>
          </ac:spMkLst>
        </pc:spChg>
        <pc:spChg chg="add mod">
          <ac:chgData name="Sabrina De Oliveira" userId="34420f5773a88cdb" providerId="LiveId" clId="{7D17E82B-CE46-49E5-A84E-E2FFE4F43B4F}" dt="2020-06-04T15:38:54.187" v="9566" actId="255"/>
          <ac:spMkLst>
            <pc:docMk/>
            <pc:sldMk cId="1585655276" sldId="277"/>
            <ac:spMk id="53" creationId="{789CFBE3-ACFE-4699-8958-FFF77E16A37C}"/>
          </ac:spMkLst>
        </pc:spChg>
        <pc:spChg chg="add mod ord">
          <ac:chgData name="Sabrina De Oliveira" userId="34420f5773a88cdb" providerId="LiveId" clId="{7D17E82B-CE46-49E5-A84E-E2FFE4F43B4F}" dt="2020-06-04T15:40:24.570" v="9575" actId="167"/>
          <ac:spMkLst>
            <pc:docMk/>
            <pc:sldMk cId="1585655276" sldId="277"/>
            <ac:spMk id="55" creationId="{C55B04C2-E0DC-42BB-9425-947A7BE4F2F5}"/>
          </ac:spMkLst>
        </pc:spChg>
        <pc:spChg chg="add mod ord">
          <ac:chgData name="Sabrina De Oliveira" userId="34420f5773a88cdb" providerId="LiveId" clId="{7D17E82B-CE46-49E5-A84E-E2FFE4F43B4F}" dt="2020-06-04T15:42:56.507" v="9599" actId="14100"/>
          <ac:spMkLst>
            <pc:docMk/>
            <pc:sldMk cId="1585655276" sldId="277"/>
            <ac:spMk id="57" creationId="{4D7CB1B0-B6A4-46A1-A1E8-C1386AF8C4A8}"/>
          </ac:spMkLst>
        </pc:spChg>
        <pc:spChg chg="add del mod">
          <ac:chgData name="Sabrina De Oliveira" userId="34420f5773a88cdb" providerId="LiveId" clId="{7D17E82B-CE46-49E5-A84E-E2FFE4F43B4F}" dt="2020-06-04T15:43:50.708" v="9602"/>
          <ac:spMkLst>
            <pc:docMk/>
            <pc:sldMk cId="1585655276" sldId="277"/>
            <ac:spMk id="59" creationId="{F7C8F87C-0DFC-42E2-8C0D-7545B44696B1}"/>
          </ac:spMkLst>
        </pc:spChg>
        <pc:spChg chg="add del mod">
          <ac:chgData name="Sabrina De Oliveira" userId="34420f5773a88cdb" providerId="LiveId" clId="{7D17E82B-CE46-49E5-A84E-E2FFE4F43B4F}" dt="2020-06-04T15:43:50.708" v="9602"/>
          <ac:spMkLst>
            <pc:docMk/>
            <pc:sldMk cId="1585655276" sldId="277"/>
            <ac:spMk id="61" creationId="{4BFE351E-A373-428C-968D-61793D97B955}"/>
          </ac:spMkLst>
        </pc:spChg>
        <pc:spChg chg="add del mod ord">
          <ac:chgData name="Sabrina De Oliveira" userId="34420f5773a88cdb" providerId="LiveId" clId="{7D17E82B-CE46-49E5-A84E-E2FFE4F43B4F}" dt="2020-06-04T15:48:29.886" v="9646" actId="478"/>
          <ac:spMkLst>
            <pc:docMk/>
            <pc:sldMk cId="1585655276" sldId="277"/>
            <ac:spMk id="63" creationId="{7996F99F-C982-4BC7-A84A-D3CEE3BE4E6D}"/>
          </ac:spMkLst>
        </pc:spChg>
        <pc:spChg chg="mod">
          <ac:chgData name="Sabrina De Oliveira" userId="34420f5773a88cdb" providerId="LiveId" clId="{7D17E82B-CE46-49E5-A84E-E2FFE4F43B4F}" dt="2020-06-04T11:39:45.452" v="6299" actId="1037"/>
          <ac:spMkLst>
            <pc:docMk/>
            <pc:sldMk cId="1585655276" sldId="277"/>
            <ac:spMk id="75" creationId="{3A391306-7E8E-4BFE-89E7-0EE9A7FCB37F}"/>
          </ac:spMkLst>
        </pc:spChg>
      </pc:sldChg>
      <pc:sldChg chg="addSp modSp add del mod modAnim">
        <pc:chgData name="Sabrina De Oliveira" userId="34420f5773a88cdb" providerId="LiveId" clId="{7D17E82B-CE46-49E5-A84E-E2FFE4F43B4F}" dt="2020-06-05T13:17:40.002" v="11342" actId="2696"/>
        <pc:sldMkLst>
          <pc:docMk/>
          <pc:sldMk cId="1368264495" sldId="278"/>
        </pc:sldMkLst>
        <pc:spChg chg="mod">
          <ac:chgData name="Sabrina De Oliveira" userId="34420f5773a88cdb" providerId="LiveId" clId="{7D17E82B-CE46-49E5-A84E-E2FFE4F43B4F}" dt="2020-06-04T15:48:39.603" v="9647" actId="207"/>
          <ac:spMkLst>
            <pc:docMk/>
            <pc:sldMk cId="1368264495" sldId="278"/>
            <ac:spMk id="37" creationId="{BD5057D4-2904-4718-82AB-7A72ED7294BE}"/>
          </ac:spMkLst>
        </pc:spChg>
        <pc:spChg chg="mod">
          <ac:chgData name="Sabrina De Oliveira" userId="34420f5773a88cdb" providerId="LiveId" clId="{7D17E82B-CE46-49E5-A84E-E2FFE4F43B4F}" dt="2020-06-04T11:43:53.086" v="6495" actId="20577"/>
          <ac:spMkLst>
            <pc:docMk/>
            <pc:sldMk cId="1368264495" sldId="278"/>
            <ac:spMk id="42" creationId="{CA2742A3-3AEE-427E-B77C-6039F71808C3}"/>
          </ac:spMkLst>
        </pc:spChg>
        <pc:spChg chg="add mod">
          <ac:chgData name="Sabrina De Oliveira" userId="34420f5773a88cdb" providerId="LiveId" clId="{7D17E82B-CE46-49E5-A84E-E2FFE4F43B4F}" dt="2020-06-05T08:59:57.742" v="10250" actId="20577"/>
          <ac:spMkLst>
            <pc:docMk/>
            <pc:sldMk cId="1368264495" sldId="278"/>
            <ac:spMk id="53" creationId="{B73DD667-96C8-485C-8418-2A933EDD5451}"/>
          </ac:spMkLst>
        </pc:spChg>
        <pc:spChg chg="mod ord">
          <ac:chgData name="Sabrina De Oliveira" userId="34420f5773a88cdb" providerId="LiveId" clId="{7D17E82B-CE46-49E5-A84E-E2FFE4F43B4F}" dt="2020-06-04T15:48:48.142" v="9649" actId="166"/>
          <ac:spMkLst>
            <pc:docMk/>
            <pc:sldMk cId="1368264495" sldId="278"/>
            <ac:spMk id="75" creationId="{3A391306-7E8E-4BFE-89E7-0EE9A7FCB37F}"/>
          </ac:spMkLst>
        </pc:spChg>
      </pc:sldChg>
      <pc:sldChg chg="addSp delSp modSp add mod">
        <pc:chgData name="Sabrina De Oliveira" userId="34420f5773a88cdb" providerId="LiveId" clId="{7D17E82B-CE46-49E5-A84E-E2FFE4F43B4F}" dt="2020-06-05T07:48:45.664" v="10001" actId="14734"/>
        <pc:sldMkLst>
          <pc:docMk/>
          <pc:sldMk cId="3804925156" sldId="279"/>
        </pc:sldMkLst>
        <pc:spChg chg="mod">
          <ac:chgData name="Sabrina De Oliveira" userId="34420f5773a88cdb" providerId="LiveId" clId="{7D17E82B-CE46-49E5-A84E-E2FFE4F43B4F}" dt="2020-06-04T12:56:30.135" v="8321" actId="14100"/>
          <ac:spMkLst>
            <pc:docMk/>
            <pc:sldMk cId="3804925156" sldId="279"/>
            <ac:spMk id="4" creationId="{2962E3CD-B3B7-4285-9B7F-3C7E1B93E459}"/>
          </ac:spMkLst>
        </pc:spChg>
        <pc:spChg chg="mod">
          <ac:chgData name="Sabrina De Oliveira" userId="34420f5773a88cdb" providerId="LiveId" clId="{7D17E82B-CE46-49E5-A84E-E2FFE4F43B4F}" dt="2020-06-04T12:56:33.566" v="8322" actId="1076"/>
          <ac:spMkLst>
            <pc:docMk/>
            <pc:sldMk cId="3804925156" sldId="279"/>
            <ac:spMk id="5" creationId="{0EA898E2-5451-497B-B22F-DD0DA7A4DCA1}"/>
          </ac:spMkLst>
        </pc:spChg>
        <pc:spChg chg="mod">
          <ac:chgData name="Sabrina De Oliveira" userId="34420f5773a88cdb" providerId="LiveId" clId="{7D17E82B-CE46-49E5-A84E-E2FFE4F43B4F}" dt="2020-06-04T12:44:58.430" v="7992" actId="20577"/>
          <ac:spMkLst>
            <pc:docMk/>
            <pc:sldMk cId="3804925156" sldId="279"/>
            <ac:spMk id="6" creationId="{D13E02CB-71C6-4B76-97AA-A07EF94BC808}"/>
          </ac:spMkLst>
        </pc:spChg>
        <pc:spChg chg="mod">
          <ac:chgData name="Sabrina De Oliveira" userId="34420f5773a88cdb" providerId="LiveId" clId="{7D17E82B-CE46-49E5-A84E-E2FFE4F43B4F}" dt="2020-06-04T12:55:51.409" v="8318" actId="20577"/>
          <ac:spMkLst>
            <pc:docMk/>
            <pc:sldMk cId="3804925156" sldId="279"/>
            <ac:spMk id="9" creationId="{1C2289D7-09FC-40D0-967B-7AB9160BE059}"/>
          </ac:spMkLst>
        </pc:spChg>
        <pc:spChg chg="del">
          <ac:chgData name="Sabrina De Oliveira" userId="34420f5773a88cdb" providerId="LiveId" clId="{7D17E82B-CE46-49E5-A84E-E2FFE4F43B4F}" dt="2020-06-04T12:44:15.862" v="7988" actId="478"/>
          <ac:spMkLst>
            <pc:docMk/>
            <pc:sldMk cId="3804925156" sldId="279"/>
            <ac:spMk id="11" creationId="{F8BC8299-EF73-46EE-8C33-42DF682D2B2E}"/>
          </ac:spMkLst>
        </pc:spChg>
        <pc:spChg chg="del">
          <ac:chgData name="Sabrina De Oliveira" userId="34420f5773a88cdb" providerId="LiveId" clId="{7D17E82B-CE46-49E5-A84E-E2FFE4F43B4F}" dt="2020-06-04T12:44:20.307" v="7990" actId="478"/>
          <ac:spMkLst>
            <pc:docMk/>
            <pc:sldMk cId="3804925156" sldId="279"/>
            <ac:spMk id="12" creationId="{14F4A2D9-D5F0-4B7B-87C0-2F29D876090B}"/>
          </ac:spMkLst>
        </pc:spChg>
        <pc:graphicFrameChg chg="add del mod modGraphic">
          <ac:chgData name="Sabrina De Oliveira" userId="34420f5773a88cdb" providerId="LiveId" clId="{7D17E82B-CE46-49E5-A84E-E2FFE4F43B4F}" dt="2020-06-04T12:51:26.702" v="8214" actId="478"/>
          <ac:graphicFrameMkLst>
            <pc:docMk/>
            <pc:sldMk cId="3804925156" sldId="279"/>
            <ac:graphicFrameMk id="2" creationId="{DED355D1-42AF-4CF0-8DEC-C5CAFB6E0E66}"/>
          </ac:graphicFrameMkLst>
        </pc:graphicFrameChg>
        <pc:graphicFrameChg chg="add del mod modGraphic">
          <ac:chgData name="Sabrina De Oliveira" userId="34420f5773a88cdb" providerId="LiveId" clId="{7D17E82B-CE46-49E5-A84E-E2FFE4F43B4F}" dt="2020-06-04T12:52:20.839" v="8227" actId="478"/>
          <ac:graphicFrameMkLst>
            <pc:docMk/>
            <pc:sldMk cId="3804925156" sldId="279"/>
            <ac:graphicFrameMk id="8" creationId="{F6FBC7B7-86E5-43B7-B379-02F96ADB5D65}"/>
          </ac:graphicFrameMkLst>
        </pc:graphicFrameChg>
        <pc:graphicFrameChg chg="add mod modGraphic">
          <ac:chgData name="Sabrina De Oliveira" userId="34420f5773a88cdb" providerId="LiveId" clId="{7D17E82B-CE46-49E5-A84E-E2FFE4F43B4F}" dt="2020-06-05T07:48:28.882" v="9999"/>
          <ac:graphicFrameMkLst>
            <pc:docMk/>
            <pc:sldMk cId="3804925156" sldId="279"/>
            <ac:graphicFrameMk id="14" creationId="{E667E17F-DAAE-46CF-9029-5495AB198ECF}"/>
          </ac:graphicFrameMkLst>
        </pc:graphicFrameChg>
        <pc:graphicFrameChg chg="add mod modGraphic">
          <ac:chgData name="Sabrina De Oliveira" userId="34420f5773a88cdb" providerId="LiveId" clId="{7D17E82B-CE46-49E5-A84E-E2FFE4F43B4F}" dt="2020-06-05T07:48:45.664" v="10001" actId="14734"/>
          <ac:graphicFrameMkLst>
            <pc:docMk/>
            <pc:sldMk cId="3804925156" sldId="279"/>
            <ac:graphicFrameMk id="16" creationId="{0D5395EF-13BA-4DD2-9C1D-BA206F5BE307}"/>
          </ac:graphicFrameMkLst>
        </pc:graphicFrameChg>
      </pc:sldChg>
      <pc:sldChg chg="addSp delSp modSp add del mod">
        <pc:chgData name="Sabrina De Oliveira" userId="34420f5773a88cdb" providerId="LiveId" clId="{7D17E82B-CE46-49E5-A84E-E2FFE4F43B4F}" dt="2020-06-05T13:16:49.494" v="11300" actId="2696"/>
        <pc:sldMkLst>
          <pc:docMk/>
          <pc:sldMk cId="1999621447" sldId="280"/>
        </pc:sldMkLst>
        <pc:spChg chg="add mod">
          <ac:chgData name="Sabrina De Oliveira" userId="34420f5773a88cdb" providerId="LiveId" clId="{7D17E82B-CE46-49E5-A84E-E2FFE4F43B4F}" dt="2020-06-04T13:52:56.954" v="8684" actId="1076"/>
          <ac:spMkLst>
            <pc:docMk/>
            <pc:sldMk cId="1999621447" sldId="280"/>
            <ac:spMk id="2" creationId="{BD5A5C28-7C69-4B6F-A057-ACBCCCBB92FB}"/>
          </ac:spMkLst>
        </pc:spChg>
        <pc:spChg chg="add del mod">
          <ac:chgData name="Sabrina De Oliveira" userId="34420f5773a88cdb" providerId="LiveId" clId="{7D17E82B-CE46-49E5-A84E-E2FFE4F43B4F}" dt="2020-06-04T13:53:20.901" v="8688"/>
          <ac:spMkLst>
            <pc:docMk/>
            <pc:sldMk cId="1999621447" sldId="280"/>
            <ac:spMk id="3" creationId="{C076A55D-EEF4-4EED-8C02-00AD6A591706}"/>
          </ac:spMkLst>
        </pc:spChg>
        <pc:spChg chg="add mod">
          <ac:chgData name="Sabrina De Oliveira" userId="34420f5773a88cdb" providerId="LiveId" clId="{7D17E82B-CE46-49E5-A84E-E2FFE4F43B4F}" dt="2020-06-04T13:53:00.715" v="8685" actId="1076"/>
          <ac:spMkLst>
            <pc:docMk/>
            <pc:sldMk cId="1999621447" sldId="280"/>
            <ac:spMk id="10" creationId="{50975B11-D1D6-4369-92F5-27B75D7C5B5A}"/>
          </ac:spMkLst>
        </pc:spChg>
        <pc:spChg chg="add del mod">
          <ac:chgData name="Sabrina De Oliveira" userId="34420f5773a88cdb" providerId="LiveId" clId="{7D17E82B-CE46-49E5-A84E-E2FFE4F43B4F}" dt="2020-06-04T13:59:29.775" v="8902" actId="478"/>
          <ac:spMkLst>
            <pc:docMk/>
            <pc:sldMk cId="1999621447" sldId="280"/>
            <ac:spMk id="12" creationId="{71EC4761-B31B-45C1-BC2A-F3354F3AA227}"/>
          </ac:spMkLst>
        </pc:spChg>
        <pc:graphicFrameChg chg="add mod modGraphic">
          <ac:chgData name="Sabrina De Oliveira" userId="34420f5773a88cdb" providerId="LiveId" clId="{7D17E82B-CE46-49E5-A84E-E2FFE4F43B4F}" dt="2020-06-04T14:11:38.820" v="9281" actId="1076"/>
          <ac:graphicFrameMkLst>
            <pc:docMk/>
            <pc:sldMk cId="1999621447" sldId="280"/>
            <ac:graphicFrameMk id="4" creationId="{FF054503-E13F-4C12-9CCB-B59BE6B36D06}"/>
          </ac:graphicFrameMkLst>
        </pc:graphicFrameChg>
        <pc:picChg chg="add del mod">
          <ac:chgData name="Sabrina De Oliveira" userId="34420f5773a88cdb" providerId="LiveId" clId="{7D17E82B-CE46-49E5-A84E-E2FFE4F43B4F}" dt="2020-06-04T13:51:52.580" v="8672" actId="478"/>
          <ac:picMkLst>
            <pc:docMk/>
            <pc:sldMk cId="1999621447" sldId="280"/>
            <ac:picMk id="8" creationId="{1F99E1F4-547E-4397-BA40-81A786D6A1C9}"/>
          </ac:picMkLst>
        </pc:picChg>
        <pc:picChg chg="add mod">
          <ac:chgData name="Sabrina De Oliveira" userId="34420f5773a88cdb" providerId="LiveId" clId="{7D17E82B-CE46-49E5-A84E-E2FFE4F43B4F}" dt="2020-06-04T13:50:15.561" v="8654" actId="14100"/>
          <ac:picMkLst>
            <pc:docMk/>
            <pc:sldMk cId="1999621447" sldId="280"/>
            <ac:picMk id="9" creationId="{1A80CFDE-6BBB-44B1-86D2-DE44184F093E}"/>
          </ac:picMkLst>
        </pc:picChg>
        <pc:picChg chg="del">
          <ac:chgData name="Sabrina De Oliveira" userId="34420f5773a88cdb" providerId="LiveId" clId="{7D17E82B-CE46-49E5-A84E-E2FFE4F43B4F}" dt="2020-06-04T13:41:11.440" v="8558" actId="478"/>
          <ac:picMkLst>
            <pc:docMk/>
            <pc:sldMk cId="1999621447" sldId="280"/>
            <ac:picMk id="4098" creationId="{6AFE1ED9-FAF1-4D57-ABA8-F906828F600B}"/>
          </ac:picMkLst>
        </pc:picChg>
        <pc:picChg chg="mod">
          <ac:chgData name="Sabrina De Oliveira" userId="34420f5773a88cdb" providerId="LiveId" clId="{7D17E82B-CE46-49E5-A84E-E2FFE4F43B4F}" dt="2020-06-04T13:52:56.954" v="8684" actId="1076"/>
          <ac:picMkLst>
            <pc:docMk/>
            <pc:sldMk cId="1999621447" sldId="280"/>
            <ac:picMk id="4100" creationId="{F76BFD3C-5678-41E5-BA03-CB8723D61C6B}"/>
          </ac:picMkLst>
        </pc:picChg>
        <pc:picChg chg="del">
          <ac:chgData name="Sabrina De Oliveira" userId="34420f5773a88cdb" providerId="LiveId" clId="{7D17E82B-CE46-49E5-A84E-E2FFE4F43B4F}" dt="2020-06-04T13:41:12.055" v="8559" actId="478"/>
          <ac:picMkLst>
            <pc:docMk/>
            <pc:sldMk cId="1999621447" sldId="280"/>
            <ac:picMk id="4102" creationId="{8C189D3C-16DA-456F-9C75-4CC2CD9A84B9}"/>
          </ac:picMkLst>
        </pc:picChg>
      </pc:sldChg>
      <pc:sldChg chg="addSp delSp modSp add mod">
        <pc:chgData name="Sabrina De Oliveira" userId="34420f5773a88cdb" providerId="LiveId" clId="{7D17E82B-CE46-49E5-A84E-E2FFE4F43B4F}" dt="2020-06-08T12:01:21.916" v="12649" actId="20577"/>
        <pc:sldMkLst>
          <pc:docMk/>
          <pc:sldMk cId="2127368999" sldId="281"/>
        </pc:sldMkLst>
        <pc:spChg chg="del">
          <ac:chgData name="Sabrina De Oliveira" userId="34420f5773a88cdb" providerId="LiveId" clId="{7D17E82B-CE46-49E5-A84E-E2FFE4F43B4F}" dt="2020-06-04T13:51:49.148" v="8671" actId="478"/>
          <ac:spMkLst>
            <pc:docMk/>
            <pc:sldMk cId="2127368999" sldId="281"/>
            <ac:spMk id="2" creationId="{BD5A5C28-7C69-4B6F-A057-ACBCCCBB92FB}"/>
          </ac:spMkLst>
        </pc:spChg>
        <pc:spChg chg="add del mod">
          <ac:chgData name="Sabrina De Oliveira" userId="34420f5773a88cdb" providerId="LiveId" clId="{7D17E82B-CE46-49E5-A84E-E2FFE4F43B4F}" dt="2020-06-05T14:06:50.673" v="12378" actId="478"/>
          <ac:spMkLst>
            <pc:docMk/>
            <pc:sldMk cId="2127368999" sldId="281"/>
            <ac:spMk id="3" creationId="{44C15D35-3912-4141-81A6-9A065D913DFC}"/>
          </ac:spMkLst>
        </pc:spChg>
        <pc:spChg chg="add del mod">
          <ac:chgData name="Sabrina De Oliveira" userId="34420f5773a88cdb" providerId="LiveId" clId="{7D17E82B-CE46-49E5-A84E-E2FFE4F43B4F}" dt="2020-06-04T15:49:46.384" v="9652" actId="478"/>
          <ac:spMkLst>
            <pc:docMk/>
            <pc:sldMk cId="2127368999" sldId="281"/>
            <ac:spMk id="3" creationId="{B650853A-6E43-4495-AD76-75E98E65745D}"/>
          </ac:spMkLst>
        </pc:spChg>
        <pc:spChg chg="add mod">
          <ac:chgData name="Sabrina De Oliveira" userId="34420f5773a88cdb" providerId="LiveId" clId="{7D17E82B-CE46-49E5-A84E-E2FFE4F43B4F}" dt="2020-06-05T13:38:44.702" v="11830" actId="1076"/>
          <ac:spMkLst>
            <pc:docMk/>
            <pc:sldMk cId="2127368999" sldId="281"/>
            <ac:spMk id="4" creationId="{449C96C2-491A-424F-8D0C-85D6E3C4A062}"/>
          </ac:spMkLst>
        </pc:spChg>
        <pc:spChg chg="add mod">
          <ac:chgData name="Sabrina De Oliveira" userId="34420f5773a88cdb" providerId="LiveId" clId="{7D17E82B-CE46-49E5-A84E-E2FFE4F43B4F}" dt="2020-06-04T16:03:25.272" v="9998" actId="1038"/>
          <ac:spMkLst>
            <pc:docMk/>
            <pc:sldMk cId="2127368999" sldId="281"/>
            <ac:spMk id="6" creationId="{A0EE8A14-A917-4C71-8F21-067CE199FA78}"/>
          </ac:spMkLst>
        </pc:spChg>
        <pc:spChg chg="mod">
          <ac:chgData name="Sabrina De Oliveira" userId="34420f5773a88cdb" providerId="LiveId" clId="{7D17E82B-CE46-49E5-A84E-E2FFE4F43B4F}" dt="2020-06-05T13:17:05.606" v="11338" actId="20577"/>
          <ac:spMkLst>
            <pc:docMk/>
            <pc:sldMk cId="2127368999" sldId="281"/>
            <ac:spMk id="7" creationId="{894F5E17-16CC-4DD2-86BC-93A4E7658A0B}"/>
          </ac:spMkLst>
        </pc:spChg>
        <pc:spChg chg="del">
          <ac:chgData name="Sabrina De Oliveira" userId="34420f5773a88cdb" providerId="LiveId" clId="{7D17E82B-CE46-49E5-A84E-E2FFE4F43B4F}" dt="2020-06-04T13:51:49.148" v="8671" actId="478"/>
          <ac:spMkLst>
            <pc:docMk/>
            <pc:sldMk cId="2127368999" sldId="281"/>
            <ac:spMk id="10" creationId="{50975B11-D1D6-4369-92F5-27B75D7C5B5A}"/>
          </ac:spMkLst>
        </pc:spChg>
        <pc:spChg chg="add mod">
          <ac:chgData name="Sabrina De Oliveira" userId="34420f5773a88cdb" providerId="LiveId" clId="{7D17E82B-CE46-49E5-A84E-E2FFE4F43B4F}" dt="2020-06-05T13:38:44.702" v="11830" actId="1076"/>
          <ac:spMkLst>
            <pc:docMk/>
            <pc:sldMk cId="2127368999" sldId="281"/>
            <ac:spMk id="11" creationId="{276E780D-DF8C-42B4-BFD0-9CABD2195464}"/>
          </ac:spMkLst>
        </pc:spChg>
        <pc:spChg chg="add mod">
          <ac:chgData name="Sabrina De Oliveira" userId="34420f5773a88cdb" providerId="LiveId" clId="{7D17E82B-CE46-49E5-A84E-E2FFE4F43B4F}" dt="2020-06-05T13:38:44.702" v="11830" actId="1076"/>
          <ac:spMkLst>
            <pc:docMk/>
            <pc:sldMk cId="2127368999" sldId="281"/>
            <ac:spMk id="12" creationId="{31693340-0294-4DC1-80EF-9BBA54D3DC81}"/>
          </ac:spMkLst>
        </pc:spChg>
        <pc:spChg chg="add mod">
          <ac:chgData name="Sabrina De Oliveira" userId="34420f5773a88cdb" providerId="LiveId" clId="{7D17E82B-CE46-49E5-A84E-E2FFE4F43B4F}" dt="2020-06-05T13:38:44.702" v="11830" actId="1076"/>
          <ac:spMkLst>
            <pc:docMk/>
            <pc:sldMk cId="2127368999" sldId="281"/>
            <ac:spMk id="13" creationId="{236921E8-09E0-45E2-BEAC-ABC68E070BB8}"/>
          </ac:spMkLst>
        </pc:spChg>
        <pc:spChg chg="add mod">
          <ac:chgData name="Sabrina De Oliveira" userId="34420f5773a88cdb" providerId="LiveId" clId="{7D17E82B-CE46-49E5-A84E-E2FFE4F43B4F}" dt="2020-06-05T13:38:44.702" v="11830" actId="1076"/>
          <ac:spMkLst>
            <pc:docMk/>
            <pc:sldMk cId="2127368999" sldId="281"/>
            <ac:spMk id="14" creationId="{AEB0F941-828C-4D3B-8C9A-D54A91FBB435}"/>
          </ac:spMkLst>
        </pc:spChg>
        <pc:spChg chg="add mod">
          <ac:chgData name="Sabrina De Oliveira" userId="34420f5773a88cdb" providerId="LiveId" clId="{7D17E82B-CE46-49E5-A84E-E2FFE4F43B4F}" dt="2020-06-05T13:38:44.702" v="11830" actId="1076"/>
          <ac:spMkLst>
            <pc:docMk/>
            <pc:sldMk cId="2127368999" sldId="281"/>
            <ac:spMk id="15" creationId="{EC94F77D-2E43-4480-B012-5CE6C658E979}"/>
          </ac:spMkLst>
        </pc:spChg>
        <pc:spChg chg="add mod">
          <ac:chgData name="Sabrina De Oliveira" userId="34420f5773a88cdb" providerId="LiveId" clId="{7D17E82B-CE46-49E5-A84E-E2FFE4F43B4F}" dt="2020-06-05T13:38:44.702" v="11830" actId="1076"/>
          <ac:spMkLst>
            <pc:docMk/>
            <pc:sldMk cId="2127368999" sldId="281"/>
            <ac:spMk id="16" creationId="{E7FF2A40-81DE-4572-93C7-6BAEA9A062D1}"/>
          </ac:spMkLst>
        </pc:spChg>
        <pc:spChg chg="add mod">
          <ac:chgData name="Sabrina De Oliveira" userId="34420f5773a88cdb" providerId="LiveId" clId="{7D17E82B-CE46-49E5-A84E-E2FFE4F43B4F}" dt="2020-06-05T13:38:44.702" v="11830" actId="1076"/>
          <ac:spMkLst>
            <pc:docMk/>
            <pc:sldMk cId="2127368999" sldId="281"/>
            <ac:spMk id="17" creationId="{F5EC4460-0265-4C2D-B0A7-1EDCD4BACCCE}"/>
          </ac:spMkLst>
        </pc:spChg>
        <pc:spChg chg="add del mod">
          <ac:chgData name="Sabrina De Oliveira" userId="34420f5773a88cdb" providerId="LiveId" clId="{7D17E82B-CE46-49E5-A84E-E2FFE4F43B4F}" dt="2020-06-04T15:52:14.899" v="9695"/>
          <ac:spMkLst>
            <pc:docMk/>
            <pc:sldMk cId="2127368999" sldId="281"/>
            <ac:spMk id="18" creationId="{6F52B286-EDAB-46E7-A30E-93E9CCF58381}"/>
          </ac:spMkLst>
        </pc:spChg>
        <pc:spChg chg="add mod">
          <ac:chgData name="Sabrina De Oliveira" userId="34420f5773a88cdb" providerId="LiveId" clId="{7D17E82B-CE46-49E5-A84E-E2FFE4F43B4F}" dt="2020-06-05T13:38:44.702" v="11830" actId="1076"/>
          <ac:spMkLst>
            <pc:docMk/>
            <pc:sldMk cId="2127368999" sldId="281"/>
            <ac:spMk id="19" creationId="{2C6E708B-8AB7-4004-9804-EB0A2B295AB8}"/>
          </ac:spMkLst>
        </pc:spChg>
        <pc:spChg chg="add mod">
          <ac:chgData name="Sabrina De Oliveira" userId="34420f5773a88cdb" providerId="LiveId" clId="{7D17E82B-CE46-49E5-A84E-E2FFE4F43B4F}" dt="2020-06-05T13:38:44.702" v="11830" actId="1076"/>
          <ac:spMkLst>
            <pc:docMk/>
            <pc:sldMk cId="2127368999" sldId="281"/>
            <ac:spMk id="20" creationId="{0F174822-5002-444E-AF32-7FCBAEE07E19}"/>
          </ac:spMkLst>
        </pc:spChg>
        <pc:spChg chg="add mod">
          <ac:chgData name="Sabrina De Oliveira" userId="34420f5773a88cdb" providerId="LiveId" clId="{7D17E82B-CE46-49E5-A84E-E2FFE4F43B4F}" dt="2020-06-05T13:38:44.702" v="11830" actId="1076"/>
          <ac:spMkLst>
            <pc:docMk/>
            <pc:sldMk cId="2127368999" sldId="281"/>
            <ac:spMk id="21" creationId="{61983303-B447-4997-BD0F-A6C88C95434D}"/>
          </ac:spMkLst>
        </pc:spChg>
        <pc:spChg chg="add mod">
          <ac:chgData name="Sabrina De Oliveira" userId="34420f5773a88cdb" providerId="LiveId" clId="{7D17E82B-CE46-49E5-A84E-E2FFE4F43B4F}" dt="2020-06-05T13:38:44.702" v="11830" actId="1076"/>
          <ac:spMkLst>
            <pc:docMk/>
            <pc:sldMk cId="2127368999" sldId="281"/>
            <ac:spMk id="22" creationId="{AB55016A-AC5B-4D07-8206-568B8A0F7582}"/>
          </ac:spMkLst>
        </pc:spChg>
        <pc:spChg chg="add mod">
          <ac:chgData name="Sabrina De Oliveira" userId="34420f5773a88cdb" providerId="LiveId" clId="{7D17E82B-CE46-49E5-A84E-E2FFE4F43B4F}" dt="2020-06-05T13:38:44.702" v="11830" actId="1076"/>
          <ac:spMkLst>
            <pc:docMk/>
            <pc:sldMk cId="2127368999" sldId="281"/>
            <ac:spMk id="23" creationId="{CF8EB660-1D04-4713-A696-0094ABE2DBBE}"/>
          </ac:spMkLst>
        </pc:spChg>
        <pc:spChg chg="add mod">
          <ac:chgData name="Sabrina De Oliveira" userId="34420f5773a88cdb" providerId="LiveId" clId="{7D17E82B-CE46-49E5-A84E-E2FFE4F43B4F}" dt="2020-06-05T13:38:44.702" v="11830" actId="1076"/>
          <ac:spMkLst>
            <pc:docMk/>
            <pc:sldMk cId="2127368999" sldId="281"/>
            <ac:spMk id="24" creationId="{A67AC1BD-D71E-4722-822C-BA9E7BFB7CFB}"/>
          </ac:spMkLst>
        </pc:spChg>
        <pc:spChg chg="add mod">
          <ac:chgData name="Sabrina De Oliveira" userId="34420f5773a88cdb" providerId="LiveId" clId="{7D17E82B-CE46-49E5-A84E-E2FFE4F43B4F}" dt="2020-06-05T13:38:44.702" v="11830" actId="1076"/>
          <ac:spMkLst>
            <pc:docMk/>
            <pc:sldMk cId="2127368999" sldId="281"/>
            <ac:spMk id="25" creationId="{D36FB265-BD2C-4921-897C-E7FDE0205CEA}"/>
          </ac:spMkLst>
        </pc:spChg>
        <pc:spChg chg="add mod">
          <ac:chgData name="Sabrina De Oliveira" userId="34420f5773a88cdb" providerId="LiveId" clId="{7D17E82B-CE46-49E5-A84E-E2FFE4F43B4F}" dt="2020-06-05T13:38:44.702" v="11830" actId="1076"/>
          <ac:spMkLst>
            <pc:docMk/>
            <pc:sldMk cId="2127368999" sldId="281"/>
            <ac:spMk id="26" creationId="{6EDF2984-8486-461A-A4CA-F15329CD678E}"/>
          </ac:spMkLst>
        </pc:spChg>
        <pc:spChg chg="add mod">
          <ac:chgData name="Sabrina De Oliveira" userId="34420f5773a88cdb" providerId="LiveId" clId="{7D17E82B-CE46-49E5-A84E-E2FFE4F43B4F}" dt="2020-06-05T13:38:44.702" v="11830" actId="1076"/>
          <ac:spMkLst>
            <pc:docMk/>
            <pc:sldMk cId="2127368999" sldId="281"/>
            <ac:spMk id="27" creationId="{4416718C-4BFF-48D8-A0F1-4005719FB81A}"/>
          </ac:spMkLst>
        </pc:spChg>
        <pc:spChg chg="add mod">
          <ac:chgData name="Sabrina De Oliveira" userId="34420f5773a88cdb" providerId="LiveId" clId="{7D17E82B-CE46-49E5-A84E-E2FFE4F43B4F}" dt="2020-06-05T13:38:44.702" v="11830" actId="1076"/>
          <ac:spMkLst>
            <pc:docMk/>
            <pc:sldMk cId="2127368999" sldId="281"/>
            <ac:spMk id="28" creationId="{0600D623-5ABF-4D71-A741-82FA358F66FD}"/>
          </ac:spMkLst>
        </pc:spChg>
        <pc:spChg chg="add mod">
          <ac:chgData name="Sabrina De Oliveira" userId="34420f5773a88cdb" providerId="LiveId" clId="{7D17E82B-CE46-49E5-A84E-E2FFE4F43B4F}" dt="2020-06-05T13:38:44.702" v="11830" actId="1076"/>
          <ac:spMkLst>
            <pc:docMk/>
            <pc:sldMk cId="2127368999" sldId="281"/>
            <ac:spMk id="29" creationId="{587C903F-12E4-43DB-A593-FC986DA7FD35}"/>
          </ac:spMkLst>
        </pc:spChg>
        <pc:spChg chg="add mod">
          <ac:chgData name="Sabrina De Oliveira" userId="34420f5773a88cdb" providerId="LiveId" clId="{7D17E82B-CE46-49E5-A84E-E2FFE4F43B4F}" dt="2020-06-05T13:38:44.702" v="11830" actId="1076"/>
          <ac:spMkLst>
            <pc:docMk/>
            <pc:sldMk cId="2127368999" sldId="281"/>
            <ac:spMk id="30" creationId="{D0D01871-02FA-4623-BC5D-BA934677F011}"/>
          </ac:spMkLst>
        </pc:spChg>
        <pc:spChg chg="add del mod">
          <ac:chgData name="Sabrina De Oliveira" userId="34420f5773a88cdb" providerId="LiveId" clId="{7D17E82B-CE46-49E5-A84E-E2FFE4F43B4F}" dt="2020-06-04T15:57:25.854" v="9838" actId="478"/>
          <ac:spMkLst>
            <pc:docMk/>
            <pc:sldMk cId="2127368999" sldId="281"/>
            <ac:spMk id="31" creationId="{3919364D-82B7-4719-8C13-6FCB7008B446}"/>
          </ac:spMkLst>
        </pc:spChg>
        <pc:spChg chg="add mod">
          <ac:chgData name="Sabrina De Oliveira" userId="34420f5773a88cdb" providerId="LiveId" clId="{7D17E82B-CE46-49E5-A84E-E2FFE4F43B4F}" dt="2020-06-05T13:38:19.021" v="11829" actId="571"/>
          <ac:spMkLst>
            <pc:docMk/>
            <pc:sldMk cId="2127368999" sldId="281"/>
            <ac:spMk id="31" creationId="{3FF7FC41-C226-44F3-B3C2-67CAC923BE01}"/>
          </ac:spMkLst>
        </pc:spChg>
        <pc:spChg chg="add mod">
          <ac:chgData name="Sabrina De Oliveira" userId="34420f5773a88cdb" providerId="LiveId" clId="{7D17E82B-CE46-49E5-A84E-E2FFE4F43B4F}" dt="2020-06-05T13:38:19.021" v="11829" actId="571"/>
          <ac:spMkLst>
            <pc:docMk/>
            <pc:sldMk cId="2127368999" sldId="281"/>
            <ac:spMk id="32" creationId="{58732F70-B3A7-4A6A-85DA-73164AB3C81D}"/>
          </ac:spMkLst>
        </pc:spChg>
        <pc:spChg chg="add del mod">
          <ac:chgData name="Sabrina De Oliveira" userId="34420f5773a88cdb" providerId="LiveId" clId="{7D17E82B-CE46-49E5-A84E-E2FFE4F43B4F}" dt="2020-06-04T15:57:27.441" v="9839" actId="478"/>
          <ac:spMkLst>
            <pc:docMk/>
            <pc:sldMk cId="2127368999" sldId="281"/>
            <ac:spMk id="32" creationId="{8BF43110-2FB9-4F77-9AF6-011F4DA2CEA4}"/>
          </ac:spMkLst>
        </pc:spChg>
        <pc:spChg chg="add mod">
          <ac:chgData name="Sabrina De Oliveira" userId="34420f5773a88cdb" providerId="LiveId" clId="{7D17E82B-CE46-49E5-A84E-E2FFE4F43B4F}" dt="2020-06-05T13:38:44.702" v="11830" actId="1076"/>
          <ac:spMkLst>
            <pc:docMk/>
            <pc:sldMk cId="2127368999" sldId="281"/>
            <ac:spMk id="33" creationId="{46B6D6B0-C649-49BF-8093-7BD5305BA96F}"/>
          </ac:spMkLst>
        </pc:spChg>
        <pc:spChg chg="add mod">
          <ac:chgData name="Sabrina De Oliveira" userId="34420f5773a88cdb" providerId="LiveId" clId="{7D17E82B-CE46-49E5-A84E-E2FFE4F43B4F}" dt="2020-06-05T13:38:44.702" v="11830" actId="1076"/>
          <ac:spMkLst>
            <pc:docMk/>
            <pc:sldMk cId="2127368999" sldId="281"/>
            <ac:spMk id="34" creationId="{00693CEB-5D77-49DF-8963-1EE165515772}"/>
          </ac:spMkLst>
        </pc:spChg>
        <pc:spChg chg="add mod">
          <ac:chgData name="Sabrina De Oliveira" userId="34420f5773a88cdb" providerId="LiveId" clId="{7D17E82B-CE46-49E5-A84E-E2FFE4F43B4F}" dt="2020-06-05T13:38:44.702" v="11830" actId="1076"/>
          <ac:spMkLst>
            <pc:docMk/>
            <pc:sldMk cId="2127368999" sldId="281"/>
            <ac:spMk id="35" creationId="{26132C57-5A0B-47F6-ADCF-08353286379A}"/>
          </ac:spMkLst>
        </pc:spChg>
        <pc:spChg chg="add mod">
          <ac:chgData name="Sabrina De Oliveira" userId="34420f5773a88cdb" providerId="LiveId" clId="{7D17E82B-CE46-49E5-A84E-E2FFE4F43B4F}" dt="2020-06-05T13:38:19.021" v="11829" actId="571"/>
          <ac:spMkLst>
            <pc:docMk/>
            <pc:sldMk cId="2127368999" sldId="281"/>
            <ac:spMk id="36" creationId="{89C7CF00-BF99-4D2D-8B89-6703800A7778}"/>
          </ac:spMkLst>
        </pc:spChg>
        <pc:spChg chg="add mod">
          <ac:chgData name="Sabrina De Oliveira" userId="34420f5773a88cdb" providerId="LiveId" clId="{7D17E82B-CE46-49E5-A84E-E2FFE4F43B4F}" dt="2020-06-05T13:38:44.702" v="11830" actId="1076"/>
          <ac:spMkLst>
            <pc:docMk/>
            <pc:sldMk cId="2127368999" sldId="281"/>
            <ac:spMk id="37" creationId="{6F9EE79E-BE19-40E1-B8D7-D16D423F359C}"/>
          </ac:spMkLst>
        </pc:spChg>
        <pc:spChg chg="add mod">
          <ac:chgData name="Sabrina De Oliveira" userId="34420f5773a88cdb" providerId="LiveId" clId="{7D17E82B-CE46-49E5-A84E-E2FFE4F43B4F}" dt="2020-06-05T13:38:19.021" v="11829" actId="571"/>
          <ac:spMkLst>
            <pc:docMk/>
            <pc:sldMk cId="2127368999" sldId="281"/>
            <ac:spMk id="38" creationId="{A9D8692F-4D4E-4A92-AD8B-004D5351558E}"/>
          </ac:spMkLst>
        </pc:spChg>
        <pc:spChg chg="add mod">
          <ac:chgData name="Sabrina De Oliveira" userId="34420f5773a88cdb" providerId="LiveId" clId="{7D17E82B-CE46-49E5-A84E-E2FFE4F43B4F}" dt="2020-06-05T13:38:19.021" v="11829" actId="571"/>
          <ac:spMkLst>
            <pc:docMk/>
            <pc:sldMk cId="2127368999" sldId="281"/>
            <ac:spMk id="39" creationId="{04FF831A-2EFA-4BBC-88FF-395EF1291DA9}"/>
          </ac:spMkLst>
        </pc:spChg>
        <pc:spChg chg="add mod">
          <ac:chgData name="Sabrina De Oliveira" userId="34420f5773a88cdb" providerId="LiveId" clId="{7D17E82B-CE46-49E5-A84E-E2FFE4F43B4F}" dt="2020-06-05T13:38:19.021" v="11829" actId="571"/>
          <ac:spMkLst>
            <pc:docMk/>
            <pc:sldMk cId="2127368999" sldId="281"/>
            <ac:spMk id="40" creationId="{5F791B10-C1FC-45BF-8778-AE2F66281FDF}"/>
          </ac:spMkLst>
        </pc:spChg>
        <pc:spChg chg="add mod">
          <ac:chgData name="Sabrina De Oliveira" userId="34420f5773a88cdb" providerId="LiveId" clId="{7D17E82B-CE46-49E5-A84E-E2FFE4F43B4F}" dt="2020-06-05T13:38:19.021" v="11829" actId="571"/>
          <ac:spMkLst>
            <pc:docMk/>
            <pc:sldMk cId="2127368999" sldId="281"/>
            <ac:spMk id="41" creationId="{D299175D-E6DC-4969-B513-A9333AD3AA42}"/>
          </ac:spMkLst>
        </pc:spChg>
        <pc:spChg chg="add mod">
          <ac:chgData name="Sabrina De Oliveira" userId="34420f5773a88cdb" providerId="LiveId" clId="{7D17E82B-CE46-49E5-A84E-E2FFE4F43B4F}" dt="2020-06-05T13:38:19.021" v="11829" actId="571"/>
          <ac:spMkLst>
            <pc:docMk/>
            <pc:sldMk cId="2127368999" sldId="281"/>
            <ac:spMk id="42" creationId="{A52FAB4A-87BB-45C5-B743-22127C717EF2}"/>
          </ac:spMkLst>
        </pc:spChg>
        <pc:spChg chg="add mod">
          <ac:chgData name="Sabrina De Oliveira" userId="34420f5773a88cdb" providerId="LiveId" clId="{7D17E82B-CE46-49E5-A84E-E2FFE4F43B4F}" dt="2020-06-05T13:38:19.021" v="11829" actId="571"/>
          <ac:spMkLst>
            <pc:docMk/>
            <pc:sldMk cId="2127368999" sldId="281"/>
            <ac:spMk id="43" creationId="{93E8CBCA-D332-4375-9369-964EF5535DCE}"/>
          </ac:spMkLst>
        </pc:spChg>
        <pc:spChg chg="add mod">
          <ac:chgData name="Sabrina De Oliveira" userId="34420f5773a88cdb" providerId="LiveId" clId="{7D17E82B-CE46-49E5-A84E-E2FFE4F43B4F}" dt="2020-06-05T13:38:19.021" v="11829" actId="571"/>
          <ac:spMkLst>
            <pc:docMk/>
            <pc:sldMk cId="2127368999" sldId="281"/>
            <ac:spMk id="44" creationId="{3BE1CBF2-AD78-4C71-A1A0-4FA0787BB0D5}"/>
          </ac:spMkLst>
        </pc:spChg>
        <pc:spChg chg="add mod">
          <ac:chgData name="Sabrina De Oliveira" userId="34420f5773a88cdb" providerId="LiveId" clId="{7D17E82B-CE46-49E5-A84E-E2FFE4F43B4F}" dt="2020-06-05T13:38:19.021" v="11829" actId="571"/>
          <ac:spMkLst>
            <pc:docMk/>
            <pc:sldMk cId="2127368999" sldId="281"/>
            <ac:spMk id="45" creationId="{8D5963D4-46A3-4B9A-8090-AD431118E960}"/>
          </ac:spMkLst>
        </pc:spChg>
        <pc:spChg chg="add mod">
          <ac:chgData name="Sabrina De Oliveira" userId="34420f5773a88cdb" providerId="LiveId" clId="{7D17E82B-CE46-49E5-A84E-E2FFE4F43B4F}" dt="2020-06-05T13:38:19.021" v="11829" actId="571"/>
          <ac:spMkLst>
            <pc:docMk/>
            <pc:sldMk cId="2127368999" sldId="281"/>
            <ac:spMk id="46" creationId="{AAA49E09-450E-410D-A9B0-01D32B225AAC}"/>
          </ac:spMkLst>
        </pc:spChg>
        <pc:spChg chg="add mod">
          <ac:chgData name="Sabrina De Oliveira" userId="34420f5773a88cdb" providerId="LiveId" clId="{7D17E82B-CE46-49E5-A84E-E2FFE4F43B4F}" dt="2020-06-05T13:38:19.021" v="11829" actId="571"/>
          <ac:spMkLst>
            <pc:docMk/>
            <pc:sldMk cId="2127368999" sldId="281"/>
            <ac:spMk id="47" creationId="{D109FEC0-598A-4B9F-A168-04B7915D2427}"/>
          </ac:spMkLst>
        </pc:spChg>
        <pc:spChg chg="add mod">
          <ac:chgData name="Sabrina De Oliveira" userId="34420f5773a88cdb" providerId="LiveId" clId="{7D17E82B-CE46-49E5-A84E-E2FFE4F43B4F}" dt="2020-06-05T13:38:19.021" v="11829" actId="571"/>
          <ac:spMkLst>
            <pc:docMk/>
            <pc:sldMk cId="2127368999" sldId="281"/>
            <ac:spMk id="48" creationId="{8192C84E-24B4-4C9B-A8BE-6BF26B453EF5}"/>
          </ac:spMkLst>
        </pc:spChg>
        <pc:spChg chg="add mod">
          <ac:chgData name="Sabrina De Oliveira" userId="34420f5773a88cdb" providerId="LiveId" clId="{7D17E82B-CE46-49E5-A84E-E2FFE4F43B4F}" dt="2020-06-05T13:38:19.021" v="11829" actId="571"/>
          <ac:spMkLst>
            <pc:docMk/>
            <pc:sldMk cId="2127368999" sldId="281"/>
            <ac:spMk id="49" creationId="{EA658FA5-A4B0-4E75-A591-A013DB26A43A}"/>
          </ac:spMkLst>
        </pc:spChg>
        <pc:spChg chg="add mod">
          <ac:chgData name="Sabrina De Oliveira" userId="34420f5773a88cdb" providerId="LiveId" clId="{7D17E82B-CE46-49E5-A84E-E2FFE4F43B4F}" dt="2020-06-05T13:38:19.021" v="11829" actId="571"/>
          <ac:spMkLst>
            <pc:docMk/>
            <pc:sldMk cId="2127368999" sldId="281"/>
            <ac:spMk id="50" creationId="{E3C0507E-A99B-4A02-BF74-3F6A624EECFB}"/>
          </ac:spMkLst>
        </pc:spChg>
        <pc:spChg chg="add mod">
          <ac:chgData name="Sabrina De Oliveira" userId="34420f5773a88cdb" providerId="LiveId" clId="{7D17E82B-CE46-49E5-A84E-E2FFE4F43B4F}" dt="2020-06-05T13:38:19.021" v="11829" actId="571"/>
          <ac:spMkLst>
            <pc:docMk/>
            <pc:sldMk cId="2127368999" sldId="281"/>
            <ac:spMk id="51" creationId="{60BC77EC-B330-4DB9-BD07-BA1073EAFF5F}"/>
          </ac:spMkLst>
        </pc:spChg>
        <pc:spChg chg="add mod">
          <ac:chgData name="Sabrina De Oliveira" userId="34420f5773a88cdb" providerId="LiveId" clId="{7D17E82B-CE46-49E5-A84E-E2FFE4F43B4F}" dt="2020-06-05T13:38:19.021" v="11829" actId="571"/>
          <ac:spMkLst>
            <pc:docMk/>
            <pc:sldMk cId="2127368999" sldId="281"/>
            <ac:spMk id="52" creationId="{F0D6E0C0-FBEF-4C35-9E28-95673E0E3FBF}"/>
          </ac:spMkLst>
        </pc:spChg>
        <pc:spChg chg="add del mod">
          <ac:chgData name="Sabrina De Oliveira" userId="34420f5773a88cdb" providerId="LiveId" clId="{7D17E82B-CE46-49E5-A84E-E2FFE4F43B4F}" dt="2020-06-05T14:06:24.590" v="12370"/>
          <ac:spMkLst>
            <pc:docMk/>
            <pc:sldMk cId="2127368999" sldId="281"/>
            <ac:spMk id="53" creationId="{C1CCEDED-85F5-41BF-9634-E4FAC94B66DD}"/>
          </ac:spMkLst>
        </pc:spChg>
        <pc:spChg chg="add del mod">
          <ac:chgData name="Sabrina De Oliveira" userId="34420f5773a88cdb" providerId="LiveId" clId="{7D17E82B-CE46-49E5-A84E-E2FFE4F43B4F}" dt="2020-06-05T14:06:24.590" v="12370"/>
          <ac:spMkLst>
            <pc:docMk/>
            <pc:sldMk cId="2127368999" sldId="281"/>
            <ac:spMk id="54" creationId="{E5CAB9C6-8B23-48C2-9D40-A1FD0A1EDBDA}"/>
          </ac:spMkLst>
        </pc:spChg>
        <pc:spChg chg="add del mod">
          <ac:chgData name="Sabrina De Oliveira" userId="34420f5773a88cdb" providerId="LiveId" clId="{7D17E82B-CE46-49E5-A84E-E2FFE4F43B4F}" dt="2020-06-05T14:06:41.110" v="12372"/>
          <ac:spMkLst>
            <pc:docMk/>
            <pc:sldMk cId="2127368999" sldId="281"/>
            <ac:spMk id="55" creationId="{CCDB3926-607E-428D-B2FB-63200161CA7E}"/>
          </ac:spMkLst>
        </pc:spChg>
        <pc:spChg chg="add del mod">
          <ac:chgData name="Sabrina De Oliveira" userId="34420f5773a88cdb" providerId="LiveId" clId="{7D17E82B-CE46-49E5-A84E-E2FFE4F43B4F}" dt="2020-06-05T14:06:41.110" v="12372"/>
          <ac:spMkLst>
            <pc:docMk/>
            <pc:sldMk cId="2127368999" sldId="281"/>
            <ac:spMk id="56" creationId="{8A1CDE93-9AEF-4CAB-AF76-54507FC24355}"/>
          </ac:spMkLst>
        </pc:spChg>
        <pc:spChg chg="add mod ord">
          <ac:chgData name="Sabrina De Oliveira" userId="34420f5773a88cdb" providerId="LiveId" clId="{7D17E82B-CE46-49E5-A84E-E2FFE4F43B4F}" dt="2020-06-05T14:06:44.076" v="12374" actId="167"/>
          <ac:spMkLst>
            <pc:docMk/>
            <pc:sldMk cId="2127368999" sldId="281"/>
            <ac:spMk id="57" creationId="{1B432B9E-D413-42C6-B161-271F9DADA656}"/>
          </ac:spMkLst>
        </pc:spChg>
        <pc:spChg chg="add mod ord">
          <ac:chgData name="Sabrina De Oliveira" userId="34420f5773a88cdb" providerId="LiveId" clId="{7D17E82B-CE46-49E5-A84E-E2FFE4F43B4F}" dt="2020-06-08T12:01:21.916" v="12649" actId="20577"/>
          <ac:spMkLst>
            <pc:docMk/>
            <pc:sldMk cId="2127368999" sldId="281"/>
            <ac:spMk id="58" creationId="{2857A764-CA3A-4F3E-8FE4-9707D2B4909D}"/>
          </ac:spMkLst>
        </pc:spChg>
        <pc:picChg chg="del">
          <ac:chgData name="Sabrina De Oliveira" userId="34420f5773a88cdb" providerId="LiveId" clId="{7D17E82B-CE46-49E5-A84E-E2FFE4F43B4F}" dt="2020-06-05T14:06:45.442" v="12375" actId="478"/>
          <ac:picMkLst>
            <pc:docMk/>
            <pc:sldMk cId="2127368999" sldId="281"/>
            <ac:picMk id="5" creationId="{77618D4F-4B01-4EEC-ADA7-D7F37175D651}"/>
          </ac:picMkLst>
        </pc:picChg>
        <pc:picChg chg="mod">
          <ac:chgData name="Sabrina De Oliveira" userId="34420f5773a88cdb" providerId="LiveId" clId="{7D17E82B-CE46-49E5-A84E-E2FFE4F43B4F}" dt="2020-06-05T13:38:44.702" v="11830" actId="1076"/>
          <ac:picMkLst>
            <pc:docMk/>
            <pc:sldMk cId="2127368999" sldId="281"/>
            <ac:picMk id="8" creationId="{1F99E1F4-547E-4397-BA40-81A786D6A1C9}"/>
          </ac:picMkLst>
        </pc:picChg>
        <pc:picChg chg="del">
          <ac:chgData name="Sabrina De Oliveira" userId="34420f5773a88cdb" providerId="LiveId" clId="{7D17E82B-CE46-49E5-A84E-E2FFE4F43B4F}" dt="2020-06-04T13:51:49.148" v="8671" actId="478"/>
          <ac:picMkLst>
            <pc:docMk/>
            <pc:sldMk cId="2127368999" sldId="281"/>
            <ac:picMk id="9" creationId="{1A80CFDE-6BBB-44B1-86D2-DE44184F093E}"/>
          </ac:picMkLst>
        </pc:picChg>
        <pc:picChg chg="del">
          <ac:chgData name="Sabrina De Oliveira" userId="34420f5773a88cdb" providerId="LiveId" clId="{7D17E82B-CE46-49E5-A84E-E2FFE4F43B4F}" dt="2020-06-04T13:51:49.148" v="8671" actId="478"/>
          <ac:picMkLst>
            <pc:docMk/>
            <pc:sldMk cId="2127368999" sldId="281"/>
            <ac:picMk id="4100" creationId="{F76BFD3C-5678-41E5-BA03-CB8723D61C6B}"/>
          </ac:picMkLst>
        </pc:picChg>
      </pc:sldChg>
      <pc:sldChg chg="addSp delSp modSp add mod ord modTransition modAnim modNotesTx">
        <pc:chgData name="Sabrina De Oliveira" userId="34420f5773a88cdb" providerId="LiveId" clId="{7D17E82B-CE46-49E5-A84E-E2FFE4F43B4F}" dt="2020-06-08T12:03:35.630" v="12661"/>
        <pc:sldMkLst>
          <pc:docMk/>
          <pc:sldMk cId="100993775" sldId="282"/>
        </pc:sldMkLst>
        <pc:spChg chg="add mod">
          <ac:chgData name="Sabrina De Oliveira" userId="34420f5773a88cdb" providerId="LiveId" clId="{7D17E82B-CE46-49E5-A84E-E2FFE4F43B4F}" dt="2020-06-05T13:06:15.562" v="11021" actId="1076"/>
          <ac:spMkLst>
            <pc:docMk/>
            <pc:sldMk cId="100993775" sldId="282"/>
            <ac:spMk id="2" creationId="{3C65FB1C-2B70-4BF6-932A-99D08C910FD2}"/>
          </ac:spMkLst>
        </pc:spChg>
        <pc:spChg chg="add del mod">
          <ac:chgData name="Sabrina De Oliveira" userId="34420f5773a88cdb" providerId="LiveId" clId="{7D17E82B-CE46-49E5-A84E-E2FFE4F43B4F}" dt="2020-06-05T14:05:25.693" v="12347" actId="478"/>
          <ac:spMkLst>
            <pc:docMk/>
            <pc:sldMk cId="100993775" sldId="282"/>
            <ac:spMk id="4" creationId="{6EE0DADE-C693-48CD-8E44-8E2965786878}"/>
          </ac:spMkLst>
        </pc:spChg>
        <pc:spChg chg="add mod ord">
          <ac:chgData name="Sabrina De Oliveira" userId="34420f5773a88cdb" providerId="LiveId" clId="{7D17E82B-CE46-49E5-A84E-E2FFE4F43B4F}" dt="2020-06-05T14:05:15.276" v="12342" actId="167"/>
          <ac:spMkLst>
            <pc:docMk/>
            <pc:sldMk cId="100993775" sldId="282"/>
            <ac:spMk id="6" creationId="{45182AFA-C698-45B2-B5FD-2ED6D1B31545}"/>
          </ac:spMkLst>
        </pc:spChg>
        <pc:spChg chg="mod">
          <ac:chgData name="Sabrina De Oliveira" userId="34420f5773a88cdb" providerId="LiveId" clId="{7D17E82B-CE46-49E5-A84E-E2FFE4F43B4F}" dt="2020-06-05T13:55:04.983" v="12174" actId="20577"/>
          <ac:spMkLst>
            <pc:docMk/>
            <pc:sldMk cId="100993775" sldId="282"/>
            <ac:spMk id="7" creationId="{894F5E17-16CC-4DD2-86BC-93A4E7658A0B}"/>
          </ac:spMkLst>
        </pc:spChg>
        <pc:spChg chg="add mod ord">
          <ac:chgData name="Sabrina De Oliveira" userId="34420f5773a88cdb" providerId="LiveId" clId="{7D17E82B-CE46-49E5-A84E-E2FFE4F43B4F}" dt="2020-06-05T14:05:19.560" v="12345" actId="20577"/>
          <ac:spMkLst>
            <pc:docMk/>
            <pc:sldMk cId="100993775" sldId="282"/>
            <ac:spMk id="8" creationId="{1DCB0153-4073-4521-B09D-7E97C15969DB}"/>
          </ac:spMkLst>
        </pc:spChg>
        <pc:picChg chg="del">
          <ac:chgData name="Sabrina De Oliveira" userId="34420f5773a88cdb" providerId="LiveId" clId="{7D17E82B-CE46-49E5-A84E-E2FFE4F43B4F}" dt="2020-06-05T14:05:16.902" v="12343" actId="478"/>
          <ac:picMkLst>
            <pc:docMk/>
            <pc:sldMk cId="100993775" sldId="282"/>
            <ac:picMk id="5" creationId="{77618D4F-4B01-4EEC-ADA7-D7F37175D651}"/>
          </ac:picMkLst>
        </pc:picChg>
        <pc:picChg chg="mod">
          <ac:chgData name="Sabrina De Oliveira" userId="34420f5773a88cdb" providerId="LiveId" clId="{7D17E82B-CE46-49E5-A84E-E2FFE4F43B4F}" dt="2020-06-05T13:06:17.441" v="11022" actId="1076"/>
          <ac:picMkLst>
            <pc:docMk/>
            <pc:sldMk cId="100993775" sldId="282"/>
            <ac:picMk id="4102" creationId="{8C189D3C-16DA-456F-9C75-4CC2CD9A84B9}"/>
          </ac:picMkLst>
        </pc:picChg>
        <pc:picChg chg="del">
          <ac:chgData name="Sabrina De Oliveira" userId="34420f5773a88cdb" providerId="LiveId" clId="{7D17E82B-CE46-49E5-A84E-E2FFE4F43B4F}" dt="2020-06-04T13:52:19.880" v="8677" actId="478"/>
          <ac:picMkLst>
            <pc:docMk/>
            <pc:sldMk cId="100993775" sldId="282"/>
            <ac:picMk id="4104" creationId="{CB495E52-DAC7-4E69-B1D9-DEBE42AC97C4}"/>
          </ac:picMkLst>
        </pc:picChg>
        <pc:picChg chg="del">
          <ac:chgData name="Sabrina De Oliveira" userId="34420f5773a88cdb" providerId="LiveId" clId="{7D17E82B-CE46-49E5-A84E-E2FFE4F43B4F}" dt="2020-06-04T13:52:21.038" v="8679" actId="478"/>
          <ac:picMkLst>
            <pc:docMk/>
            <pc:sldMk cId="100993775" sldId="282"/>
            <ac:picMk id="4106" creationId="{0705A084-103D-4A35-9B22-B5BDC838D746}"/>
          </ac:picMkLst>
        </pc:picChg>
        <pc:picChg chg="del">
          <ac:chgData name="Sabrina De Oliveira" userId="34420f5773a88cdb" providerId="LiveId" clId="{7D17E82B-CE46-49E5-A84E-E2FFE4F43B4F}" dt="2020-06-04T13:52:20.434" v="8678" actId="478"/>
          <ac:picMkLst>
            <pc:docMk/>
            <pc:sldMk cId="100993775" sldId="282"/>
            <ac:picMk id="4108" creationId="{0E734023-676D-4BB5-B162-554211BBA263}"/>
          </ac:picMkLst>
        </pc:picChg>
      </pc:sldChg>
      <pc:sldChg chg="addSp delSp modSp add mod ord modAnim">
        <pc:chgData name="Sabrina De Oliveira" userId="34420f5773a88cdb" providerId="LiveId" clId="{7D17E82B-CE46-49E5-A84E-E2FFE4F43B4F}" dt="2020-06-06T14:49:25.933" v="12541" actId="20577"/>
        <pc:sldMkLst>
          <pc:docMk/>
          <pc:sldMk cId="546630787" sldId="283"/>
        </pc:sldMkLst>
        <pc:spChg chg="del">
          <ac:chgData name="Sabrina De Oliveira" userId="34420f5773a88cdb" providerId="LiveId" clId="{7D17E82B-CE46-49E5-A84E-E2FFE4F43B4F}" dt="2020-06-04T14:16:39.438" v="9365" actId="478"/>
          <ac:spMkLst>
            <pc:docMk/>
            <pc:sldMk cId="546630787" sldId="283"/>
            <ac:spMk id="2" creationId="{1A7B22A4-EB73-4088-B3BD-58A5BBB247FA}"/>
          </ac:spMkLst>
        </pc:spChg>
        <pc:spChg chg="add del mod">
          <ac:chgData name="Sabrina De Oliveira" userId="34420f5773a88cdb" providerId="LiveId" clId="{7D17E82B-CE46-49E5-A84E-E2FFE4F43B4F}" dt="2020-06-05T14:05:08.733" v="12340" actId="478"/>
          <ac:spMkLst>
            <pc:docMk/>
            <pc:sldMk cId="546630787" sldId="283"/>
            <ac:spMk id="3" creationId="{5154FBBD-4DF2-4401-BC78-6489E5067EAE}"/>
          </ac:spMkLst>
        </pc:spChg>
        <pc:spChg chg="mod">
          <ac:chgData name="Sabrina De Oliveira" userId="34420f5773a88cdb" providerId="LiveId" clId="{7D17E82B-CE46-49E5-A84E-E2FFE4F43B4F}" dt="2020-06-06T14:49:25.933" v="12541" actId="20577"/>
          <ac:spMkLst>
            <pc:docMk/>
            <pc:sldMk cId="546630787" sldId="283"/>
            <ac:spMk id="7" creationId="{894F5E17-16CC-4DD2-86BC-93A4E7658A0B}"/>
          </ac:spMkLst>
        </pc:spChg>
        <pc:spChg chg="add mod ord">
          <ac:chgData name="Sabrina De Oliveira" userId="34420f5773a88cdb" providerId="LiveId" clId="{7D17E82B-CE46-49E5-A84E-E2FFE4F43B4F}" dt="2020-06-05T14:05:02.401" v="12336" actId="167"/>
          <ac:spMkLst>
            <pc:docMk/>
            <pc:sldMk cId="546630787" sldId="283"/>
            <ac:spMk id="8" creationId="{983E6E15-ED1C-43AF-B4B3-ECD2168CA101}"/>
          </ac:spMkLst>
        </pc:spChg>
        <pc:spChg chg="add mod ord">
          <ac:chgData name="Sabrina De Oliveira" userId="34420f5773a88cdb" providerId="LiveId" clId="{7D17E82B-CE46-49E5-A84E-E2FFE4F43B4F}" dt="2020-06-05T14:05:07.190" v="12339" actId="20577"/>
          <ac:spMkLst>
            <pc:docMk/>
            <pc:sldMk cId="546630787" sldId="283"/>
            <ac:spMk id="9" creationId="{485CD4ED-D109-4CB8-9CC7-E3CDDC43AA73}"/>
          </ac:spMkLst>
        </pc:spChg>
        <pc:spChg chg="del">
          <ac:chgData name="Sabrina De Oliveira" userId="34420f5773a88cdb" providerId="LiveId" clId="{7D17E82B-CE46-49E5-A84E-E2FFE4F43B4F}" dt="2020-06-04T14:16:31.947" v="9362" actId="478"/>
          <ac:spMkLst>
            <pc:docMk/>
            <pc:sldMk cId="546630787" sldId="283"/>
            <ac:spMk id="22" creationId="{CA7A6A01-6840-43AE-B55E-420E436ED335}"/>
          </ac:spMkLst>
        </pc:spChg>
        <pc:spChg chg="mod ord">
          <ac:chgData name="Sabrina De Oliveira" userId="34420f5773a88cdb" providerId="LiveId" clId="{7D17E82B-CE46-49E5-A84E-E2FFE4F43B4F}" dt="2020-06-04T14:17:06.487" v="9373" actId="20577"/>
          <ac:spMkLst>
            <pc:docMk/>
            <pc:sldMk cId="546630787" sldId="283"/>
            <ac:spMk id="24" creationId="{43F76A00-328E-49F7-964B-A7746F3194FF}"/>
          </ac:spMkLst>
        </pc:spChg>
        <pc:spChg chg="del">
          <ac:chgData name="Sabrina De Oliveira" userId="34420f5773a88cdb" providerId="LiveId" clId="{7D17E82B-CE46-49E5-A84E-E2FFE4F43B4F}" dt="2020-06-04T14:16:29.366" v="9360" actId="478"/>
          <ac:spMkLst>
            <pc:docMk/>
            <pc:sldMk cId="546630787" sldId="283"/>
            <ac:spMk id="25" creationId="{BE09F7AE-56CB-4ED1-BB80-C13E44369E5D}"/>
          </ac:spMkLst>
        </pc:spChg>
        <pc:picChg chg="del">
          <ac:chgData name="Sabrina De Oliveira" userId="34420f5773a88cdb" providerId="LiveId" clId="{7D17E82B-CE46-49E5-A84E-E2FFE4F43B4F}" dt="2020-06-05T14:05:04.656" v="12337" actId="478"/>
          <ac:picMkLst>
            <pc:docMk/>
            <pc:sldMk cId="546630787" sldId="283"/>
            <ac:picMk id="5" creationId="{77618D4F-4B01-4EEC-ADA7-D7F37175D651}"/>
          </ac:picMkLst>
        </pc:picChg>
        <pc:picChg chg="mod">
          <ac:chgData name="Sabrina De Oliveira" userId="34420f5773a88cdb" providerId="LiveId" clId="{7D17E82B-CE46-49E5-A84E-E2FFE4F43B4F}" dt="2020-06-04T14:16:22.251" v="9358" actId="1076"/>
          <ac:picMkLst>
            <pc:docMk/>
            <pc:sldMk cId="546630787" sldId="283"/>
            <ac:picMk id="4104" creationId="{CB495E52-DAC7-4E69-B1D9-DEBE42AC97C4}"/>
          </ac:picMkLst>
        </pc:picChg>
        <pc:picChg chg="add del">
          <ac:chgData name="Sabrina De Oliveira" userId="34420f5773a88cdb" providerId="LiveId" clId="{7D17E82B-CE46-49E5-A84E-E2FFE4F43B4F}" dt="2020-06-04T14:16:19.494" v="9357" actId="478"/>
          <ac:picMkLst>
            <pc:docMk/>
            <pc:sldMk cId="546630787" sldId="283"/>
            <ac:picMk id="4106" creationId="{0705A084-103D-4A35-9B22-B5BDC838D746}"/>
          </ac:picMkLst>
        </pc:picChg>
        <pc:picChg chg="del">
          <ac:chgData name="Sabrina De Oliveira" userId="34420f5773a88cdb" providerId="LiveId" clId="{7D17E82B-CE46-49E5-A84E-E2FFE4F43B4F}" dt="2020-06-04T14:16:14.062" v="9353" actId="478"/>
          <ac:picMkLst>
            <pc:docMk/>
            <pc:sldMk cId="546630787" sldId="283"/>
            <ac:picMk id="4108" creationId="{0E734023-676D-4BB5-B162-554211BBA263}"/>
          </ac:picMkLst>
        </pc:picChg>
      </pc:sldChg>
      <pc:sldChg chg="addSp delSp modSp add mod ord modAnim">
        <pc:chgData name="Sabrina De Oliveira" userId="34420f5773a88cdb" providerId="LiveId" clId="{7D17E82B-CE46-49E5-A84E-E2FFE4F43B4F}" dt="2020-06-06T14:18:35.183" v="12539" actId="478"/>
        <pc:sldMkLst>
          <pc:docMk/>
          <pc:sldMk cId="562129709" sldId="284"/>
        </pc:sldMkLst>
        <pc:spChg chg="del">
          <ac:chgData name="Sabrina De Oliveira" userId="34420f5773a88cdb" providerId="LiveId" clId="{7D17E82B-CE46-49E5-A84E-E2FFE4F43B4F}" dt="2020-06-04T14:16:05.080" v="9349" actId="478"/>
          <ac:spMkLst>
            <pc:docMk/>
            <pc:sldMk cId="562129709" sldId="284"/>
            <ac:spMk id="2" creationId="{1A7B22A4-EB73-4088-B3BD-58A5BBB247FA}"/>
          </ac:spMkLst>
        </pc:spChg>
        <pc:spChg chg="add del mod">
          <ac:chgData name="Sabrina De Oliveira" userId="34420f5773a88cdb" providerId="LiveId" clId="{7D17E82B-CE46-49E5-A84E-E2FFE4F43B4F}" dt="2020-06-06T14:18:35.183" v="12539" actId="478"/>
          <ac:spMkLst>
            <pc:docMk/>
            <pc:sldMk cId="562129709" sldId="284"/>
            <ac:spMk id="3" creationId="{B6ADF7B6-8577-4B2E-9811-71B31D6A2352}"/>
          </ac:spMkLst>
        </pc:spChg>
        <pc:spChg chg="mod">
          <ac:chgData name="Sabrina De Oliveira" userId="34420f5773a88cdb" providerId="LiveId" clId="{7D17E82B-CE46-49E5-A84E-E2FFE4F43B4F}" dt="2020-06-05T12:38:34.752" v="10698" actId="20577"/>
          <ac:spMkLst>
            <pc:docMk/>
            <pc:sldMk cId="562129709" sldId="284"/>
            <ac:spMk id="7" creationId="{894F5E17-16CC-4DD2-86BC-93A4E7658A0B}"/>
          </ac:spMkLst>
        </pc:spChg>
        <pc:spChg chg="add mod ord">
          <ac:chgData name="Sabrina De Oliveira" userId="34420f5773a88cdb" providerId="LiveId" clId="{7D17E82B-CE46-49E5-A84E-E2FFE4F43B4F}" dt="2020-06-05T14:04:50.656" v="12331" actId="167"/>
          <ac:spMkLst>
            <pc:docMk/>
            <pc:sldMk cId="562129709" sldId="284"/>
            <ac:spMk id="8" creationId="{BAF0D7C2-4CB9-4294-94D3-D3A8845AF85C}"/>
          </ac:spMkLst>
        </pc:spChg>
        <pc:spChg chg="add mod ord">
          <ac:chgData name="Sabrina De Oliveira" userId="34420f5773a88cdb" providerId="LiveId" clId="{7D17E82B-CE46-49E5-A84E-E2FFE4F43B4F}" dt="2020-06-05T14:04:54.878" v="12334" actId="20577"/>
          <ac:spMkLst>
            <pc:docMk/>
            <pc:sldMk cId="562129709" sldId="284"/>
            <ac:spMk id="9" creationId="{1B9AE61B-D100-4320-A8D9-1DA96552D42D}"/>
          </ac:spMkLst>
        </pc:spChg>
        <pc:spChg chg="del">
          <ac:chgData name="Sabrina De Oliveira" userId="34420f5773a88cdb" providerId="LiveId" clId="{7D17E82B-CE46-49E5-A84E-E2FFE4F43B4F}" dt="2020-06-04T14:15:53.616" v="9345" actId="478"/>
          <ac:spMkLst>
            <pc:docMk/>
            <pc:sldMk cId="562129709" sldId="284"/>
            <ac:spMk id="22" creationId="{CA7A6A01-6840-43AE-B55E-420E436ED335}"/>
          </ac:spMkLst>
        </pc:spChg>
        <pc:spChg chg="del">
          <ac:chgData name="Sabrina De Oliveira" userId="34420f5773a88cdb" providerId="LiveId" clId="{7D17E82B-CE46-49E5-A84E-E2FFE4F43B4F}" dt="2020-06-04T14:16:07.241" v="9350" actId="478"/>
          <ac:spMkLst>
            <pc:docMk/>
            <pc:sldMk cId="562129709" sldId="284"/>
            <ac:spMk id="24" creationId="{43F76A00-328E-49F7-964B-A7746F3194FF}"/>
          </ac:spMkLst>
        </pc:spChg>
        <pc:spChg chg="mod ord">
          <ac:chgData name="Sabrina De Oliveira" userId="34420f5773a88cdb" providerId="LiveId" clId="{7D17E82B-CE46-49E5-A84E-E2FFE4F43B4F}" dt="2020-06-04T14:16:59.066" v="9367" actId="20577"/>
          <ac:spMkLst>
            <pc:docMk/>
            <pc:sldMk cId="562129709" sldId="284"/>
            <ac:spMk id="25" creationId="{BE09F7AE-56CB-4ED1-BB80-C13E44369E5D}"/>
          </ac:spMkLst>
        </pc:spChg>
        <pc:picChg chg="del">
          <ac:chgData name="Sabrina De Oliveira" userId="34420f5773a88cdb" providerId="LiveId" clId="{7D17E82B-CE46-49E5-A84E-E2FFE4F43B4F}" dt="2020-06-05T14:04:52.109" v="12332" actId="478"/>
          <ac:picMkLst>
            <pc:docMk/>
            <pc:sldMk cId="562129709" sldId="284"/>
            <ac:picMk id="5" creationId="{77618D4F-4B01-4EEC-ADA7-D7F37175D651}"/>
          </ac:picMkLst>
        </pc:picChg>
        <pc:picChg chg="del">
          <ac:chgData name="Sabrina De Oliveira" userId="34420f5773a88cdb" providerId="LiveId" clId="{7D17E82B-CE46-49E5-A84E-E2FFE4F43B4F}" dt="2020-06-04T14:15:43.434" v="9342" actId="478"/>
          <ac:picMkLst>
            <pc:docMk/>
            <pc:sldMk cId="562129709" sldId="284"/>
            <ac:picMk id="4104" creationId="{CB495E52-DAC7-4E69-B1D9-DEBE42AC97C4}"/>
          </ac:picMkLst>
        </pc:picChg>
      </pc:sldChg>
      <pc:sldChg chg="addSp delSp modSp add mod modAnim">
        <pc:chgData name="Sabrina De Oliveira" userId="34420f5773a88cdb" providerId="LiveId" clId="{7D17E82B-CE46-49E5-A84E-E2FFE4F43B4F}" dt="2020-06-05T14:01:49.332" v="12280" actId="478"/>
        <pc:sldMkLst>
          <pc:docMk/>
          <pc:sldMk cId="995638431" sldId="285"/>
        </pc:sldMkLst>
        <pc:spChg chg="del mod">
          <ac:chgData name="Sabrina De Oliveira" userId="34420f5773a88cdb" providerId="LiveId" clId="{7D17E82B-CE46-49E5-A84E-E2FFE4F43B4F}" dt="2020-06-05T09:00:46.465" v="10264"/>
          <ac:spMkLst>
            <pc:docMk/>
            <pc:sldMk cId="995638431" sldId="285"/>
            <ac:spMk id="2" creationId="{67360215-9184-4679-84E4-9FE1A1D1DA82}"/>
          </ac:spMkLst>
        </pc:spChg>
        <pc:spChg chg="add mod">
          <ac:chgData name="Sabrina De Oliveira" userId="34420f5773a88cdb" providerId="LiveId" clId="{7D17E82B-CE46-49E5-A84E-E2FFE4F43B4F}" dt="2020-06-05T09:01:38.286" v="10279" actId="255"/>
          <ac:spMkLst>
            <pc:docMk/>
            <pc:sldMk cId="995638431" sldId="285"/>
            <ac:spMk id="5" creationId="{F0DF81F1-CB1D-4BFC-B3A2-09802DCF8A50}"/>
          </ac:spMkLst>
        </pc:spChg>
        <pc:spChg chg="add mod">
          <ac:chgData name="Sabrina De Oliveira" userId="34420f5773a88cdb" providerId="LiveId" clId="{7D17E82B-CE46-49E5-A84E-E2FFE4F43B4F}" dt="2020-06-05T09:01:38.286" v="10279" actId="255"/>
          <ac:spMkLst>
            <pc:docMk/>
            <pc:sldMk cId="995638431" sldId="285"/>
            <ac:spMk id="6" creationId="{B1CDFB3C-772D-4D6B-9F3B-A2BF1A15A8DC}"/>
          </ac:spMkLst>
        </pc:spChg>
        <pc:spChg chg="mod">
          <ac:chgData name="Sabrina De Oliveira" userId="34420f5773a88cdb" providerId="LiveId" clId="{7D17E82B-CE46-49E5-A84E-E2FFE4F43B4F}" dt="2020-06-05T09:01:32.998" v="10278" actId="255"/>
          <ac:spMkLst>
            <pc:docMk/>
            <pc:sldMk cId="995638431" sldId="285"/>
            <ac:spMk id="7" creationId="{894F5E17-16CC-4DD2-86BC-93A4E7658A0B}"/>
          </ac:spMkLst>
        </pc:spChg>
        <pc:spChg chg="add mod">
          <ac:chgData name="Sabrina De Oliveira" userId="34420f5773a88cdb" providerId="LiveId" clId="{7D17E82B-CE46-49E5-A84E-E2FFE4F43B4F}" dt="2020-06-05T09:01:52.235" v="10282" actId="14100"/>
          <ac:spMkLst>
            <pc:docMk/>
            <pc:sldMk cId="995638431" sldId="285"/>
            <ac:spMk id="8" creationId="{46DC1C8A-8AC8-4253-B5B0-01B5C32D330E}"/>
          </ac:spMkLst>
        </pc:spChg>
        <pc:spChg chg="add mod">
          <ac:chgData name="Sabrina De Oliveira" userId="34420f5773a88cdb" providerId="LiveId" clId="{7D17E82B-CE46-49E5-A84E-E2FFE4F43B4F}" dt="2020-06-05T09:01:55.999" v="10283" actId="1076"/>
          <ac:spMkLst>
            <pc:docMk/>
            <pc:sldMk cId="995638431" sldId="285"/>
            <ac:spMk id="9" creationId="{B13B2CD8-8D57-4711-9946-F99C56E57094}"/>
          </ac:spMkLst>
        </pc:spChg>
        <pc:picChg chg="del">
          <ac:chgData name="Sabrina De Oliveira" userId="34420f5773a88cdb" providerId="LiveId" clId="{7D17E82B-CE46-49E5-A84E-E2FFE4F43B4F}" dt="2020-06-05T14:01:49.332" v="12280" actId="478"/>
          <ac:picMkLst>
            <pc:docMk/>
            <pc:sldMk cId="995638431" sldId="285"/>
            <ac:picMk id="3" creationId="{98CC7CE1-7573-454D-BEE5-062E070761E2}"/>
          </ac:picMkLst>
        </pc:picChg>
        <pc:picChg chg="add mod ord">
          <ac:chgData name="Sabrina De Oliveira" userId="34420f5773a88cdb" providerId="LiveId" clId="{7D17E82B-CE46-49E5-A84E-E2FFE4F43B4F}" dt="2020-06-05T14:01:47.803" v="12279" actId="167"/>
          <ac:picMkLst>
            <pc:docMk/>
            <pc:sldMk cId="995638431" sldId="285"/>
            <ac:picMk id="10" creationId="{C531DD75-B8D9-461C-BB74-CEC671F2EA53}"/>
          </ac:picMkLst>
        </pc:picChg>
      </pc:sldChg>
      <pc:sldChg chg="addSp delSp modSp add del mod delAnim modAnim">
        <pc:chgData name="Sabrina De Oliveira" userId="34420f5773a88cdb" providerId="LiveId" clId="{7D17E82B-CE46-49E5-A84E-E2FFE4F43B4F}" dt="2020-06-08T12:02:52.383" v="12656"/>
        <pc:sldMkLst>
          <pc:docMk/>
          <pc:sldMk cId="3093698966" sldId="286"/>
        </pc:sldMkLst>
        <pc:spChg chg="add del mod ord">
          <ac:chgData name="Sabrina De Oliveira" userId="34420f5773a88cdb" providerId="LiveId" clId="{7D17E82B-CE46-49E5-A84E-E2FFE4F43B4F}" dt="2020-06-05T13:06:44.880" v="11024" actId="478"/>
          <ac:spMkLst>
            <pc:docMk/>
            <pc:sldMk cId="3093698966" sldId="286"/>
            <ac:spMk id="2" creationId="{C085AA7D-C2B8-4B22-9BBB-20F34B7DDABE}"/>
          </ac:spMkLst>
        </pc:spChg>
        <pc:spChg chg="add del">
          <ac:chgData name="Sabrina De Oliveira" userId="34420f5773a88cdb" providerId="LiveId" clId="{7D17E82B-CE46-49E5-A84E-E2FFE4F43B4F}" dt="2020-06-05T09:10:15.602" v="10407" actId="478"/>
          <ac:spMkLst>
            <pc:docMk/>
            <pc:sldMk cId="3093698966" sldId="286"/>
            <ac:spMk id="5" creationId="{F0DF81F1-CB1D-4BFC-B3A2-09802DCF8A50}"/>
          </ac:spMkLst>
        </pc:spChg>
        <pc:spChg chg="add del">
          <ac:chgData name="Sabrina De Oliveira" userId="34420f5773a88cdb" providerId="LiveId" clId="{7D17E82B-CE46-49E5-A84E-E2FFE4F43B4F}" dt="2020-06-05T09:10:08.861" v="10405" actId="478"/>
          <ac:spMkLst>
            <pc:docMk/>
            <pc:sldMk cId="3093698966" sldId="286"/>
            <ac:spMk id="6" creationId="{B1CDFB3C-772D-4D6B-9F3B-A2BF1A15A8DC}"/>
          </ac:spMkLst>
        </pc:spChg>
        <pc:spChg chg="mod">
          <ac:chgData name="Sabrina De Oliveira" userId="34420f5773a88cdb" providerId="LiveId" clId="{7D17E82B-CE46-49E5-A84E-E2FFE4F43B4F}" dt="2020-06-05T13:06:37.610" v="11023" actId="20577"/>
          <ac:spMkLst>
            <pc:docMk/>
            <pc:sldMk cId="3093698966" sldId="286"/>
            <ac:spMk id="7" creationId="{894F5E17-16CC-4DD2-86BC-93A4E7658A0B}"/>
          </ac:spMkLst>
        </pc:spChg>
        <pc:spChg chg="del mod">
          <ac:chgData name="Sabrina De Oliveira" userId="34420f5773a88cdb" providerId="LiveId" clId="{7D17E82B-CE46-49E5-A84E-E2FFE4F43B4F}" dt="2020-06-06T14:12:43.898" v="12532" actId="478"/>
          <ac:spMkLst>
            <pc:docMk/>
            <pc:sldMk cId="3093698966" sldId="286"/>
            <ac:spMk id="8" creationId="{46DC1C8A-8AC8-4253-B5B0-01B5C32D330E}"/>
          </ac:spMkLst>
        </pc:spChg>
        <pc:spChg chg="mod">
          <ac:chgData name="Sabrina De Oliveira" userId="34420f5773a88cdb" providerId="LiveId" clId="{7D17E82B-CE46-49E5-A84E-E2FFE4F43B4F}" dt="2020-06-06T14:13:06.365" v="12537" actId="1076"/>
          <ac:spMkLst>
            <pc:docMk/>
            <pc:sldMk cId="3093698966" sldId="286"/>
            <ac:spMk id="9" creationId="{B13B2CD8-8D57-4711-9946-F99C56E57094}"/>
          </ac:spMkLst>
        </pc:spChg>
        <pc:spChg chg="add del mod">
          <ac:chgData name="Sabrina De Oliveira" userId="34420f5773a88cdb" providerId="LiveId" clId="{7D17E82B-CE46-49E5-A84E-E2FFE4F43B4F}" dt="2020-06-05T09:09:29.982" v="10394"/>
          <ac:spMkLst>
            <pc:docMk/>
            <pc:sldMk cId="3093698966" sldId="286"/>
            <ac:spMk id="10" creationId="{44A45514-82C1-49A8-9F89-357AB1B274C6}"/>
          </ac:spMkLst>
        </pc:spChg>
        <pc:spChg chg="add del mod">
          <ac:chgData name="Sabrina De Oliveira" userId="34420f5773a88cdb" providerId="LiveId" clId="{7D17E82B-CE46-49E5-A84E-E2FFE4F43B4F}" dt="2020-06-05T09:09:29.982" v="10394"/>
          <ac:spMkLst>
            <pc:docMk/>
            <pc:sldMk cId="3093698966" sldId="286"/>
            <ac:spMk id="11" creationId="{206B85D8-1891-42BC-97EE-7FEBC94B0FC1}"/>
          </ac:spMkLst>
        </pc:spChg>
        <pc:spChg chg="add del mod">
          <ac:chgData name="Sabrina De Oliveira" userId="34420f5773a88cdb" providerId="LiveId" clId="{7D17E82B-CE46-49E5-A84E-E2FFE4F43B4F}" dt="2020-06-06T14:12:43.898" v="12532" actId="478"/>
          <ac:spMkLst>
            <pc:docMk/>
            <pc:sldMk cId="3093698966" sldId="286"/>
            <ac:spMk id="12" creationId="{17F1E07E-1381-4642-A86C-A1DDB49322CD}"/>
          </ac:spMkLst>
        </pc:spChg>
        <pc:spChg chg="add mod">
          <ac:chgData name="Sabrina De Oliveira" userId="34420f5773a88cdb" providerId="LiveId" clId="{7D17E82B-CE46-49E5-A84E-E2FFE4F43B4F}" dt="2020-06-06T14:13:06.365" v="12537" actId="1076"/>
          <ac:spMkLst>
            <pc:docMk/>
            <pc:sldMk cId="3093698966" sldId="286"/>
            <ac:spMk id="13" creationId="{2F152F7A-9EC8-4AD8-B8BF-2FC1E9898550}"/>
          </ac:spMkLst>
        </pc:spChg>
        <pc:spChg chg="add del mod">
          <ac:chgData name="Sabrina De Oliveira" userId="34420f5773a88cdb" providerId="LiveId" clId="{7D17E82B-CE46-49E5-A84E-E2FFE4F43B4F}" dt="2020-06-05T13:06:44.880" v="11024" actId="478"/>
          <ac:spMkLst>
            <pc:docMk/>
            <pc:sldMk cId="3093698966" sldId="286"/>
            <ac:spMk id="14" creationId="{E14FB631-0B05-4062-AE7A-25663CE6918C}"/>
          </ac:spMkLst>
        </pc:spChg>
        <pc:spChg chg="add del mod">
          <ac:chgData name="Sabrina De Oliveira" userId="34420f5773a88cdb" providerId="LiveId" clId="{7D17E82B-CE46-49E5-A84E-E2FFE4F43B4F}" dt="2020-06-05T13:06:44.880" v="11024" actId="478"/>
          <ac:spMkLst>
            <pc:docMk/>
            <pc:sldMk cId="3093698966" sldId="286"/>
            <ac:spMk id="15" creationId="{508EA797-5835-462E-8C4A-E8C18014D7BE}"/>
          </ac:spMkLst>
        </pc:spChg>
        <pc:picChg chg="del">
          <ac:chgData name="Sabrina De Oliveira" userId="34420f5773a88cdb" providerId="LiveId" clId="{7D17E82B-CE46-49E5-A84E-E2FFE4F43B4F}" dt="2020-06-05T14:03:28.273" v="12305" actId="478"/>
          <ac:picMkLst>
            <pc:docMk/>
            <pc:sldMk cId="3093698966" sldId="286"/>
            <ac:picMk id="3" creationId="{98CC7CE1-7573-454D-BEE5-062E070761E2}"/>
          </ac:picMkLst>
        </pc:picChg>
        <pc:picChg chg="add mod ord">
          <ac:chgData name="Sabrina De Oliveira" userId="34420f5773a88cdb" providerId="LiveId" clId="{7D17E82B-CE46-49E5-A84E-E2FFE4F43B4F}" dt="2020-06-05T14:03:27.135" v="12304" actId="167"/>
          <ac:picMkLst>
            <pc:docMk/>
            <pc:sldMk cId="3093698966" sldId="286"/>
            <ac:picMk id="16" creationId="{83886C80-B678-4ECA-BA70-CF8ECBF5B35C}"/>
          </ac:picMkLst>
        </pc:picChg>
      </pc:sldChg>
      <pc:sldChg chg="add del">
        <pc:chgData name="Sabrina De Oliveira" userId="34420f5773a88cdb" providerId="LiveId" clId="{7D17E82B-CE46-49E5-A84E-E2FFE4F43B4F}" dt="2020-06-05T13:17:50.831" v="11343" actId="2696"/>
        <pc:sldMkLst>
          <pc:docMk/>
          <pc:sldMk cId="3093137065" sldId="287"/>
        </pc:sldMkLst>
      </pc:sldChg>
      <pc:sldChg chg="addSp delSp modSp add mod">
        <pc:chgData name="Sabrina De Oliveira" userId="34420f5773a88cdb" providerId="LiveId" clId="{7D17E82B-CE46-49E5-A84E-E2FFE4F43B4F}" dt="2020-06-05T14:04:43.775" v="12329" actId="478"/>
        <pc:sldMkLst>
          <pc:docMk/>
          <pc:sldMk cId="3458042541" sldId="288"/>
        </pc:sldMkLst>
        <pc:spChg chg="add del mod">
          <ac:chgData name="Sabrina De Oliveira" userId="34420f5773a88cdb" providerId="LiveId" clId="{7D17E82B-CE46-49E5-A84E-E2FFE4F43B4F}" dt="2020-06-05T14:04:43.775" v="12329" actId="478"/>
          <ac:spMkLst>
            <pc:docMk/>
            <pc:sldMk cId="3458042541" sldId="288"/>
            <ac:spMk id="4" creationId="{0E59E60C-B8A2-42A9-B49B-833E39722782}"/>
          </ac:spMkLst>
        </pc:spChg>
        <pc:spChg chg="add mod ord">
          <ac:chgData name="Sabrina De Oliveira" userId="34420f5773a88cdb" providerId="LiveId" clId="{7D17E82B-CE46-49E5-A84E-E2FFE4F43B4F}" dt="2020-06-05T14:04:37.719" v="12325" actId="167"/>
          <ac:spMkLst>
            <pc:docMk/>
            <pc:sldMk cId="3458042541" sldId="288"/>
            <ac:spMk id="6" creationId="{38B2DBD0-721D-4026-A6F2-02633B1199C9}"/>
          </ac:spMkLst>
        </pc:spChg>
        <pc:spChg chg="add mod ord">
          <ac:chgData name="Sabrina De Oliveira" userId="34420f5773a88cdb" providerId="LiveId" clId="{7D17E82B-CE46-49E5-A84E-E2FFE4F43B4F}" dt="2020-06-05T14:04:42.036" v="12328" actId="20577"/>
          <ac:spMkLst>
            <pc:docMk/>
            <pc:sldMk cId="3458042541" sldId="288"/>
            <ac:spMk id="8" creationId="{94BD7CB1-646B-4295-9CF0-27F6500495ED}"/>
          </ac:spMkLst>
        </pc:spChg>
        <pc:picChg chg="del">
          <ac:chgData name="Sabrina De Oliveira" userId="34420f5773a88cdb" providerId="LiveId" clId="{7D17E82B-CE46-49E5-A84E-E2FFE4F43B4F}" dt="2020-06-05T14:04:39.632" v="12326" actId="478"/>
          <ac:picMkLst>
            <pc:docMk/>
            <pc:sldMk cId="3458042541" sldId="288"/>
            <ac:picMk id="5" creationId="{77618D4F-4B01-4EEC-ADA7-D7F37175D651}"/>
          </ac:picMkLst>
        </pc:picChg>
      </pc:sldChg>
      <pc:sldChg chg="addSp delSp modSp add mod ord">
        <pc:chgData name="Sabrina De Oliveira" userId="34420f5773a88cdb" providerId="LiveId" clId="{7D17E82B-CE46-49E5-A84E-E2FFE4F43B4F}" dt="2020-06-05T14:04:05.669" v="12311" actId="478"/>
        <pc:sldMkLst>
          <pc:docMk/>
          <pc:sldMk cId="3187717717" sldId="289"/>
        </pc:sldMkLst>
        <pc:spChg chg="del mod">
          <ac:chgData name="Sabrina De Oliveira" userId="34420f5773a88cdb" providerId="LiveId" clId="{7D17E82B-CE46-49E5-A84E-E2FFE4F43B4F}" dt="2020-06-05T12:45:11.173" v="10820" actId="478"/>
          <ac:spMkLst>
            <pc:docMk/>
            <pc:sldMk cId="3187717717" sldId="289"/>
            <ac:spMk id="2" creationId="{1A7B22A4-EB73-4088-B3BD-58A5BBB247FA}"/>
          </ac:spMkLst>
        </pc:spChg>
        <pc:spChg chg="add del mod">
          <ac:chgData name="Sabrina De Oliveira" userId="34420f5773a88cdb" providerId="LiveId" clId="{7D17E82B-CE46-49E5-A84E-E2FFE4F43B4F}" dt="2020-06-05T12:44:24.127" v="10811" actId="478"/>
          <ac:spMkLst>
            <pc:docMk/>
            <pc:sldMk cId="3187717717" sldId="289"/>
            <ac:spMk id="4" creationId="{E5B5432F-3F44-44EE-88FF-BED279C704FE}"/>
          </ac:spMkLst>
        </pc:spChg>
        <pc:spChg chg="add mod">
          <ac:chgData name="Sabrina De Oliveira" userId="34420f5773a88cdb" providerId="LiveId" clId="{7D17E82B-CE46-49E5-A84E-E2FFE4F43B4F}" dt="2020-06-05T12:44:57.950" v="10817" actId="255"/>
          <ac:spMkLst>
            <pc:docMk/>
            <pc:sldMk cId="3187717717" sldId="289"/>
            <ac:spMk id="6" creationId="{D4ED89BF-271F-4EFF-9B1B-223164C7E839}"/>
          </ac:spMkLst>
        </pc:spChg>
        <pc:spChg chg="add del ord">
          <ac:chgData name="Sabrina De Oliveira" userId="34420f5773a88cdb" providerId="LiveId" clId="{7D17E82B-CE46-49E5-A84E-E2FFE4F43B4F}" dt="2020-06-05T12:44:26.191" v="10812" actId="478"/>
          <ac:spMkLst>
            <pc:docMk/>
            <pc:sldMk cId="3187717717" sldId="289"/>
            <ac:spMk id="7" creationId="{894F5E17-16CC-4DD2-86BC-93A4E7658A0B}"/>
          </ac:spMkLst>
        </pc:spChg>
        <pc:spChg chg="add mod ord">
          <ac:chgData name="Sabrina De Oliveira" userId="34420f5773a88cdb" providerId="LiveId" clId="{7D17E82B-CE46-49E5-A84E-E2FFE4F43B4F}" dt="2020-06-05T12:45:10.030" v="10819" actId="167"/>
          <ac:spMkLst>
            <pc:docMk/>
            <pc:sldMk cId="3187717717" sldId="289"/>
            <ac:spMk id="8" creationId="{4AE9258F-2C9E-4E0F-BAA6-F278BF5BEC8D}"/>
          </ac:spMkLst>
        </pc:spChg>
        <pc:spChg chg="add del mod">
          <ac:chgData name="Sabrina De Oliveira" userId="34420f5773a88cdb" providerId="LiveId" clId="{7D17E82B-CE46-49E5-A84E-E2FFE4F43B4F}" dt="2020-06-05T12:44:27.668" v="10813" actId="478"/>
          <ac:spMkLst>
            <pc:docMk/>
            <pc:sldMk cId="3187717717" sldId="289"/>
            <ac:spMk id="11" creationId="{83909BF8-0BAE-44C9-BAAD-0949C3CADA9F}"/>
          </ac:spMkLst>
        </pc:spChg>
        <pc:spChg chg="add mod">
          <ac:chgData name="Sabrina De Oliveira" userId="34420f5773a88cdb" providerId="LiveId" clId="{7D17E82B-CE46-49E5-A84E-E2FFE4F43B4F}" dt="2020-06-05T14:03:52.748" v="12306"/>
          <ac:spMkLst>
            <pc:docMk/>
            <pc:sldMk cId="3187717717" sldId="289"/>
            <ac:spMk id="13" creationId="{13B3FA44-0854-4234-8D07-63BF6DAB7B73}"/>
          </ac:spMkLst>
        </pc:spChg>
        <pc:spChg chg="add mod ord">
          <ac:chgData name="Sabrina De Oliveira" userId="34420f5773a88cdb" providerId="LiveId" clId="{7D17E82B-CE46-49E5-A84E-E2FFE4F43B4F}" dt="2020-06-05T14:03:58.930" v="12307" actId="167"/>
          <ac:spMkLst>
            <pc:docMk/>
            <pc:sldMk cId="3187717717" sldId="289"/>
            <ac:spMk id="14" creationId="{E2C35CB7-E028-4FCA-9D22-88FE87EF9A86}"/>
          </ac:spMkLst>
        </pc:spChg>
        <pc:spChg chg="add del mod">
          <ac:chgData name="Sabrina De Oliveira" userId="34420f5773a88cdb" providerId="LiveId" clId="{7D17E82B-CE46-49E5-A84E-E2FFE4F43B4F}" dt="2020-06-05T14:04:05.669" v="12311" actId="478"/>
          <ac:spMkLst>
            <pc:docMk/>
            <pc:sldMk cId="3187717717" sldId="289"/>
            <ac:spMk id="15" creationId="{8C51D0DB-CF34-4924-8312-A697CF5DEF9D}"/>
          </ac:spMkLst>
        </pc:spChg>
        <pc:picChg chg="del">
          <ac:chgData name="Sabrina De Oliveira" userId="34420f5773a88cdb" providerId="LiveId" clId="{7D17E82B-CE46-49E5-A84E-E2FFE4F43B4F}" dt="2020-06-05T14:04:00.622" v="12308" actId="478"/>
          <ac:picMkLst>
            <pc:docMk/>
            <pc:sldMk cId="3187717717" sldId="289"/>
            <ac:picMk id="5" creationId="{77618D4F-4B01-4EEC-ADA7-D7F37175D651}"/>
          </ac:picMkLst>
        </pc:picChg>
        <pc:picChg chg="add mod">
          <ac:chgData name="Sabrina De Oliveira" userId="34420f5773a88cdb" providerId="LiveId" clId="{7D17E82B-CE46-49E5-A84E-E2FFE4F43B4F}" dt="2020-06-05T12:43:52.449" v="10806" actId="1076"/>
          <ac:picMkLst>
            <pc:docMk/>
            <pc:sldMk cId="3187717717" sldId="289"/>
            <ac:picMk id="9" creationId="{737EAB94-DAE5-4CEB-B126-A9D8F4FBE1D0}"/>
          </ac:picMkLst>
        </pc:picChg>
        <pc:picChg chg="del">
          <ac:chgData name="Sabrina De Oliveira" userId="34420f5773a88cdb" providerId="LiveId" clId="{7D17E82B-CE46-49E5-A84E-E2FFE4F43B4F}" dt="2020-06-05T12:44:03.647" v="10807" actId="478"/>
          <ac:picMkLst>
            <pc:docMk/>
            <pc:sldMk cId="3187717717" sldId="289"/>
            <ac:picMk id="4106" creationId="{0705A084-103D-4A35-9B22-B5BDC838D746}"/>
          </ac:picMkLst>
        </pc:picChg>
      </pc:sldChg>
      <pc:sldChg chg="addSp delSp modSp add mod">
        <pc:chgData name="Sabrina De Oliveira" userId="34420f5773a88cdb" providerId="LiveId" clId="{7D17E82B-CE46-49E5-A84E-E2FFE4F43B4F}" dt="2020-06-05T14:04:32.597" v="12323" actId="478"/>
        <pc:sldMkLst>
          <pc:docMk/>
          <pc:sldMk cId="2951926186" sldId="290"/>
        </pc:sldMkLst>
        <pc:spChg chg="add del mod">
          <ac:chgData name="Sabrina De Oliveira" userId="34420f5773a88cdb" providerId="LiveId" clId="{7D17E82B-CE46-49E5-A84E-E2FFE4F43B4F}" dt="2020-06-05T14:04:32.597" v="12323" actId="478"/>
          <ac:spMkLst>
            <pc:docMk/>
            <pc:sldMk cId="2951926186" sldId="290"/>
            <ac:spMk id="3" creationId="{1B4CEE8B-71BE-4EF8-AB3A-1129F5F664A0}"/>
          </ac:spMkLst>
        </pc:spChg>
        <pc:spChg chg="mod">
          <ac:chgData name="Sabrina De Oliveira" userId="34420f5773a88cdb" providerId="LiveId" clId="{7D17E82B-CE46-49E5-A84E-E2FFE4F43B4F}" dt="2020-06-05T12:46:46.280" v="10863" actId="20577"/>
          <ac:spMkLst>
            <pc:docMk/>
            <pc:sldMk cId="2951926186" sldId="290"/>
            <ac:spMk id="6" creationId="{D4ED89BF-271F-4EFF-9B1B-223164C7E839}"/>
          </ac:spMkLst>
        </pc:spChg>
        <pc:spChg chg="add mod ord">
          <ac:chgData name="Sabrina De Oliveira" userId="34420f5773a88cdb" providerId="LiveId" clId="{7D17E82B-CE46-49E5-A84E-E2FFE4F43B4F}" dt="2020-06-05T14:04:25.091" v="12319" actId="167"/>
          <ac:spMkLst>
            <pc:docMk/>
            <pc:sldMk cId="2951926186" sldId="290"/>
            <ac:spMk id="7" creationId="{F74E8D3C-0351-45BC-BB0F-4BC2DE13E300}"/>
          </ac:spMkLst>
        </pc:spChg>
        <pc:spChg chg="mod">
          <ac:chgData name="Sabrina De Oliveira" userId="34420f5773a88cdb" providerId="LiveId" clId="{7D17E82B-CE46-49E5-A84E-E2FFE4F43B4F}" dt="2020-06-05T12:47:23.129" v="10876" actId="20577"/>
          <ac:spMkLst>
            <pc:docMk/>
            <pc:sldMk cId="2951926186" sldId="290"/>
            <ac:spMk id="8" creationId="{4AE9258F-2C9E-4E0F-BAA6-F278BF5BEC8D}"/>
          </ac:spMkLst>
        </pc:spChg>
        <pc:spChg chg="add mod ord">
          <ac:chgData name="Sabrina De Oliveira" userId="34420f5773a88cdb" providerId="LiveId" clId="{7D17E82B-CE46-49E5-A84E-E2FFE4F43B4F}" dt="2020-06-05T14:04:30.686" v="12322" actId="20577"/>
          <ac:spMkLst>
            <pc:docMk/>
            <pc:sldMk cId="2951926186" sldId="290"/>
            <ac:spMk id="10" creationId="{0D944932-DEBE-42C6-A2AB-5CB80691FC2E}"/>
          </ac:spMkLst>
        </pc:spChg>
        <pc:picChg chg="del">
          <ac:chgData name="Sabrina De Oliveira" userId="34420f5773a88cdb" providerId="LiveId" clId="{7D17E82B-CE46-49E5-A84E-E2FFE4F43B4F}" dt="2020-06-05T14:04:26.791" v="12320" actId="478"/>
          <ac:picMkLst>
            <pc:docMk/>
            <pc:sldMk cId="2951926186" sldId="290"/>
            <ac:picMk id="5" creationId="{77618D4F-4B01-4EEC-ADA7-D7F37175D651}"/>
          </ac:picMkLst>
        </pc:picChg>
        <pc:picChg chg="del">
          <ac:chgData name="Sabrina De Oliveira" userId="34420f5773a88cdb" providerId="LiveId" clId="{7D17E82B-CE46-49E5-A84E-E2FFE4F43B4F}" dt="2020-06-05T12:47:05.985" v="10868" actId="478"/>
          <ac:picMkLst>
            <pc:docMk/>
            <pc:sldMk cId="2951926186" sldId="290"/>
            <ac:picMk id="9" creationId="{737EAB94-DAE5-4CEB-B126-A9D8F4FBE1D0}"/>
          </ac:picMkLst>
        </pc:picChg>
        <pc:picChg chg="add mod">
          <ac:chgData name="Sabrina De Oliveira" userId="34420f5773a88cdb" providerId="LiveId" clId="{7D17E82B-CE46-49E5-A84E-E2FFE4F43B4F}" dt="2020-06-05T12:47:04.566" v="10867" actId="167"/>
          <ac:picMkLst>
            <pc:docMk/>
            <pc:sldMk cId="2951926186" sldId="290"/>
            <ac:picMk id="3074" creationId="{7215787E-6AF0-49AC-AFC5-21D545063070}"/>
          </ac:picMkLst>
        </pc:picChg>
      </pc:sldChg>
      <pc:sldChg chg="addSp delSp modSp add mod">
        <pc:chgData name="Sabrina De Oliveira" userId="34420f5773a88cdb" providerId="LiveId" clId="{7D17E82B-CE46-49E5-A84E-E2FFE4F43B4F}" dt="2020-06-05T14:04:18.974" v="12317" actId="478"/>
        <pc:sldMkLst>
          <pc:docMk/>
          <pc:sldMk cId="1299182802" sldId="291"/>
        </pc:sldMkLst>
        <pc:spChg chg="add del mod">
          <ac:chgData name="Sabrina De Oliveira" userId="34420f5773a88cdb" providerId="LiveId" clId="{7D17E82B-CE46-49E5-A84E-E2FFE4F43B4F}" dt="2020-06-05T14:04:18.974" v="12317" actId="478"/>
          <ac:spMkLst>
            <pc:docMk/>
            <pc:sldMk cId="1299182802" sldId="291"/>
            <ac:spMk id="3" creationId="{79D7CD2F-ACCF-4BA1-ABEF-8EE48C767D13}"/>
          </ac:spMkLst>
        </pc:spChg>
        <pc:spChg chg="mod">
          <ac:chgData name="Sabrina De Oliveira" userId="34420f5773a88cdb" providerId="LiveId" clId="{7D17E82B-CE46-49E5-A84E-E2FFE4F43B4F}" dt="2020-06-05T12:45:40.180" v="10836" actId="20577"/>
          <ac:spMkLst>
            <pc:docMk/>
            <pc:sldMk cId="1299182802" sldId="291"/>
            <ac:spMk id="6" creationId="{D4ED89BF-271F-4EFF-9B1B-223164C7E839}"/>
          </ac:spMkLst>
        </pc:spChg>
        <pc:spChg chg="add mod ord">
          <ac:chgData name="Sabrina De Oliveira" userId="34420f5773a88cdb" providerId="LiveId" clId="{7D17E82B-CE46-49E5-A84E-E2FFE4F43B4F}" dt="2020-06-05T14:04:12.535" v="12313" actId="167"/>
          <ac:spMkLst>
            <pc:docMk/>
            <pc:sldMk cId="1299182802" sldId="291"/>
            <ac:spMk id="7" creationId="{C1D5328B-73CA-4C1C-9AAD-C5C5F8F492ED}"/>
          </ac:spMkLst>
        </pc:spChg>
        <pc:spChg chg="mod">
          <ac:chgData name="Sabrina De Oliveira" userId="34420f5773a88cdb" providerId="LiveId" clId="{7D17E82B-CE46-49E5-A84E-E2FFE4F43B4F}" dt="2020-06-05T12:45:56.196" v="10839" actId="20577"/>
          <ac:spMkLst>
            <pc:docMk/>
            <pc:sldMk cId="1299182802" sldId="291"/>
            <ac:spMk id="8" creationId="{4AE9258F-2C9E-4E0F-BAA6-F278BF5BEC8D}"/>
          </ac:spMkLst>
        </pc:spChg>
        <pc:spChg chg="add mod ord">
          <ac:chgData name="Sabrina De Oliveira" userId="34420f5773a88cdb" providerId="LiveId" clId="{7D17E82B-CE46-49E5-A84E-E2FFE4F43B4F}" dt="2020-06-05T14:04:16.630" v="12316" actId="20577"/>
          <ac:spMkLst>
            <pc:docMk/>
            <pc:sldMk cId="1299182802" sldId="291"/>
            <ac:spMk id="10" creationId="{B54E5287-B6C0-4074-A464-A37839B82F2A}"/>
          </ac:spMkLst>
        </pc:spChg>
        <pc:picChg chg="del">
          <ac:chgData name="Sabrina De Oliveira" userId="34420f5773a88cdb" providerId="LiveId" clId="{7D17E82B-CE46-49E5-A84E-E2FFE4F43B4F}" dt="2020-06-05T14:04:14.110" v="12314" actId="478"/>
          <ac:picMkLst>
            <pc:docMk/>
            <pc:sldMk cId="1299182802" sldId="291"/>
            <ac:picMk id="5" creationId="{77618D4F-4B01-4EEC-ADA7-D7F37175D651}"/>
          </ac:picMkLst>
        </pc:picChg>
        <pc:picChg chg="add del">
          <ac:chgData name="Sabrina De Oliveira" userId="34420f5773a88cdb" providerId="LiveId" clId="{7D17E82B-CE46-49E5-A84E-E2FFE4F43B4F}" dt="2020-06-05T12:46:28.709" v="10846" actId="478"/>
          <ac:picMkLst>
            <pc:docMk/>
            <pc:sldMk cId="1299182802" sldId="291"/>
            <ac:picMk id="9" creationId="{737EAB94-DAE5-4CEB-B126-A9D8F4FBE1D0}"/>
          </ac:picMkLst>
        </pc:picChg>
        <pc:picChg chg="add mod">
          <ac:chgData name="Sabrina De Oliveira" userId="34420f5773a88cdb" providerId="LiveId" clId="{7D17E82B-CE46-49E5-A84E-E2FFE4F43B4F}" dt="2020-06-05T12:46:26.814" v="10845" actId="167"/>
          <ac:picMkLst>
            <pc:docMk/>
            <pc:sldMk cId="1299182802" sldId="291"/>
            <ac:picMk id="2050" creationId="{E5552582-C3E1-4853-9095-34C00773AE5D}"/>
          </ac:picMkLst>
        </pc:picChg>
      </pc:sldChg>
      <pc:sldChg chg="addSp delSp modSp add mod ord addAnim delAnim modAnim">
        <pc:chgData name="Sabrina De Oliveira" userId="34420f5773a88cdb" providerId="LiveId" clId="{7D17E82B-CE46-49E5-A84E-E2FFE4F43B4F}" dt="2020-06-08T12:01:13.185" v="12643" actId="20577"/>
        <pc:sldMkLst>
          <pc:docMk/>
          <pc:sldMk cId="4182294919" sldId="292"/>
        </pc:sldMkLst>
        <pc:spChg chg="add mod">
          <ac:chgData name="Sabrina De Oliveira" userId="34420f5773a88cdb" providerId="LiveId" clId="{7D17E82B-CE46-49E5-A84E-E2FFE4F43B4F}" dt="2020-06-05T13:58:38.150" v="12245" actId="1076"/>
          <ac:spMkLst>
            <pc:docMk/>
            <pc:sldMk cId="4182294919" sldId="292"/>
            <ac:spMk id="2" creationId="{172FEF54-391D-4F43-AF66-57813976168A}"/>
          </ac:spMkLst>
        </pc:spChg>
        <pc:spChg chg="mod">
          <ac:chgData name="Sabrina De Oliveira" userId="34420f5773a88cdb" providerId="LiveId" clId="{7D17E82B-CE46-49E5-A84E-E2FFE4F43B4F}" dt="2020-06-05T13:06:51.070" v="11028" actId="20577"/>
          <ac:spMkLst>
            <pc:docMk/>
            <pc:sldMk cId="4182294919" sldId="292"/>
            <ac:spMk id="7" creationId="{894F5E17-16CC-4DD2-86BC-93A4E7658A0B}"/>
          </ac:spMkLst>
        </pc:spChg>
        <pc:spChg chg="add del">
          <ac:chgData name="Sabrina De Oliveira" userId="34420f5773a88cdb" providerId="LiveId" clId="{7D17E82B-CE46-49E5-A84E-E2FFE4F43B4F}" dt="2020-06-05T13:07:33.466" v="11040" actId="478"/>
          <ac:spMkLst>
            <pc:docMk/>
            <pc:sldMk cId="4182294919" sldId="292"/>
            <ac:spMk id="8" creationId="{46DC1C8A-8AC8-4253-B5B0-01B5C32D330E}"/>
          </ac:spMkLst>
        </pc:spChg>
        <pc:spChg chg="add del">
          <ac:chgData name="Sabrina De Oliveira" userId="34420f5773a88cdb" providerId="LiveId" clId="{7D17E82B-CE46-49E5-A84E-E2FFE4F43B4F}" dt="2020-06-05T13:07:33.466" v="11040" actId="478"/>
          <ac:spMkLst>
            <pc:docMk/>
            <pc:sldMk cId="4182294919" sldId="292"/>
            <ac:spMk id="9" creationId="{B13B2CD8-8D57-4711-9946-F99C56E57094}"/>
          </ac:spMkLst>
        </pc:spChg>
        <pc:spChg chg="add mod">
          <ac:chgData name="Sabrina De Oliveira" userId="34420f5773a88cdb" providerId="LiveId" clId="{7D17E82B-CE46-49E5-A84E-E2FFE4F43B4F}" dt="2020-06-05T13:56:07.503" v="12200" actId="14100"/>
          <ac:spMkLst>
            <pc:docMk/>
            <pc:sldMk cId="4182294919" sldId="292"/>
            <ac:spMk id="10" creationId="{30F2E935-1818-487E-BE45-57D57E8882C9}"/>
          </ac:spMkLst>
        </pc:spChg>
        <pc:spChg chg="add mod">
          <ac:chgData name="Sabrina De Oliveira" userId="34420f5773a88cdb" providerId="LiveId" clId="{7D17E82B-CE46-49E5-A84E-E2FFE4F43B4F}" dt="2020-06-05T13:56:07.503" v="12200" actId="14100"/>
          <ac:spMkLst>
            <pc:docMk/>
            <pc:sldMk cId="4182294919" sldId="292"/>
            <ac:spMk id="11" creationId="{41FB9240-8FFE-43F0-9E4E-B93F53DC76E7}"/>
          </ac:spMkLst>
        </pc:spChg>
        <pc:spChg chg="mod">
          <ac:chgData name="Sabrina De Oliveira" userId="34420f5773a88cdb" providerId="LiveId" clId="{7D17E82B-CE46-49E5-A84E-E2FFE4F43B4F}" dt="2020-06-05T13:07:48.219" v="11043" actId="1076"/>
          <ac:spMkLst>
            <pc:docMk/>
            <pc:sldMk cId="4182294919" sldId="292"/>
            <ac:spMk id="12" creationId="{17F1E07E-1381-4642-A86C-A1DDB49322CD}"/>
          </ac:spMkLst>
        </pc:spChg>
        <pc:spChg chg="mod">
          <ac:chgData name="Sabrina De Oliveira" userId="34420f5773a88cdb" providerId="LiveId" clId="{7D17E82B-CE46-49E5-A84E-E2FFE4F43B4F}" dt="2020-06-05T13:07:54.786" v="11044" actId="1076"/>
          <ac:spMkLst>
            <pc:docMk/>
            <pc:sldMk cId="4182294919" sldId="292"/>
            <ac:spMk id="13" creationId="{2F152F7A-9EC8-4AD8-B8BF-2FC1E9898550}"/>
          </ac:spMkLst>
        </pc:spChg>
        <pc:spChg chg="add mod">
          <ac:chgData name="Sabrina De Oliveira" userId="34420f5773a88cdb" providerId="LiveId" clId="{7D17E82B-CE46-49E5-A84E-E2FFE4F43B4F}" dt="2020-06-05T13:57:02.110" v="12229" actId="1076"/>
          <ac:spMkLst>
            <pc:docMk/>
            <pc:sldMk cId="4182294919" sldId="292"/>
            <ac:spMk id="14" creationId="{C5AC239D-B0B7-491E-AB1D-BE8E22C51B79}"/>
          </ac:spMkLst>
        </pc:spChg>
        <pc:spChg chg="add mod">
          <ac:chgData name="Sabrina De Oliveira" userId="34420f5773a88cdb" providerId="LiveId" clId="{7D17E82B-CE46-49E5-A84E-E2FFE4F43B4F}" dt="2020-06-05T13:58:32.413" v="12243" actId="1076"/>
          <ac:spMkLst>
            <pc:docMk/>
            <pc:sldMk cId="4182294919" sldId="292"/>
            <ac:spMk id="15" creationId="{27BFBEC7-E16E-4E5D-843C-CF84DC1A719C}"/>
          </ac:spMkLst>
        </pc:spChg>
        <pc:spChg chg="add mod ord">
          <ac:chgData name="Sabrina De Oliveira" userId="34420f5773a88cdb" providerId="LiveId" clId="{7D17E82B-CE46-49E5-A84E-E2FFE4F43B4F}" dt="2020-06-05T14:05:47.418" v="12356" actId="167"/>
          <ac:spMkLst>
            <pc:docMk/>
            <pc:sldMk cId="4182294919" sldId="292"/>
            <ac:spMk id="16" creationId="{27832756-16E7-44E2-8748-7D9760DCC863}"/>
          </ac:spMkLst>
        </pc:spChg>
        <pc:spChg chg="add mod ord">
          <ac:chgData name="Sabrina De Oliveira" userId="34420f5773a88cdb" providerId="LiveId" clId="{7D17E82B-CE46-49E5-A84E-E2FFE4F43B4F}" dt="2020-06-08T12:01:13.185" v="12643" actId="20577"/>
          <ac:spMkLst>
            <pc:docMk/>
            <pc:sldMk cId="4182294919" sldId="292"/>
            <ac:spMk id="17" creationId="{49B9ADF7-1D51-41ED-A35C-1D972A385544}"/>
          </ac:spMkLst>
        </pc:spChg>
        <pc:picChg chg="del">
          <ac:chgData name="Sabrina De Oliveira" userId="34420f5773a88cdb" providerId="LiveId" clId="{7D17E82B-CE46-49E5-A84E-E2FFE4F43B4F}" dt="2020-06-05T14:05:48.835" v="12357" actId="478"/>
          <ac:picMkLst>
            <pc:docMk/>
            <pc:sldMk cId="4182294919" sldId="292"/>
            <ac:picMk id="3" creationId="{98CC7CE1-7573-454D-BEE5-062E070761E2}"/>
          </ac:picMkLst>
        </pc:picChg>
      </pc:sldChg>
      <pc:sldChg chg="add ord modTransition">
        <pc:chgData name="Sabrina De Oliveira" userId="34420f5773a88cdb" providerId="LiveId" clId="{7D17E82B-CE46-49E5-A84E-E2FFE4F43B4F}" dt="2020-06-05T14:10:21.565" v="12395"/>
        <pc:sldMkLst>
          <pc:docMk/>
          <pc:sldMk cId="1653653443" sldId="293"/>
        </pc:sldMkLst>
      </pc:sldChg>
      <pc:sldChg chg="addSp delSp modSp add mod modClrScheme chgLayout">
        <pc:chgData name="Sabrina De Oliveira" userId="34420f5773a88cdb" providerId="LiveId" clId="{7D17E82B-CE46-49E5-A84E-E2FFE4F43B4F}" dt="2020-06-08T12:01:26.198" v="12651" actId="20577"/>
        <pc:sldMkLst>
          <pc:docMk/>
          <pc:sldMk cId="98910856" sldId="294"/>
        </pc:sldMkLst>
        <pc:spChg chg="add del mod ord">
          <ac:chgData name="Sabrina De Oliveira" userId="34420f5773a88cdb" providerId="LiveId" clId="{7D17E82B-CE46-49E5-A84E-E2FFE4F43B4F}" dt="2020-06-05T13:41:37.962" v="11849" actId="700"/>
          <ac:spMkLst>
            <pc:docMk/>
            <pc:sldMk cId="98910856" sldId="294"/>
            <ac:spMk id="2" creationId="{C9782F46-13B7-489B-BB9C-756C85D3BB08}"/>
          </ac:spMkLst>
        </pc:spChg>
        <pc:spChg chg="add del mod ord">
          <ac:chgData name="Sabrina De Oliveira" userId="34420f5773a88cdb" providerId="LiveId" clId="{7D17E82B-CE46-49E5-A84E-E2FFE4F43B4F}" dt="2020-06-05T13:41:49.338" v="11851" actId="700"/>
          <ac:spMkLst>
            <pc:docMk/>
            <pc:sldMk cId="98910856" sldId="294"/>
            <ac:spMk id="3" creationId="{19462B0D-2013-4869-B669-95A5EB079276}"/>
          </ac:spMkLst>
        </pc:spChg>
        <pc:spChg chg="del">
          <ac:chgData name="Sabrina De Oliveira" userId="34420f5773a88cdb" providerId="LiveId" clId="{7D17E82B-CE46-49E5-A84E-E2FFE4F43B4F}" dt="2020-06-05T13:39:13.974" v="11833" actId="478"/>
          <ac:spMkLst>
            <pc:docMk/>
            <pc:sldMk cId="98910856" sldId="294"/>
            <ac:spMk id="4" creationId="{449C96C2-491A-424F-8D0C-85D6E3C4A062}"/>
          </ac:spMkLst>
        </pc:spChg>
        <pc:spChg chg="del">
          <ac:chgData name="Sabrina De Oliveira" userId="34420f5773a88cdb" providerId="LiveId" clId="{7D17E82B-CE46-49E5-A84E-E2FFE4F43B4F}" dt="2020-06-05T13:39:34.764" v="11840" actId="478"/>
          <ac:spMkLst>
            <pc:docMk/>
            <pc:sldMk cId="98910856" sldId="294"/>
            <ac:spMk id="6" creationId="{A0EE8A14-A917-4C71-8F21-067CE199FA78}"/>
          </ac:spMkLst>
        </pc:spChg>
        <pc:spChg chg="mod ord">
          <ac:chgData name="Sabrina De Oliveira" userId="34420f5773a88cdb" providerId="LiveId" clId="{7D17E82B-CE46-49E5-A84E-E2FFE4F43B4F}" dt="2020-06-05T13:42:04.280" v="11855" actId="700"/>
          <ac:spMkLst>
            <pc:docMk/>
            <pc:sldMk cId="98910856" sldId="294"/>
            <ac:spMk id="7" creationId="{894F5E17-16CC-4DD2-86BC-93A4E7658A0B}"/>
          </ac:spMkLst>
        </pc:spChg>
        <pc:spChg chg="add del mod ord">
          <ac:chgData name="Sabrina De Oliveira" userId="34420f5773a88cdb" providerId="LiveId" clId="{7D17E82B-CE46-49E5-A84E-E2FFE4F43B4F}" dt="2020-06-05T13:41:49.338" v="11851" actId="700"/>
          <ac:spMkLst>
            <pc:docMk/>
            <pc:sldMk cId="98910856" sldId="294"/>
            <ac:spMk id="9" creationId="{97CE2435-ACA0-41E8-AE61-7BD9DAB95452}"/>
          </ac:spMkLst>
        </pc:spChg>
        <pc:spChg chg="add del mod ord">
          <ac:chgData name="Sabrina De Oliveira" userId="34420f5773a88cdb" providerId="LiveId" clId="{7D17E82B-CE46-49E5-A84E-E2FFE4F43B4F}" dt="2020-06-05T13:41:49.338" v="11851" actId="700"/>
          <ac:spMkLst>
            <pc:docMk/>
            <pc:sldMk cId="98910856" sldId="294"/>
            <ac:spMk id="10" creationId="{FDDBE689-DC1C-4B62-ABDF-E36DC5DE092C}"/>
          </ac:spMkLst>
        </pc:spChg>
        <pc:spChg chg="del">
          <ac:chgData name="Sabrina De Oliveira" userId="34420f5773a88cdb" providerId="LiveId" clId="{7D17E82B-CE46-49E5-A84E-E2FFE4F43B4F}" dt="2020-06-05T13:39:13.974" v="11833" actId="478"/>
          <ac:spMkLst>
            <pc:docMk/>
            <pc:sldMk cId="98910856" sldId="294"/>
            <ac:spMk id="11" creationId="{276E780D-DF8C-42B4-BFD0-9CABD2195464}"/>
          </ac:spMkLst>
        </pc:spChg>
        <pc:spChg chg="del">
          <ac:chgData name="Sabrina De Oliveira" userId="34420f5773a88cdb" providerId="LiveId" clId="{7D17E82B-CE46-49E5-A84E-E2FFE4F43B4F}" dt="2020-06-05T13:39:13.974" v="11833" actId="478"/>
          <ac:spMkLst>
            <pc:docMk/>
            <pc:sldMk cId="98910856" sldId="294"/>
            <ac:spMk id="12" creationId="{31693340-0294-4DC1-80EF-9BBA54D3DC81}"/>
          </ac:spMkLst>
        </pc:spChg>
        <pc:spChg chg="del">
          <ac:chgData name="Sabrina De Oliveira" userId="34420f5773a88cdb" providerId="LiveId" clId="{7D17E82B-CE46-49E5-A84E-E2FFE4F43B4F}" dt="2020-06-05T13:39:13.974" v="11833" actId="478"/>
          <ac:spMkLst>
            <pc:docMk/>
            <pc:sldMk cId="98910856" sldId="294"/>
            <ac:spMk id="13" creationId="{236921E8-09E0-45E2-BEAC-ABC68E070BB8}"/>
          </ac:spMkLst>
        </pc:spChg>
        <pc:spChg chg="del">
          <ac:chgData name="Sabrina De Oliveira" userId="34420f5773a88cdb" providerId="LiveId" clId="{7D17E82B-CE46-49E5-A84E-E2FFE4F43B4F}" dt="2020-06-05T13:39:13.974" v="11833" actId="478"/>
          <ac:spMkLst>
            <pc:docMk/>
            <pc:sldMk cId="98910856" sldId="294"/>
            <ac:spMk id="14" creationId="{AEB0F941-828C-4D3B-8C9A-D54A91FBB435}"/>
          </ac:spMkLst>
        </pc:spChg>
        <pc:spChg chg="del">
          <ac:chgData name="Sabrina De Oliveira" userId="34420f5773a88cdb" providerId="LiveId" clId="{7D17E82B-CE46-49E5-A84E-E2FFE4F43B4F}" dt="2020-06-05T13:39:13.974" v="11833" actId="478"/>
          <ac:spMkLst>
            <pc:docMk/>
            <pc:sldMk cId="98910856" sldId="294"/>
            <ac:spMk id="15" creationId="{EC94F77D-2E43-4480-B012-5CE6C658E979}"/>
          </ac:spMkLst>
        </pc:spChg>
        <pc:spChg chg="del">
          <ac:chgData name="Sabrina De Oliveira" userId="34420f5773a88cdb" providerId="LiveId" clId="{7D17E82B-CE46-49E5-A84E-E2FFE4F43B4F}" dt="2020-06-05T13:39:13.974" v="11833" actId="478"/>
          <ac:spMkLst>
            <pc:docMk/>
            <pc:sldMk cId="98910856" sldId="294"/>
            <ac:spMk id="16" creationId="{E7FF2A40-81DE-4572-93C7-6BAEA9A062D1}"/>
          </ac:spMkLst>
        </pc:spChg>
        <pc:spChg chg="del">
          <ac:chgData name="Sabrina De Oliveira" userId="34420f5773a88cdb" providerId="LiveId" clId="{7D17E82B-CE46-49E5-A84E-E2FFE4F43B4F}" dt="2020-06-05T13:39:13.974" v="11833" actId="478"/>
          <ac:spMkLst>
            <pc:docMk/>
            <pc:sldMk cId="98910856" sldId="294"/>
            <ac:spMk id="17" creationId="{F5EC4460-0265-4C2D-B0A7-1EDCD4BACCCE}"/>
          </ac:spMkLst>
        </pc:spChg>
        <pc:spChg chg="add del mod">
          <ac:chgData name="Sabrina De Oliveira" userId="34420f5773a88cdb" providerId="LiveId" clId="{7D17E82B-CE46-49E5-A84E-E2FFE4F43B4F}" dt="2020-06-05T13:42:00.780" v="11854"/>
          <ac:spMkLst>
            <pc:docMk/>
            <pc:sldMk cId="98910856" sldId="294"/>
            <ac:spMk id="18" creationId="{CD2CDBD1-CC83-45C6-A676-6232DC8ED266}"/>
          </ac:spMkLst>
        </pc:spChg>
        <pc:spChg chg="del">
          <ac:chgData name="Sabrina De Oliveira" userId="34420f5773a88cdb" providerId="LiveId" clId="{7D17E82B-CE46-49E5-A84E-E2FFE4F43B4F}" dt="2020-06-05T13:39:13.974" v="11833" actId="478"/>
          <ac:spMkLst>
            <pc:docMk/>
            <pc:sldMk cId="98910856" sldId="294"/>
            <ac:spMk id="19" creationId="{2C6E708B-8AB7-4004-9804-EB0A2B295AB8}"/>
          </ac:spMkLst>
        </pc:spChg>
        <pc:spChg chg="del">
          <ac:chgData name="Sabrina De Oliveira" userId="34420f5773a88cdb" providerId="LiveId" clId="{7D17E82B-CE46-49E5-A84E-E2FFE4F43B4F}" dt="2020-06-05T13:39:13.974" v="11833" actId="478"/>
          <ac:spMkLst>
            <pc:docMk/>
            <pc:sldMk cId="98910856" sldId="294"/>
            <ac:spMk id="20" creationId="{0F174822-5002-444E-AF32-7FCBAEE07E19}"/>
          </ac:spMkLst>
        </pc:spChg>
        <pc:spChg chg="del">
          <ac:chgData name="Sabrina De Oliveira" userId="34420f5773a88cdb" providerId="LiveId" clId="{7D17E82B-CE46-49E5-A84E-E2FFE4F43B4F}" dt="2020-06-05T13:39:13.974" v="11833" actId="478"/>
          <ac:spMkLst>
            <pc:docMk/>
            <pc:sldMk cId="98910856" sldId="294"/>
            <ac:spMk id="21" creationId="{61983303-B447-4997-BD0F-A6C88C95434D}"/>
          </ac:spMkLst>
        </pc:spChg>
        <pc:spChg chg="del">
          <ac:chgData name="Sabrina De Oliveira" userId="34420f5773a88cdb" providerId="LiveId" clId="{7D17E82B-CE46-49E5-A84E-E2FFE4F43B4F}" dt="2020-06-05T13:39:13.974" v="11833" actId="478"/>
          <ac:spMkLst>
            <pc:docMk/>
            <pc:sldMk cId="98910856" sldId="294"/>
            <ac:spMk id="22" creationId="{AB55016A-AC5B-4D07-8206-568B8A0F7582}"/>
          </ac:spMkLst>
        </pc:spChg>
        <pc:spChg chg="del">
          <ac:chgData name="Sabrina De Oliveira" userId="34420f5773a88cdb" providerId="LiveId" clId="{7D17E82B-CE46-49E5-A84E-E2FFE4F43B4F}" dt="2020-06-05T13:39:13.974" v="11833" actId="478"/>
          <ac:spMkLst>
            <pc:docMk/>
            <pc:sldMk cId="98910856" sldId="294"/>
            <ac:spMk id="23" creationId="{CF8EB660-1D04-4713-A696-0094ABE2DBBE}"/>
          </ac:spMkLst>
        </pc:spChg>
        <pc:spChg chg="del">
          <ac:chgData name="Sabrina De Oliveira" userId="34420f5773a88cdb" providerId="LiveId" clId="{7D17E82B-CE46-49E5-A84E-E2FFE4F43B4F}" dt="2020-06-05T13:39:13.974" v="11833" actId="478"/>
          <ac:spMkLst>
            <pc:docMk/>
            <pc:sldMk cId="98910856" sldId="294"/>
            <ac:spMk id="24" creationId="{A67AC1BD-D71E-4722-822C-BA9E7BFB7CFB}"/>
          </ac:spMkLst>
        </pc:spChg>
        <pc:spChg chg="del">
          <ac:chgData name="Sabrina De Oliveira" userId="34420f5773a88cdb" providerId="LiveId" clId="{7D17E82B-CE46-49E5-A84E-E2FFE4F43B4F}" dt="2020-06-05T13:39:13.974" v="11833" actId="478"/>
          <ac:spMkLst>
            <pc:docMk/>
            <pc:sldMk cId="98910856" sldId="294"/>
            <ac:spMk id="25" creationId="{D36FB265-BD2C-4921-897C-E7FDE0205CEA}"/>
          </ac:spMkLst>
        </pc:spChg>
        <pc:spChg chg="del">
          <ac:chgData name="Sabrina De Oliveira" userId="34420f5773a88cdb" providerId="LiveId" clId="{7D17E82B-CE46-49E5-A84E-E2FFE4F43B4F}" dt="2020-06-05T13:39:13.974" v="11833" actId="478"/>
          <ac:spMkLst>
            <pc:docMk/>
            <pc:sldMk cId="98910856" sldId="294"/>
            <ac:spMk id="26" creationId="{6EDF2984-8486-461A-A4CA-F15329CD678E}"/>
          </ac:spMkLst>
        </pc:spChg>
        <pc:spChg chg="del">
          <ac:chgData name="Sabrina De Oliveira" userId="34420f5773a88cdb" providerId="LiveId" clId="{7D17E82B-CE46-49E5-A84E-E2FFE4F43B4F}" dt="2020-06-05T13:39:13.974" v="11833" actId="478"/>
          <ac:spMkLst>
            <pc:docMk/>
            <pc:sldMk cId="98910856" sldId="294"/>
            <ac:spMk id="27" creationId="{4416718C-4BFF-48D8-A0F1-4005719FB81A}"/>
          </ac:spMkLst>
        </pc:spChg>
        <pc:spChg chg="del">
          <ac:chgData name="Sabrina De Oliveira" userId="34420f5773a88cdb" providerId="LiveId" clId="{7D17E82B-CE46-49E5-A84E-E2FFE4F43B4F}" dt="2020-06-05T13:39:13.974" v="11833" actId="478"/>
          <ac:spMkLst>
            <pc:docMk/>
            <pc:sldMk cId="98910856" sldId="294"/>
            <ac:spMk id="28" creationId="{0600D623-5ABF-4D71-A741-82FA358F66FD}"/>
          </ac:spMkLst>
        </pc:spChg>
        <pc:spChg chg="del">
          <ac:chgData name="Sabrina De Oliveira" userId="34420f5773a88cdb" providerId="LiveId" clId="{7D17E82B-CE46-49E5-A84E-E2FFE4F43B4F}" dt="2020-06-05T13:39:13.974" v="11833" actId="478"/>
          <ac:spMkLst>
            <pc:docMk/>
            <pc:sldMk cId="98910856" sldId="294"/>
            <ac:spMk id="29" creationId="{587C903F-12E4-43DB-A593-FC986DA7FD35}"/>
          </ac:spMkLst>
        </pc:spChg>
        <pc:spChg chg="del">
          <ac:chgData name="Sabrina De Oliveira" userId="34420f5773a88cdb" providerId="LiveId" clId="{7D17E82B-CE46-49E5-A84E-E2FFE4F43B4F}" dt="2020-06-05T13:39:21.993" v="11834" actId="478"/>
          <ac:spMkLst>
            <pc:docMk/>
            <pc:sldMk cId="98910856" sldId="294"/>
            <ac:spMk id="30" creationId="{D0D01871-02FA-4623-BC5D-BA934677F011}"/>
          </ac:spMkLst>
        </pc:spChg>
        <pc:spChg chg="add del mod">
          <ac:chgData name="Sabrina De Oliveira" userId="34420f5773a88cdb" providerId="LiveId" clId="{7D17E82B-CE46-49E5-A84E-E2FFE4F43B4F}" dt="2020-06-05T13:42:00.780" v="11854"/>
          <ac:spMkLst>
            <pc:docMk/>
            <pc:sldMk cId="98910856" sldId="294"/>
            <ac:spMk id="31" creationId="{F710676F-9CD5-407E-8C35-BA08A8AAFDEF}"/>
          </ac:spMkLst>
        </pc:spChg>
        <pc:spChg chg="add mod ord">
          <ac:chgData name="Sabrina De Oliveira" userId="34420f5773a88cdb" providerId="LiveId" clId="{7D17E82B-CE46-49E5-A84E-E2FFE4F43B4F}" dt="2020-06-05T13:46:42.572" v="11999" actId="207"/>
          <ac:spMkLst>
            <pc:docMk/>
            <pc:sldMk cId="98910856" sldId="294"/>
            <ac:spMk id="32" creationId="{EE6AB395-ED08-42D7-97D0-7877AE2E198B}"/>
          </ac:spMkLst>
        </pc:spChg>
        <pc:spChg chg="del">
          <ac:chgData name="Sabrina De Oliveira" userId="34420f5773a88cdb" providerId="LiveId" clId="{7D17E82B-CE46-49E5-A84E-E2FFE4F43B4F}" dt="2020-06-05T13:39:13.974" v="11833" actId="478"/>
          <ac:spMkLst>
            <pc:docMk/>
            <pc:sldMk cId="98910856" sldId="294"/>
            <ac:spMk id="33" creationId="{46B6D6B0-C649-49BF-8093-7BD5305BA96F}"/>
          </ac:spMkLst>
        </pc:spChg>
        <pc:spChg chg="del">
          <ac:chgData name="Sabrina De Oliveira" userId="34420f5773a88cdb" providerId="LiveId" clId="{7D17E82B-CE46-49E5-A84E-E2FFE4F43B4F}" dt="2020-06-05T13:39:28.498" v="11835" actId="478"/>
          <ac:spMkLst>
            <pc:docMk/>
            <pc:sldMk cId="98910856" sldId="294"/>
            <ac:spMk id="34" creationId="{00693CEB-5D77-49DF-8963-1EE165515772}"/>
          </ac:spMkLst>
        </pc:spChg>
        <pc:spChg chg="del">
          <ac:chgData name="Sabrina De Oliveira" userId="34420f5773a88cdb" providerId="LiveId" clId="{7D17E82B-CE46-49E5-A84E-E2FFE4F43B4F}" dt="2020-06-05T13:39:21.993" v="11834" actId="478"/>
          <ac:spMkLst>
            <pc:docMk/>
            <pc:sldMk cId="98910856" sldId="294"/>
            <ac:spMk id="35" creationId="{26132C57-5A0B-47F6-ADCF-08353286379A}"/>
          </ac:spMkLst>
        </pc:spChg>
        <pc:spChg chg="add mod ord">
          <ac:chgData name="Sabrina De Oliveira" userId="34420f5773a88cdb" providerId="LiveId" clId="{7D17E82B-CE46-49E5-A84E-E2FFE4F43B4F}" dt="2020-06-05T13:52:01.277" v="12161" actId="1076"/>
          <ac:spMkLst>
            <pc:docMk/>
            <pc:sldMk cId="98910856" sldId="294"/>
            <ac:spMk id="36" creationId="{E7F350FC-2425-4495-9145-7FC1B152A61D}"/>
          </ac:spMkLst>
        </pc:spChg>
        <pc:spChg chg="del mod">
          <ac:chgData name="Sabrina De Oliveira" userId="34420f5773a88cdb" providerId="LiveId" clId="{7D17E82B-CE46-49E5-A84E-E2FFE4F43B4F}" dt="2020-06-05T13:39:33.259" v="11839" actId="478"/>
          <ac:spMkLst>
            <pc:docMk/>
            <pc:sldMk cId="98910856" sldId="294"/>
            <ac:spMk id="37" creationId="{6F9EE79E-BE19-40E1-B8D7-D16D423F359C}"/>
          </ac:spMkLst>
        </pc:spChg>
        <pc:spChg chg="add del mod ord">
          <ac:chgData name="Sabrina De Oliveira" userId="34420f5773a88cdb" providerId="LiveId" clId="{7D17E82B-CE46-49E5-A84E-E2FFE4F43B4F}" dt="2020-06-05T13:44:48.153" v="11960" actId="3680"/>
          <ac:spMkLst>
            <pc:docMk/>
            <pc:sldMk cId="98910856" sldId="294"/>
            <ac:spMk id="38" creationId="{A97BA974-67DA-4203-B3E0-6D6E3BEA7253}"/>
          </ac:spMkLst>
        </pc:spChg>
        <pc:spChg chg="add del mod">
          <ac:chgData name="Sabrina De Oliveira" userId="34420f5773a88cdb" providerId="LiveId" clId="{7D17E82B-CE46-49E5-A84E-E2FFE4F43B4F}" dt="2020-06-05T13:48:44.384" v="12023" actId="478"/>
          <ac:spMkLst>
            <pc:docMk/>
            <pc:sldMk cId="98910856" sldId="294"/>
            <ac:spMk id="39" creationId="{AFC3BD19-144B-46E9-B4E9-0FC5A75C8D13}"/>
          </ac:spMkLst>
        </pc:spChg>
        <pc:spChg chg="add mod">
          <ac:chgData name="Sabrina De Oliveira" userId="34420f5773a88cdb" providerId="LiveId" clId="{7D17E82B-CE46-49E5-A84E-E2FFE4F43B4F}" dt="2020-06-05T13:51:24.437" v="12157" actId="1076"/>
          <ac:spMkLst>
            <pc:docMk/>
            <pc:sldMk cId="98910856" sldId="294"/>
            <ac:spMk id="42" creationId="{3DCEBB17-DE02-424E-A803-D4C400959F89}"/>
          </ac:spMkLst>
        </pc:spChg>
        <pc:spChg chg="add del mod">
          <ac:chgData name="Sabrina De Oliveira" userId="34420f5773a88cdb" providerId="LiveId" clId="{7D17E82B-CE46-49E5-A84E-E2FFE4F43B4F}" dt="2020-06-05T13:46:07.715" v="11995" actId="478"/>
          <ac:spMkLst>
            <pc:docMk/>
            <pc:sldMk cId="98910856" sldId="294"/>
            <ac:spMk id="43" creationId="{788F3EB1-C2E0-467A-AA32-8EF1899EE3BF}"/>
          </ac:spMkLst>
        </pc:spChg>
        <pc:spChg chg="add mod">
          <ac:chgData name="Sabrina De Oliveira" userId="34420f5773a88cdb" providerId="LiveId" clId="{7D17E82B-CE46-49E5-A84E-E2FFE4F43B4F}" dt="2020-06-05T13:52:15.541" v="12162" actId="14100"/>
          <ac:spMkLst>
            <pc:docMk/>
            <pc:sldMk cId="98910856" sldId="294"/>
            <ac:spMk id="44" creationId="{C2232EC1-A9BF-4628-9C95-FACB0F3B910B}"/>
          </ac:spMkLst>
        </pc:spChg>
        <pc:spChg chg="add mod ord">
          <ac:chgData name="Sabrina De Oliveira" userId="34420f5773a88cdb" providerId="LiveId" clId="{7D17E82B-CE46-49E5-A84E-E2FFE4F43B4F}" dt="2020-06-05T14:06:56.153" v="12380" actId="167"/>
          <ac:spMkLst>
            <pc:docMk/>
            <pc:sldMk cId="98910856" sldId="294"/>
            <ac:spMk id="46" creationId="{741A376E-3370-4820-B97E-CE268FEBD859}"/>
          </ac:spMkLst>
        </pc:spChg>
        <pc:spChg chg="add mod ord">
          <ac:chgData name="Sabrina De Oliveira" userId="34420f5773a88cdb" providerId="LiveId" clId="{7D17E82B-CE46-49E5-A84E-E2FFE4F43B4F}" dt="2020-06-08T12:01:26.198" v="12651" actId="20577"/>
          <ac:spMkLst>
            <pc:docMk/>
            <pc:sldMk cId="98910856" sldId="294"/>
            <ac:spMk id="47" creationId="{5E294A46-9C69-4564-8ECB-46E0049832BD}"/>
          </ac:spMkLst>
        </pc:spChg>
        <pc:spChg chg="add del mod">
          <ac:chgData name="Sabrina De Oliveira" userId="34420f5773a88cdb" providerId="LiveId" clId="{7D17E82B-CE46-49E5-A84E-E2FFE4F43B4F}" dt="2020-06-05T14:07:28.540" v="12388" actId="478"/>
          <ac:spMkLst>
            <pc:docMk/>
            <pc:sldMk cId="98910856" sldId="294"/>
            <ac:spMk id="49" creationId="{E7ECF18A-AEBB-42D9-A27A-276F2CA9F3ED}"/>
          </ac:spMkLst>
        </pc:spChg>
        <pc:graphicFrameChg chg="add mod ord modGraphic">
          <ac:chgData name="Sabrina De Oliveira" userId="34420f5773a88cdb" providerId="LiveId" clId="{7D17E82B-CE46-49E5-A84E-E2FFE4F43B4F}" dt="2020-06-07T13:33:00.528" v="12613" actId="1076"/>
          <ac:graphicFrameMkLst>
            <pc:docMk/>
            <pc:sldMk cId="98910856" sldId="294"/>
            <ac:graphicFrameMk id="40" creationId="{6A145C68-4A2F-4512-B6CC-055DD38D4C8A}"/>
          </ac:graphicFrameMkLst>
        </pc:graphicFrameChg>
        <pc:graphicFrameChg chg="add mod modGraphic">
          <ac:chgData name="Sabrina De Oliveira" userId="34420f5773a88cdb" providerId="LiveId" clId="{7D17E82B-CE46-49E5-A84E-E2FFE4F43B4F}" dt="2020-06-07T13:32:42.546" v="12610" actId="1076"/>
          <ac:graphicFrameMkLst>
            <pc:docMk/>
            <pc:sldMk cId="98910856" sldId="294"/>
            <ac:graphicFrameMk id="45" creationId="{997774F4-6151-4DA0-A97C-DF0DD9480F49}"/>
          </ac:graphicFrameMkLst>
        </pc:graphicFrameChg>
        <pc:picChg chg="del mod ord">
          <ac:chgData name="Sabrina De Oliveira" userId="34420f5773a88cdb" providerId="LiveId" clId="{7D17E82B-CE46-49E5-A84E-E2FFE4F43B4F}" dt="2020-06-05T14:06:57.700" v="12381" actId="478"/>
          <ac:picMkLst>
            <pc:docMk/>
            <pc:sldMk cId="98910856" sldId="294"/>
            <ac:picMk id="5" creationId="{77618D4F-4B01-4EEC-ADA7-D7F37175D651}"/>
          </ac:picMkLst>
        </pc:picChg>
        <pc:picChg chg="del">
          <ac:chgData name="Sabrina De Oliveira" userId="34420f5773a88cdb" providerId="LiveId" clId="{7D17E82B-CE46-49E5-A84E-E2FFE4F43B4F}" dt="2020-06-05T13:39:29.733" v="11836" actId="478"/>
          <ac:picMkLst>
            <pc:docMk/>
            <pc:sldMk cId="98910856" sldId="294"/>
            <ac:picMk id="8" creationId="{1F99E1F4-547E-4397-BA40-81A786D6A1C9}"/>
          </ac:picMkLst>
        </pc:picChg>
      </pc:sldChg>
    </pc:docChg>
  </pc:docChgLst>
  <pc:docChgLst>
    <pc:chgData name="Sabrina De Oliveira" userId="34420f5773a88cdb" providerId="LiveId" clId="{C6873D3A-5142-4B27-9846-7DCB74605CCD}"/>
    <pc:docChg chg="undo redo custSel addSld delSld modSld sldOrd">
      <pc:chgData name="Sabrina De Oliveira" userId="34420f5773a88cdb" providerId="LiveId" clId="{C6873D3A-5142-4B27-9846-7DCB74605CCD}" dt="2020-06-20T18:30:29.177" v="906"/>
      <pc:docMkLst>
        <pc:docMk/>
      </pc:docMkLst>
      <pc:sldChg chg="del">
        <pc:chgData name="Sabrina De Oliveira" userId="34420f5773a88cdb" providerId="LiveId" clId="{C6873D3A-5142-4B27-9846-7DCB74605CCD}" dt="2020-06-20T18:05:49.203" v="522" actId="2696"/>
        <pc:sldMkLst>
          <pc:docMk/>
          <pc:sldMk cId="562078675" sldId="258"/>
        </pc:sldMkLst>
      </pc:sldChg>
      <pc:sldChg chg="modSp del mod ord modTransition">
        <pc:chgData name="Sabrina De Oliveira" userId="34420f5773a88cdb" providerId="LiveId" clId="{C6873D3A-5142-4B27-9846-7DCB74605CCD}" dt="2020-06-20T18:30:05.426" v="903" actId="2696"/>
        <pc:sldMkLst>
          <pc:docMk/>
          <pc:sldMk cId="869727526" sldId="260"/>
        </pc:sldMkLst>
        <pc:spChg chg="mod">
          <ac:chgData name="Sabrina De Oliveira" userId="34420f5773a88cdb" providerId="LiveId" clId="{C6873D3A-5142-4B27-9846-7DCB74605CCD}" dt="2020-06-20T17:55:50.203" v="386" actId="20577"/>
          <ac:spMkLst>
            <pc:docMk/>
            <pc:sldMk cId="869727526" sldId="260"/>
            <ac:spMk id="7" creationId="{894F5E17-16CC-4DD2-86BC-93A4E7658A0B}"/>
          </ac:spMkLst>
        </pc:spChg>
      </pc:sldChg>
      <pc:sldChg chg="addSp delSp modSp mod modAnim">
        <pc:chgData name="Sabrina De Oliveira" userId="34420f5773a88cdb" providerId="LiveId" clId="{C6873D3A-5142-4B27-9846-7DCB74605CCD}" dt="2020-06-20T18:05:32.398" v="521"/>
        <pc:sldMkLst>
          <pc:docMk/>
          <pc:sldMk cId="708108488" sldId="261"/>
        </pc:sldMkLst>
        <pc:spChg chg="mod ord">
          <ac:chgData name="Sabrina De Oliveira" userId="34420f5773a88cdb" providerId="LiveId" clId="{C6873D3A-5142-4B27-9846-7DCB74605CCD}" dt="2020-06-20T17:58:59.521" v="427" actId="166"/>
          <ac:spMkLst>
            <pc:docMk/>
            <pc:sldMk cId="708108488" sldId="261"/>
            <ac:spMk id="2" creationId="{67360215-9184-4679-84E4-9FE1A1D1DA82}"/>
          </ac:spMkLst>
        </pc:spChg>
        <pc:spChg chg="mod">
          <ac:chgData name="Sabrina De Oliveira" userId="34420f5773a88cdb" providerId="LiveId" clId="{C6873D3A-5142-4B27-9846-7DCB74605CCD}" dt="2020-06-20T17:58:54.117" v="426" actId="1035"/>
          <ac:spMkLst>
            <pc:docMk/>
            <pc:sldMk cId="708108488" sldId="261"/>
            <ac:spMk id="4" creationId="{12D73F79-1558-4454-A81A-F3DB3AAA345B}"/>
          </ac:spMkLst>
        </pc:spChg>
        <pc:spChg chg="add mod">
          <ac:chgData name="Sabrina De Oliveira" userId="34420f5773a88cdb" providerId="LiveId" clId="{C6873D3A-5142-4B27-9846-7DCB74605CCD}" dt="2020-06-20T18:03:39.428" v="501" actId="1582"/>
          <ac:spMkLst>
            <pc:docMk/>
            <pc:sldMk cId="708108488" sldId="261"/>
            <ac:spMk id="6" creationId="{7DAF3067-F79F-4843-85F3-AE4F9C584C64}"/>
          </ac:spMkLst>
        </pc:spChg>
        <pc:spChg chg="mod">
          <ac:chgData name="Sabrina De Oliveira" userId="34420f5773a88cdb" providerId="LiveId" clId="{C6873D3A-5142-4B27-9846-7DCB74605CCD}" dt="2020-06-20T17:56:43.531" v="395" actId="120"/>
          <ac:spMkLst>
            <pc:docMk/>
            <pc:sldMk cId="708108488" sldId="261"/>
            <ac:spMk id="7" creationId="{894F5E17-16CC-4DD2-86BC-93A4E7658A0B}"/>
          </ac:spMkLst>
        </pc:spChg>
        <pc:spChg chg="mod">
          <ac:chgData name="Sabrina De Oliveira" userId="34420f5773a88cdb" providerId="LiveId" clId="{C6873D3A-5142-4B27-9846-7DCB74605CCD}" dt="2020-06-20T17:58:50.236" v="424" actId="1035"/>
          <ac:spMkLst>
            <pc:docMk/>
            <pc:sldMk cId="708108488" sldId="261"/>
            <ac:spMk id="8" creationId="{9A56DC33-F958-4877-99A9-BF2AC6050806}"/>
          </ac:spMkLst>
        </pc:spChg>
        <pc:spChg chg="mod">
          <ac:chgData name="Sabrina De Oliveira" userId="34420f5773a88cdb" providerId="LiveId" clId="{C6873D3A-5142-4B27-9846-7DCB74605CCD}" dt="2020-06-20T17:58:50.236" v="424" actId="1035"/>
          <ac:spMkLst>
            <pc:docMk/>
            <pc:sldMk cId="708108488" sldId="261"/>
            <ac:spMk id="9" creationId="{AA23F4E1-923B-4AC9-BA0E-E679A9491D4B}"/>
          </ac:spMkLst>
        </pc:spChg>
        <pc:spChg chg="mod">
          <ac:chgData name="Sabrina De Oliveira" userId="34420f5773a88cdb" providerId="LiveId" clId="{C6873D3A-5142-4B27-9846-7DCB74605CCD}" dt="2020-06-20T17:58:11.992" v="413" actId="14100"/>
          <ac:spMkLst>
            <pc:docMk/>
            <pc:sldMk cId="708108488" sldId="261"/>
            <ac:spMk id="10" creationId="{8AC09D58-7C1B-406E-BAF2-88F06EDE0208}"/>
          </ac:spMkLst>
        </pc:spChg>
        <pc:spChg chg="add mod">
          <ac:chgData name="Sabrina De Oliveira" userId="34420f5773a88cdb" providerId="LiveId" clId="{C6873D3A-5142-4B27-9846-7DCB74605CCD}" dt="2020-06-20T17:58:35.872" v="419" actId="14100"/>
          <ac:spMkLst>
            <pc:docMk/>
            <pc:sldMk cId="708108488" sldId="261"/>
            <ac:spMk id="12" creationId="{F5ACA5FC-4626-4855-ACEE-9E332F653B77}"/>
          </ac:spMkLst>
        </pc:spChg>
        <pc:spChg chg="add mod">
          <ac:chgData name="Sabrina De Oliveira" userId="34420f5773a88cdb" providerId="LiveId" clId="{C6873D3A-5142-4B27-9846-7DCB74605CCD}" dt="2020-06-20T17:59:34.296" v="438" actId="1036"/>
          <ac:spMkLst>
            <pc:docMk/>
            <pc:sldMk cId="708108488" sldId="261"/>
            <ac:spMk id="13" creationId="{ADC8D625-5C21-4940-AAA9-227DD947411D}"/>
          </ac:spMkLst>
        </pc:spChg>
        <pc:spChg chg="add del mod">
          <ac:chgData name="Sabrina De Oliveira" userId="34420f5773a88cdb" providerId="LiveId" clId="{C6873D3A-5142-4B27-9846-7DCB74605CCD}" dt="2020-06-20T18:01:50.547" v="481" actId="478"/>
          <ac:spMkLst>
            <pc:docMk/>
            <pc:sldMk cId="708108488" sldId="261"/>
            <ac:spMk id="15" creationId="{23BFE08A-51A7-483F-96A9-999CE79D6F5F}"/>
          </ac:spMkLst>
        </pc:spChg>
        <pc:spChg chg="add mod">
          <ac:chgData name="Sabrina De Oliveira" userId="34420f5773a88cdb" providerId="LiveId" clId="{C6873D3A-5142-4B27-9846-7DCB74605CCD}" dt="2020-06-20T18:03:39.428" v="501" actId="1582"/>
          <ac:spMkLst>
            <pc:docMk/>
            <pc:sldMk cId="708108488" sldId="261"/>
            <ac:spMk id="16" creationId="{24A6068D-488D-4CBF-BDBF-B2089568518F}"/>
          </ac:spMkLst>
        </pc:spChg>
        <pc:spChg chg="add mod">
          <ac:chgData name="Sabrina De Oliveira" userId="34420f5773a88cdb" providerId="LiveId" clId="{C6873D3A-5142-4B27-9846-7DCB74605CCD}" dt="2020-06-20T18:03:39.428" v="501" actId="1582"/>
          <ac:spMkLst>
            <pc:docMk/>
            <pc:sldMk cId="708108488" sldId="261"/>
            <ac:spMk id="17" creationId="{A0C6974A-E30A-421B-83B0-123459297050}"/>
          </ac:spMkLst>
        </pc:spChg>
        <pc:spChg chg="add mod">
          <ac:chgData name="Sabrina De Oliveira" userId="34420f5773a88cdb" providerId="LiveId" clId="{C6873D3A-5142-4B27-9846-7DCB74605CCD}" dt="2020-06-20T18:03:39.428" v="501" actId="1582"/>
          <ac:spMkLst>
            <pc:docMk/>
            <pc:sldMk cId="708108488" sldId="261"/>
            <ac:spMk id="18" creationId="{5343B016-92D3-463A-BED1-17722E5A9113}"/>
          </ac:spMkLst>
        </pc:spChg>
        <pc:spChg chg="add mod">
          <ac:chgData name="Sabrina De Oliveira" userId="34420f5773a88cdb" providerId="LiveId" clId="{C6873D3A-5142-4B27-9846-7DCB74605CCD}" dt="2020-06-20T18:04:41.339" v="517" actId="1035"/>
          <ac:spMkLst>
            <pc:docMk/>
            <pc:sldMk cId="708108488" sldId="261"/>
            <ac:spMk id="19" creationId="{634494F5-2A04-4E94-BDEE-40291B3AD359}"/>
          </ac:spMkLst>
        </pc:spChg>
        <pc:picChg chg="add mod">
          <ac:chgData name="Sabrina De Oliveira" userId="34420f5773a88cdb" providerId="LiveId" clId="{C6873D3A-5142-4B27-9846-7DCB74605CCD}" dt="2020-06-20T18:04:15.354" v="507" actId="1076"/>
          <ac:picMkLst>
            <pc:docMk/>
            <pc:sldMk cId="708108488" sldId="261"/>
            <ac:picMk id="5" creationId="{6966A59F-103B-49BE-8A05-FF20B09602C9}"/>
          </ac:picMkLst>
        </pc:picChg>
        <pc:picChg chg="add del mod">
          <ac:chgData name="Sabrina De Oliveira" userId="34420f5773a88cdb" providerId="LiveId" clId="{C6873D3A-5142-4B27-9846-7DCB74605CCD}" dt="2020-06-20T18:00:30.869" v="445" actId="478"/>
          <ac:picMkLst>
            <pc:docMk/>
            <pc:sldMk cId="708108488" sldId="261"/>
            <ac:picMk id="14" creationId="{FFE3E507-FD4D-4F2F-83C8-69EFAF62AB88}"/>
          </ac:picMkLst>
        </pc:picChg>
      </pc:sldChg>
      <pc:sldChg chg="addSp delSp modSp mod modAnim">
        <pc:chgData name="Sabrina De Oliveira" userId="34420f5773a88cdb" providerId="LiveId" clId="{C6873D3A-5142-4B27-9846-7DCB74605CCD}" dt="2020-06-20T17:53:16.132" v="345"/>
        <pc:sldMkLst>
          <pc:docMk/>
          <pc:sldMk cId="133257320" sldId="272"/>
        </pc:sldMkLst>
        <pc:spChg chg="mod">
          <ac:chgData name="Sabrina De Oliveira" userId="34420f5773a88cdb" providerId="LiveId" clId="{C6873D3A-5142-4B27-9846-7DCB74605CCD}" dt="2020-06-20T17:46:46.593" v="270" actId="20577"/>
          <ac:spMkLst>
            <pc:docMk/>
            <pc:sldMk cId="133257320" sldId="272"/>
            <ac:spMk id="7" creationId="{041F3778-7216-4345-9C36-30D7F3349F41}"/>
          </ac:spMkLst>
        </pc:spChg>
        <pc:spChg chg="add mod">
          <ac:chgData name="Sabrina De Oliveira" userId="34420f5773a88cdb" providerId="LiveId" clId="{C6873D3A-5142-4B27-9846-7DCB74605CCD}" dt="2020-06-20T17:47:20.464" v="276" actId="1076"/>
          <ac:spMkLst>
            <pc:docMk/>
            <pc:sldMk cId="133257320" sldId="272"/>
            <ac:spMk id="15" creationId="{B76DAA6B-3482-47EB-955C-12CD46DFD8B4}"/>
          </ac:spMkLst>
        </pc:spChg>
        <pc:picChg chg="add mod">
          <ac:chgData name="Sabrina De Oliveira" userId="34420f5773a88cdb" providerId="LiveId" clId="{C6873D3A-5142-4B27-9846-7DCB74605CCD}" dt="2020-06-20T17:47:05.049" v="271" actId="207"/>
          <ac:picMkLst>
            <pc:docMk/>
            <pc:sldMk cId="133257320" sldId="272"/>
            <ac:picMk id="8" creationId="{26834622-AF8C-41ED-ADE9-67D86F22994E}"/>
          </ac:picMkLst>
        </pc:picChg>
        <pc:picChg chg="add del mod">
          <ac:chgData name="Sabrina De Oliveira" userId="34420f5773a88cdb" providerId="LiveId" clId="{C6873D3A-5142-4B27-9846-7DCB74605CCD}" dt="2020-06-20T17:47:08.889" v="272" actId="478"/>
          <ac:picMkLst>
            <pc:docMk/>
            <pc:sldMk cId="133257320" sldId="272"/>
            <ac:picMk id="12" creationId="{1C2AAB8B-0209-4A3E-A029-8C281DE948D4}"/>
          </ac:picMkLst>
        </pc:picChg>
        <pc:picChg chg="add mod ord">
          <ac:chgData name="Sabrina De Oliveira" userId="34420f5773a88cdb" providerId="LiveId" clId="{C6873D3A-5142-4B27-9846-7DCB74605CCD}" dt="2020-06-20T17:47:22.161" v="277" actId="166"/>
          <ac:picMkLst>
            <pc:docMk/>
            <pc:sldMk cId="133257320" sldId="272"/>
            <ac:picMk id="14" creationId="{433A1EBD-3711-454F-A56E-FBEE8C8F8898}"/>
          </ac:picMkLst>
        </pc:picChg>
        <pc:picChg chg="add del mod">
          <ac:chgData name="Sabrina De Oliveira" userId="34420f5773a88cdb" providerId="LiveId" clId="{C6873D3A-5142-4B27-9846-7DCB74605CCD}" dt="2020-06-20T17:52:52.889" v="341" actId="207"/>
          <ac:picMkLst>
            <pc:docMk/>
            <pc:sldMk cId="133257320" sldId="272"/>
            <ac:picMk id="16" creationId="{73C9A6E9-5B66-4F85-8842-D6E12F25D55D}"/>
          </ac:picMkLst>
        </pc:picChg>
        <pc:picChg chg="add del mod">
          <ac:chgData name="Sabrina De Oliveira" userId="34420f5773a88cdb" providerId="LiveId" clId="{C6873D3A-5142-4B27-9846-7DCB74605CCD}" dt="2020-06-20T17:49:29.996" v="312" actId="478"/>
          <ac:picMkLst>
            <pc:docMk/>
            <pc:sldMk cId="133257320" sldId="272"/>
            <ac:picMk id="18" creationId="{84142D7D-D7DB-4806-BD24-BE52933CD4F7}"/>
          </ac:picMkLst>
        </pc:picChg>
        <pc:picChg chg="add mod">
          <ac:chgData name="Sabrina De Oliveira" userId="34420f5773a88cdb" providerId="LiveId" clId="{C6873D3A-5142-4B27-9846-7DCB74605CCD}" dt="2020-06-20T17:52:52.889" v="341" actId="207"/>
          <ac:picMkLst>
            <pc:docMk/>
            <pc:sldMk cId="133257320" sldId="272"/>
            <ac:picMk id="19" creationId="{40BD841A-D001-4F15-9546-1AE3C3042703}"/>
          </ac:picMkLst>
        </pc:picChg>
        <pc:picChg chg="add mod">
          <ac:chgData name="Sabrina De Oliveira" userId="34420f5773a88cdb" providerId="LiveId" clId="{C6873D3A-5142-4B27-9846-7DCB74605CCD}" dt="2020-06-20T17:52:52.889" v="341" actId="207"/>
          <ac:picMkLst>
            <pc:docMk/>
            <pc:sldMk cId="133257320" sldId="272"/>
            <ac:picMk id="20" creationId="{DD50AC4F-3CEE-46CE-8BFD-6023F5FB1DC3}"/>
          </ac:picMkLst>
        </pc:picChg>
        <pc:picChg chg="add mod">
          <ac:chgData name="Sabrina De Oliveira" userId="34420f5773a88cdb" providerId="LiveId" clId="{C6873D3A-5142-4B27-9846-7DCB74605CCD}" dt="2020-06-20T17:53:09.815" v="344" actId="1076"/>
          <ac:picMkLst>
            <pc:docMk/>
            <pc:sldMk cId="133257320" sldId="272"/>
            <ac:picMk id="22" creationId="{0C9668E6-42A6-479C-BDAF-3DF54FA8D272}"/>
          </ac:picMkLst>
        </pc:picChg>
      </pc:sldChg>
      <pc:sldChg chg="addSp delSp modSp mod addAnim delAnim modAnim">
        <pc:chgData name="Sabrina De Oliveira" userId="34420f5773a88cdb" providerId="LiveId" clId="{C6873D3A-5142-4B27-9846-7DCB74605CCD}" dt="2020-06-20T17:39:52.233" v="247" actId="1076"/>
        <pc:sldMkLst>
          <pc:docMk/>
          <pc:sldMk cId="4262503204" sldId="274"/>
        </pc:sldMkLst>
        <pc:spChg chg="del mod ord">
          <ac:chgData name="Sabrina De Oliveira" userId="34420f5773a88cdb" providerId="LiveId" clId="{C6873D3A-5142-4B27-9846-7DCB74605CCD}" dt="2020-06-20T17:33:18.868" v="126" actId="478"/>
          <ac:spMkLst>
            <pc:docMk/>
            <pc:sldMk cId="4262503204" sldId="274"/>
            <ac:spMk id="2" creationId="{08A416A4-D9DF-45EE-8A5F-6C04F3E080B7}"/>
          </ac:spMkLst>
        </pc:spChg>
        <pc:spChg chg="mod">
          <ac:chgData name="Sabrina De Oliveira" userId="34420f5773a88cdb" providerId="LiveId" clId="{C6873D3A-5142-4B27-9846-7DCB74605CCD}" dt="2020-06-20T17:28:04.545" v="41" actId="1035"/>
          <ac:spMkLst>
            <pc:docMk/>
            <pc:sldMk cId="4262503204" sldId="274"/>
            <ac:spMk id="9" creationId="{F03F9F49-502F-4B3D-994F-EAD70FD19E32}"/>
          </ac:spMkLst>
        </pc:spChg>
        <pc:spChg chg="mod">
          <ac:chgData name="Sabrina De Oliveira" userId="34420f5773a88cdb" providerId="LiveId" clId="{C6873D3A-5142-4B27-9846-7DCB74605CCD}" dt="2020-06-20T17:31:16.144" v="88" actId="1035"/>
          <ac:spMkLst>
            <pc:docMk/>
            <pc:sldMk cId="4262503204" sldId="274"/>
            <ac:spMk id="10" creationId="{A22357CB-6840-44FE-BF38-B638938C20D4}"/>
          </ac:spMkLst>
        </pc:spChg>
        <pc:spChg chg="mod">
          <ac:chgData name="Sabrina De Oliveira" userId="34420f5773a88cdb" providerId="LiveId" clId="{C6873D3A-5142-4B27-9846-7DCB74605CCD}" dt="2020-06-20T17:38:57.038" v="188" actId="14100"/>
          <ac:spMkLst>
            <pc:docMk/>
            <pc:sldMk cId="4262503204" sldId="274"/>
            <ac:spMk id="20" creationId="{A9B88161-787D-4FE1-81D0-370764C8DD13}"/>
          </ac:spMkLst>
        </pc:spChg>
        <pc:spChg chg="mod">
          <ac:chgData name="Sabrina De Oliveira" userId="34420f5773a88cdb" providerId="LiveId" clId="{C6873D3A-5142-4B27-9846-7DCB74605CCD}" dt="2020-06-20T17:38:05.901" v="184" actId="1076"/>
          <ac:spMkLst>
            <pc:docMk/>
            <pc:sldMk cId="4262503204" sldId="274"/>
            <ac:spMk id="34" creationId="{1E960B4D-7791-4870-BB0B-C6DBF7C0844B}"/>
          </ac:spMkLst>
        </pc:spChg>
        <pc:spChg chg="del">
          <ac:chgData name="Sabrina De Oliveira" userId="34420f5773a88cdb" providerId="LiveId" clId="{C6873D3A-5142-4B27-9846-7DCB74605CCD}" dt="2020-06-20T17:23:07.812" v="0" actId="478"/>
          <ac:spMkLst>
            <pc:docMk/>
            <pc:sldMk cId="4262503204" sldId="274"/>
            <ac:spMk id="42" creationId="{CA2742A3-3AEE-427E-B77C-6039F71808C3}"/>
          </ac:spMkLst>
        </pc:spChg>
        <pc:spChg chg="del">
          <ac:chgData name="Sabrina De Oliveira" userId="34420f5773a88cdb" providerId="LiveId" clId="{C6873D3A-5142-4B27-9846-7DCB74605CCD}" dt="2020-06-20T17:23:09.661" v="2" actId="478"/>
          <ac:spMkLst>
            <pc:docMk/>
            <pc:sldMk cId="4262503204" sldId="274"/>
            <ac:spMk id="48" creationId="{3EDFCF83-67B0-4DE1-A18E-1BF075CF1043}"/>
          </ac:spMkLst>
        </pc:spChg>
        <pc:spChg chg="mod">
          <ac:chgData name="Sabrina De Oliveira" userId="34420f5773a88cdb" providerId="LiveId" clId="{C6873D3A-5142-4B27-9846-7DCB74605CCD}" dt="2020-06-20T17:39:31.101" v="244" actId="14100"/>
          <ac:spMkLst>
            <pc:docMk/>
            <pc:sldMk cId="4262503204" sldId="274"/>
            <ac:spMk id="54" creationId="{07C543B7-CBA8-4296-BCAE-77A7D5DE9EBE}"/>
          </ac:spMkLst>
        </pc:spChg>
        <pc:spChg chg="mod">
          <ac:chgData name="Sabrina De Oliveira" userId="34420f5773a88cdb" providerId="LiveId" clId="{C6873D3A-5142-4B27-9846-7DCB74605CCD}" dt="2020-06-20T17:39:37.270" v="245" actId="14100"/>
          <ac:spMkLst>
            <pc:docMk/>
            <pc:sldMk cId="4262503204" sldId="274"/>
            <ac:spMk id="55" creationId="{B6216458-35D2-4359-8397-46735755EC39}"/>
          </ac:spMkLst>
        </pc:spChg>
        <pc:spChg chg="mod">
          <ac:chgData name="Sabrina De Oliveira" userId="34420f5773a88cdb" providerId="LiveId" clId="{C6873D3A-5142-4B27-9846-7DCB74605CCD}" dt="2020-06-20T17:39:21.758" v="243" actId="20577"/>
          <ac:spMkLst>
            <pc:docMk/>
            <pc:sldMk cId="4262503204" sldId="274"/>
            <ac:spMk id="57" creationId="{8706A4BE-DC48-4BFA-9473-070E98137221}"/>
          </ac:spMkLst>
        </pc:spChg>
        <pc:spChg chg="mod">
          <ac:chgData name="Sabrina De Oliveira" userId="34420f5773a88cdb" providerId="LiveId" clId="{C6873D3A-5142-4B27-9846-7DCB74605CCD}" dt="2020-06-20T17:39:52.233" v="247" actId="1076"/>
          <ac:spMkLst>
            <pc:docMk/>
            <pc:sldMk cId="4262503204" sldId="274"/>
            <ac:spMk id="59" creationId="{E178643D-7FB2-4F7F-B9C8-28013C8E4EA4}"/>
          </ac:spMkLst>
        </pc:spChg>
        <pc:spChg chg="add del mod">
          <ac:chgData name="Sabrina De Oliveira" userId="34420f5773a88cdb" providerId="LiveId" clId="{C6873D3A-5142-4B27-9846-7DCB74605CCD}" dt="2020-06-20T17:33:18.136" v="125" actId="478"/>
          <ac:spMkLst>
            <pc:docMk/>
            <pc:sldMk cId="4262503204" sldId="274"/>
            <ac:spMk id="63" creationId="{D68876CD-00C9-4A76-9D1A-85A028A10A7C}"/>
          </ac:spMkLst>
        </pc:spChg>
        <pc:picChg chg="del">
          <ac:chgData name="Sabrina De Oliveira" userId="34420f5773a88cdb" providerId="LiveId" clId="{C6873D3A-5142-4B27-9846-7DCB74605CCD}" dt="2020-06-20T17:23:08.698" v="1" actId="478"/>
          <ac:picMkLst>
            <pc:docMk/>
            <pc:sldMk cId="4262503204" sldId="274"/>
            <ac:picMk id="13" creationId="{6CC7936E-BA0C-4C42-8F76-F9A03F98E6C1}"/>
          </ac:picMkLst>
        </pc:picChg>
        <pc:picChg chg="add del mod ord">
          <ac:chgData name="Sabrina De Oliveira" userId="34420f5773a88cdb" providerId="LiveId" clId="{C6873D3A-5142-4B27-9846-7DCB74605CCD}" dt="2020-06-20T17:32:18.560" v="109" actId="166"/>
          <ac:picMkLst>
            <pc:docMk/>
            <pc:sldMk cId="4262503204" sldId="274"/>
            <ac:picMk id="49" creationId="{AC8FE359-DB7D-415B-9C86-3F288E6E3C6A}"/>
          </ac:picMkLst>
        </pc:picChg>
        <pc:picChg chg="add mod ord">
          <ac:chgData name="Sabrina De Oliveira" userId="34420f5773a88cdb" providerId="LiveId" clId="{C6873D3A-5142-4B27-9846-7DCB74605CCD}" dt="2020-06-20T17:37:03.717" v="176" actId="166"/>
          <ac:picMkLst>
            <pc:docMk/>
            <pc:sldMk cId="4262503204" sldId="274"/>
            <ac:picMk id="50" creationId="{1CD5C19B-C85E-4404-BD04-7CB2AB0FACBD}"/>
          </ac:picMkLst>
        </pc:picChg>
        <pc:picChg chg="add mod ord">
          <ac:chgData name="Sabrina De Oliveira" userId="34420f5773a88cdb" providerId="LiveId" clId="{C6873D3A-5142-4B27-9846-7DCB74605CCD}" dt="2020-06-20T17:33:26.155" v="133" actId="1035"/>
          <ac:picMkLst>
            <pc:docMk/>
            <pc:sldMk cId="4262503204" sldId="274"/>
            <ac:picMk id="51" creationId="{3F6D36E5-8629-4E22-8172-2CF56B907F42}"/>
          </ac:picMkLst>
        </pc:picChg>
        <pc:picChg chg="add del mod ord">
          <ac:chgData name="Sabrina De Oliveira" userId="34420f5773a88cdb" providerId="LiveId" clId="{C6873D3A-5142-4B27-9846-7DCB74605CCD}" dt="2020-06-20T17:36:23.204" v="168" actId="1076"/>
          <ac:picMkLst>
            <pc:docMk/>
            <pc:sldMk cId="4262503204" sldId="274"/>
            <ac:picMk id="52" creationId="{E6A81E80-264D-475D-87BE-86635373292D}"/>
          </ac:picMkLst>
        </pc:picChg>
        <pc:picChg chg="add del mod">
          <ac:chgData name="Sabrina De Oliveira" userId="34420f5773a88cdb" providerId="LiveId" clId="{C6873D3A-5142-4B27-9846-7DCB74605CCD}" dt="2020-06-20T17:37:08.079" v="177" actId="478"/>
          <ac:picMkLst>
            <pc:docMk/>
            <pc:sldMk cId="4262503204" sldId="274"/>
            <ac:picMk id="53" creationId="{297E210A-94C1-4A6F-B0D3-749A361B0121}"/>
          </ac:picMkLst>
        </pc:picChg>
        <pc:picChg chg="del">
          <ac:chgData name="Sabrina De Oliveira" userId="34420f5773a88cdb" providerId="LiveId" clId="{C6873D3A-5142-4B27-9846-7DCB74605CCD}" dt="2020-06-20T17:32:12.118" v="107" actId="478"/>
          <ac:picMkLst>
            <pc:docMk/>
            <pc:sldMk cId="4262503204" sldId="274"/>
            <ac:picMk id="56" creationId="{6DA9B005-9FBA-4B48-B5AD-69FDB8BFDF49}"/>
          </ac:picMkLst>
        </pc:picChg>
        <pc:picChg chg="del mod">
          <ac:chgData name="Sabrina De Oliveira" userId="34420f5773a88cdb" providerId="LiveId" clId="{C6873D3A-5142-4B27-9846-7DCB74605CCD}" dt="2020-06-20T17:34:25.695" v="141" actId="478"/>
          <ac:picMkLst>
            <pc:docMk/>
            <pc:sldMk cId="4262503204" sldId="274"/>
            <ac:picMk id="58" creationId="{9E8D434A-56BB-40A4-8308-259680634CB7}"/>
          </ac:picMkLst>
        </pc:picChg>
        <pc:picChg chg="del">
          <ac:chgData name="Sabrina De Oliveira" userId="34420f5773a88cdb" providerId="LiveId" clId="{C6873D3A-5142-4B27-9846-7DCB74605CCD}" dt="2020-06-20T17:37:02.365" v="175" actId="478"/>
          <ac:picMkLst>
            <pc:docMk/>
            <pc:sldMk cId="4262503204" sldId="274"/>
            <ac:picMk id="60" creationId="{A5149666-3A0E-480C-8F1A-D9EABB7CCEE0}"/>
          </ac:picMkLst>
        </pc:picChg>
        <pc:picChg chg="del">
          <ac:chgData name="Sabrina De Oliveira" userId="34420f5773a88cdb" providerId="LiveId" clId="{C6873D3A-5142-4B27-9846-7DCB74605CCD}" dt="2020-06-20T17:37:12.738" v="179" actId="478"/>
          <ac:picMkLst>
            <pc:docMk/>
            <pc:sldMk cId="4262503204" sldId="274"/>
            <ac:picMk id="62" creationId="{C3DF032B-4E26-48F0-924B-34313C296ADA}"/>
          </ac:picMkLst>
        </pc:picChg>
        <pc:picChg chg="add del mod">
          <ac:chgData name="Sabrina De Oliveira" userId="34420f5773a88cdb" providerId="LiveId" clId="{C6873D3A-5142-4B27-9846-7DCB74605CCD}" dt="2020-06-20T17:31:58.311" v="101" actId="478"/>
          <ac:picMkLst>
            <pc:docMk/>
            <pc:sldMk cId="4262503204" sldId="274"/>
            <ac:picMk id="64" creationId="{2C5D4CBF-36D8-443A-9440-F3B5CC4D9A0A}"/>
          </ac:picMkLst>
        </pc:picChg>
        <pc:picChg chg="add del mod ord">
          <ac:chgData name="Sabrina De Oliveira" userId="34420f5773a88cdb" providerId="LiveId" clId="{C6873D3A-5142-4B27-9846-7DCB74605CCD}" dt="2020-06-20T17:36:15" v="166" actId="478"/>
          <ac:picMkLst>
            <pc:docMk/>
            <pc:sldMk cId="4262503204" sldId="274"/>
            <ac:picMk id="65" creationId="{D0876B24-2001-411A-B2ED-A9EC48F82B85}"/>
          </ac:picMkLst>
        </pc:picChg>
        <pc:picChg chg="del">
          <ac:chgData name="Sabrina De Oliveira" userId="34420f5773a88cdb" providerId="LiveId" clId="{C6873D3A-5142-4B27-9846-7DCB74605CCD}" dt="2020-06-20T17:33:09.378" v="120" actId="27803"/>
          <ac:picMkLst>
            <pc:docMk/>
            <pc:sldMk cId="4262503204" sldId="274"/>
            <ac:picMk id="66" creationId="{08A416A4-D9DF-45EE-8A5F-6C04F3E080B7}"/>
          </ac:picMkLst>
        </pc:picChg>
        <pc:picChg chg="add mod ord">
          <ac:chgData name="Sabrina De Oliveira" userId="34420f5773a88cdb" providerId="LiveId" clId="{C6873D3A-5142-4B27-9846-7DCB74605CCD}" dt="2020-06-20T17:35:24.534" v="153" actId="166"/>
          <ac:picMkLst>
            <pc:docMk/>
            <pc:sldMk cId="4262503204" sldId="274"/>
            <ac:picMk id="67" creationId="{7F73A101-5748-40F2-A957-0F400CA2537C}"/>
          </ac:picMkLst>
        </pc:picChg>
        <pc:picChg chg="add mod">
          <ac:chgData name="Sabrina De Oliveira" userId="34420f5773a88cdb" providerId="LiveId" clId="{C6873D3A-5142-4B27-9846-7DCB74605CCD}" dt="2020-06-20T17:37:18.143" v="181" actId="1076"/>
          <ac:picMkLst>
            <pc:docMk/>
            <pc:sldMk cId="4262503204" sldId="274"/>
            <ac:picMk id="68" creationId="{FB0DEB06-E96B-4E79-8267-3108D0C4C6A7}"/>
          </ac:picMkLst>
        </pc:picChg>
      </pc:sldChg>
      <pc:sldChg chg="delSp add del mod">
        <pc:chgData name="Sabrina De Oliveira" userId="34420f5773a88cdb" providerId="LiveId" clId="{C6873D3A-5142-4B27-9846-7DCB74605CCD}" dt="2020-06-20T17:44:45.039" v="251" actId="2696"/>
        <pc:sldMkLst>
          <pc:docMk/>
          <pc:sldMk cId="898126907" sldId="295"/>
        </pc:sldMkLst>
        <pc:spChg chg="del">
          <ac:chgData name="Sabrina De Oliveira" userId="34420f5773a88cdb" providerId="LiveId" clId="{C6873D3A-5142-4B27-9846-7DCB74605CCD}" dt="2020-06-20T17:40:27.692" v="250" actId="478"/>
          <ac:spMkLst>
            <pc:docMk/>
            <pc:sldMk cId="898126907" sldId="295"/>
            <ac:spMk id="4" creationId="{6311EA37-218B-4B5F-BA7A-A78CC7C094E8}"/>
          </ac:spMkLst>
        </pc:spChg>
        <pc:spChg chg="del">
          <ac:chgData name="Sabrina De Oliveira" userId="34420f5773a88cdb" providerId="LiveId" clId="{C6873D3A-5142-4B27-9846-7DCB74605CCD}" dt="2020-06-20T17:40:24.488" v="249" actId="478"/>
          <ac:spMkLst>
            <pc:docMk/>
            <pc:sldMk cId="898126907" sldId="295"/>
            <ac:spMk id="13" creationId="{CF9D096C-FB83-4A91-932F-5BD89A1A43CE}"/>
          </ac:spMkLst>
        </pc:spChg>
        <pc:picChg chg="del">
          <ac:chgData name="Sabrina De Oliveira" userId="34420f5773a88cdb" providerId="LiveId" clId="{C6873D3A-5142-4B27-9846-7DCB74605CCD}" dt="2020-06-20T17:40:24.488" v="249" actId="478"/>
          <ac:picMkLst>
            <pc:docMk/>
            <pc:sldMk cId="898126907" sldId="295"/>
            <ac:picMk id="3" creationId="{432E9C5D-3578-41A5-AA02-B642883E2D0B}"/>
          </ac:picMkLst>
        </pc:picChg>
      </pc:sldChg>
      <pc:sldChg chg="addSp modSp add mod modAnim">
        <pc:chgData name="Sabrina De Oliveira" userId="34420f5773a88cdb" providerId="LiveId" clId="{C6873D3A-5142-4B27-9846-7DCB74605CCD}" dt="2020-06-20T18:30:29.177" v="906"/>
        <pc:sldMkLst>
          <pc:docMk/>
          <pc:sldMk cId="1937555273" sldId="295"/>
        </pc:sldMkLst>
        <pc:spChg chg="add mod">
          <ac:chgData name="Sabrina De Oliveira" userId="34420f5773a88cdb" providerId="LiveId" clId="{C6873D3A-5142-4B27-9846-7DCB74605CCD}" dt="2020-06-20T18:28:41.717" v="902" actId="5793"/>
          <ac:spMkLst>
            <pc:docMk/>
            <pc:sldMk cId="1937555273" sldId="295"/>
            <ac:spMk id="2" creationId="{6402EAFF-5BBF-47EF-B3A6-5A04FB1E7179}"/>
          </ac:spMkLst>
        </pc:spChg>
        <pc:spChg chg="add mod">
          <ac:chgData name="Sabrina De Oliveira" userId="34420f5773a88cdb" providerId="LiveId" clId="{C6873D3A-5142-4B27-9846-7DCB74605CCD}" dt="2020-06-20T18:28:38.313" v="900" actId="5793"/>
          <ac:spMkLst>
            <pc:docMk/>
            <pc:sldMk cId="1937555273" sldId="295"/>
            <ac:spMk id="3" creationId="{76B3B802-46C7-492A-89CE-354D1EC26B06}"/>
          </ac:spMkLst>
        </pc:spChg>
        <pc:spChg chg="add mod">
          <ac:chgData name="Sabrina De Oliveira" userId="34420f5773a88cdb" providerId="LiveId" clId="{C6873D3A-5142-4B27-9846-7DCB74605CCD}" dt="2020-06-20T18:24:18.898" v="791" actId="14"/>
          <ac:spMkLst>
            <pc:docMk/>
            <pc:sldMk cId="1937555273" sldId="295"/>
            <ac:spMk id="4" creationId="{C1BABD6E-8B7E-4613-9122-6410093DB068}"/>
          </ac:spMkLst>
        </pc:spChg>
        <pc:spChg chg="add mod">
          <ac:chgData name="Sabrina De Oliveira" userId="34420f5773a88cdb" providerId="LiveId" clId="{C6873D3A-5142-4B27-9846-7DCB74605CCD}" dt="2020-06-20T18:23:27.400" v="769" actId="20577"/>
          <ac:spMkLst>
            <pc:docMk/>
            <pc:sldMk cId="1937555273" sldId="295"/>
            <ac:spMk id="5" creationId="{DA9EBC73-0320-40F0-9249-180391C46930}"/>
          </ac:spMkLst>
        </pc:spChg>
        <pc:spChg chg="add mod">
          <ac:chgData name="Sabrina De Oliveira" userId="34420f5773a88cdb" providerId="LiveId" clId="{C6873D3A-5142-4B27-9846-7DCB74605CCD}" dt="2020-06-20T18:23:47.545" v="781" actId="20577"/>
          <ac:spMkLst>
            <pc:docMk/>
            <pc:sldMk cId="1937555273" sldId="295"/>
            <ac:spMk id="6" creationId="{1B73E6E5-4091-4B48-ACA4-96DF8956F384}"/>
          </ac:spMkLst>
        </pc:spChg>
        <pc:spChg chg="mod">
          <ac:chgData name="Sabrina De Oliveira" userId="34420f5773a88cdb" providerId="LiveId" clId="{C6873D3A-5142-4B27-9846-7DCB74605CCD}" dt="2020-06-20T18:22:16.265" v="735" actId="1076"/>
          <ac:spMkLst>
            <pc:docMk/>
            <pc:sldMk cId="1937555273" sldId="295"/>
            <ac:spMk id="8" creationId="{1DCD6BDE-4DD5-435E-928E-F80562EBDCFD}"/>
          </ac:spMkLst>
        </pc:spChg>
        <pc:spChg chg="add mod">
          <ac:chgData name="Sabrina De Oliveira" userId="34420f5773a88cdb" providerId="LiveId" clId="{C6873D3A-5142-4B27-9846-7DCB74605CCD}" dt="2020-06-20T18:24:40.225" v="794" actId="1037"/>
          <ac:spMkLst>
            <pc:docMk/>
            <pc:sldMk cId="1937555273" sldId="295"/>
            <ac:spMk id="10" creationId="{E17FB63D-34FB-4D73-AE0E-F6207FF025B4}"/>
          </ac:spMkLst>
        </pc:spChg>
        <pc:spChg chg="add mod">
          <ac:chgData name="Sabrina De Oliveira" userId="34420f5773a88cdb" providerId="LiveId" clId="{C6873D3A-5142-4B27-9846-7DCB74605CCD}" dt="2020-06-20T18:24:35.857" v="793" actId="1035"/>
          <ac:spMkLst>
            <pc:docMk/>
            <pc:sldMk cId="1937555273" sldId="295"/>
            <ac:spMk id="11" creationId="{A3A0F4B9-DAF2-4771-8D7F-8E4B32682913}"/>
          </ac:spMkLst>
        </pc:spChg>
        <pc:spChg chg="add mod">
          <ac:chgData name="Sabrina De Oliveira" userId="34420f5773a88cdb" providerId="LiveId" clId="{C6873D3A-5142-4B27-9846-7DCB74605CCD}" dt="2020-06-20T18:27:43.716" v="892" actId="1036"/>
          <ac:spMkLst>
            <pc:docMk/>
            <pc:sldMk cId="1937555273" sldId="295"/>
            <ac:spMk id="12" creationId="{552DB151-6A2F-49AF-A120-8FB391256C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224E9-0BB2-4646-9AE5-CD7A1B5C2C89}" type="datetimeFigureOut">
              <a:rPr lang="en-GB" smtClean="0"/>
              <a:t>20/06/2020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1424F-0195-4502-BBA8-57027C685AAE}" type="slidenum">
              <a:rPr lang="en-GB" smtClean="0"/>
              <a:t>‹#›</a:t>
            </a:fld>
            <a:endParaRPr lang="en-GB"/>
          </a:p>
        </p:txBody>
      </p:sp>
    </p:spTree>
    <p:extLst>
      <p:ext uri="{BB962C8B-B14F-4D97-AF65-F5344CB8AC3E}">
        <p14:creationId xmlns:p14="http://schemas.microsoft.com/office/powerpoint/2010/main" val="1913051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cbi.nlm.nih.gov/pmc/articles/PMC4226760/"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emjreviews.com/diabetes/article/editors-pick-how-can-we-develop-more-effective-strategies-for-type-2-diabetes-mellitus-prevention-a-paradigm-shift-from-a-glucose-centric-to-a-beta-cell-centric-concept-of-diabete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solidFill>
                  <a:schemeClr val="bg1"/>
                </a:solidFill>
                <a:hlinkClick r:id="rId3">
                  <a:extLst>
                    <a:ext uri="{A12FA001-AC4F-418D-AE19-62706E023703}">
                      <ahyp:hlinkClr xmlns:ahyp="http://schemas.microsoft.com/office/drawing/2018/hyperlinkcolor" val="tx"/>
                    </a:ext>
                  </a:extLst>
                </a:hlinkClick>
              </a:rPr>
              <a:t>Pathophysiology</a:t>
            </a:r>
            <a:r>
              <a:rPr lang="en-GB" u="sng" dirty="0">
                <a:solidFill>
                  <a:schemeClr val="bg1"/>
                </a:solidFill>
                <a:hlinkClick r:id="rId3">
                  <a:extLst>
                    <a:ext uri="{A12FA001-AC4F-418D-AE19-62706E023703}">
                      <ahyp:hlinkClr xmlns:ahyp="http://schemas.microsoft.com/office/drawing/2018/hyperlinkcolor" val="tx"/>
                    </a:ext>
                  </a:extLst>
                </a:hlinkClick>
              </a:rPr>
              <a:t>:</a:t>
            </a:r>
          </a:p>
          <a:p>
            <a:r>
              <a:rPr lang="en-GB" dirty="0">
                <a:solidFill>
                  <a:srgbClr val="0563C1"/>
                </a:solidFill>
                <a:hlinkClick r:id="rId3">
                  <a:extLst>
                    <a:ext uri="{A12FA001-AC4F-418D-AE19-62706E023703}">
                      <ahyp:hlinkClr xmlns:ahyp="http://schemas.microsoft.com/office/drawing/2018/hyperlinkcolor" val="tx"/>
                    </a:ext>
                  </a:extLst>
                </a:hlinkClick>
              </a:rPr>
              <a:t>https://www.ncbi.nlm.nih.gov/pmc/articles/PMC4226760/</a:t>
            </a:r>
            <a:endParaRPr lang="en-GB" dirty="0">
              <a:solidFill>
                <a:srgbClr val="0563C1"/>
              </a:solidFill>
            </a:endParaRPr>
          </a:p>
          <a:p>
            <a:r>
              <a:rPr lang="en-GB" dirty="0">
                <a:hlinkClick r:id="rId4"/>
              </a:rPr>
              <a:t>https://www.emjreviews.com/diabetes/article/editors-pick-how-can-we-develop-more-effective-strategies-for-type-2-diabetes-mellitus-prevention-a-paradigm-shift-from-a-glucose-centric-to-a-beta-cell-centric-concept-of-diabetes/</a:t>
            </a:r>
            <a:endParaRPr lang="en-GB" dirty="0"/>
          </a:p>
          <a:p>
            <a:r>
              <a:rPr lang="en-GB" dirty="0"/>
              <a:t>T2DM is generally believed to develop after the onset of insulin resistance due to the beta cell dysfunction that results from the increased need for insulin secretion. This beta cell dysfunction is especially relevant since no production of new beta cells occurs past the age of 30 in the human pancreas. Hence, insulin resistance is believed to be a critical step in the development of T2DM. For this reason, great efforts are being made in order to investigate factors that influence insulin sensitivity. </a:t>
            </a:r>
          </a:p>
        </p:txBody>
      </p:sp>
      <p:sp>
        <p:nvSpPr>
          <p:cNvPr id="4" name="Slide Number Placeholder 3"/>
          <p:cNvSpPr>
            <a:spLocks noGrp="1"/>
          </p:cNvSpPr>
          <p:nvPr>
            <p:ph type="sldNum" sz="quarter" idx="5"/>
          </p:nvPr>
        </p:nvSpPr>
        <p:spPr/>
        <p:txBody>
          <a:bodyPr/>
          <a:lstStyle/>
          <a:p>
            <a:fld id="{A461424F-0195-4502-BBA8-57027C685AAE}" type="slidenum">
              <a:rPr lang="en-GB" smtClean="0"/>
              <a:t>2</a:t>
            </a:fld>
            <a:endParaRPr lang="en-GB"/>
          </a:p>
        </p:txBody>
      </p:sp>
    </p:spTree>
    <p:extLst>
      <p:ext uri="{BB962C8B-B14F-4D97-AF65-F5344CB8AC3E}">
        <p14:creationId xmlns:p14="http://schemas.microsoft.com/office/powerpoint/2010/main" val="1208393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22</a:t>
            </a:fld>
            <a:endParaRPr lang="en-GB"/>
          </a:p>
        </p:txBody>
      </p:sp>
    </p:spTree>
    <p:extLst>
      <p:ext uri="{BB962C8B-B14F-4D97-AF65-F5344CB8AC3E}">
        <p14:creationId xmlns:p14="http://schemas.microsoft.com/office/powerpoint/2010/main" val="480915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Species evenness</a:t>
            </a:r>
            <a:r>
              <a:rPr lang="en-GB" sz="1200" b="0" i="0" kern="1200" dirty="0">
                <a:solidFill>
                  <a:schemeClr val="tx1"/>
                </a:solidFill>
                <a:effectLst/>
                <a:latin typeface="+mn-lt"/>
                <a:ea typeface="+mn-ea"/>
                <a:cs typeface="+mn-cs"/>
              </a:rPr>
              <a:t> refers to how close in numbers each </a:t>
            </a:r>
            <a:r>
              <a:rPr lang="en-GB" sz="1200" b="1" i="0" kern="1200" dirty="0">
                <a:solidFill>
                  <a:schemeClr val="tx1"/>
                </a:solidFill>
                <a:effectLst/>
                <a:latin typeface="+mn-lt"/>
                <a:ea typeface="+mn-ea"/>
                <a:cs typeface="+mn-cs"/>
              </a:rPr>
              <a:t>species</a:t>
            </a:r>
            <a:r>
              <a:rPr lang="en-GB" sz="1200" b="0" i="0" kern="1200" dirty="0">
                <a:solidFill>
                  <a:schemeClr val="tx1"/>
                </a:solidFill>
                <a:effectLst/>
                <a:latin typeface="+mn-lt"/>
                <a:ea typeface="+mn-ea"/>
                <a:cs typeface="+mn-cs"/>
              </a:rPr>
              <a:t> in an environment is.</a:t>
            </a:r>
          </a:p>
          <a:p>
            <a:r>
              <a:rPr lang="en-GB" sz="1200" b="1" i="0" kern="1200" dirty="0">
                <a:solidFill>
                  <a:schemeClr val="tx1"/>
                </a:solidFill>
                <a:effectLst/>
                <a:latin typeface="+mn-lt"/>
                <a:ea typeface="+mn-ea"/>
                <a:cs typeface="+mn-cs"/>
              </a:rPr>
              <a:t>Species abundance</a:t>
            </a:r>
            <a:r>
              <a:rPr lang="en-GB" sz="1200" b="0" i="0" kern="1200" dirty="0">
                <a:solidFill>
                  <a:schemeClr val="tx1"/>
                </a:solidFill>
                <a:effectLst/>
                <a:latin typeface="+mn-lt"/>
                <a:ea typeface="+mn-ea"/>
                <a:cs typeface="+mn-cs"/>
              </a:rPr>
              <a:t> is the number of taxa per </a:t>
            </a:r>
            <a:r>
              <a:rPr lang="en-GB" sz="1200" b="1" i="0" kern="1200" dirty="0">
                <a:solidFill>
                  <a:schemeClr val="tx1"/>
                </a:solidFill>
                <a:effectLst/>
                <a:latin typeface="+mn-lt"/>
                <a:ea typeface="+mn-ea"/>
                <a:cs typeface="+mn-cs"/>
              </a:rPr>
              <a:t>species</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25</a:t>
            </a:fld>
            <a:endParaRPr lang="en-GB"/>
          </a:p>
        </p:txBody>
      </p:sp>
    </p:spTree>
    <p:extLst>
      <p:ext uri="{BB962C8B-B14F-4D97-AF65-F5344CB8AC3E}">
        <p14:creationId xmlns:p14="http://schemas.microsoft.com/office/powerpoint/2010/main" val="204653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 Nevertheless, this interaction is still poorly understood and the changes in the omics of type 2 diabetic individuals remain debatable, especially in the time-period prior to diabetes onset.</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3</a:t>
            </a:fld>
            <a:endParaRPr lang="en-GB"/>
          </a:p>
        </p:txBody>
      </p:sp>
    </p:spTree>
    <p:extLst>
      <p:ext uri="{BB962C8B-B14F-4D97-AF65-F5344CB8AC3E}">
        <p14:creationId xmlns:p14="http://schemas.microsoft.com/office/powerpoint/2010/main" val="3309990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5</a:t>
            </a:fld>
            <a:endParaRPr lang="en-GB"/>
          </a:p>
        </p:txBody>
      </p:sp>
    </p:spTree>
    <p:extLst>
      <p:ext uri="{BB962C8B-B14F-4D97-AF65-F5344CB8AC3E}">
        <p14:creationId xmlns:p14="http://schemas.microsoft.com/office/powerpoint/2010/main" val="1488042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8</a:t>
            </a:fld>
            <a:endParaRPr lang="en-GB"/>
          </a:p>
        </p:txBody>
      </p:sp>
    </p:spTree>
    <p:extLst>
      <p:ext uri="{BB962C8B-B14F-4D97-AF65-F5344CB8AC3E}">
        <p14:creationId xmlns:p14="http://schemas.microsoft.com/office/powerpoint/2010/main" val="1370957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9</a:t>
            </a:fld>
            <a:endParaRPr lang="en-GB"/>
          </a:p>
        </p:txBody>
      </p:sp>
    </p:spTree>
    <p:extLst>
      <p:ext uri="{BB962C8B-B14F-4D97-AF65-F5344CB8AC3E}">
        <p14:creationId xmlns:p14="http://schemas.microsoft.com/office/powerpoint/2010/main" val="2430740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11</a:t>
            </a:fld>
            <a:endParaRPr lang="en-GB"/>
          </a:p>
        </p:txBody>
      </p:sp>
    </p:spTree>
    <p:extLst>
      <p:ext uri="{BB962C8B-B14F-4D97-AF65-F5344CB8AC3E}">
        <p14:creationId xmlns:p14="http://schemas.microsoft.com/office/powerpoint/2010/main" val="2409920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if groups are homogenous based on p-value!</a:t>
            </a:r>
          </a:p>
        </p:txBody>
      </p:sp>
      <p:sp>
        <p:nvSpPr>
          <p:cNvPr id="4" name="Slide Number Placeholder 3"/>
          <p:cNvSpPr>
            <a:spLocks noGrp="1"/>
          </p:cNvSpPr>
          <p:nvPr>
            <p:ph type="sldNum" sz="quarter" idx="5"/>
          </p:nvPr>
        </p:nvSpPr>
        <p:spPr/>
        <p:txBody>
          <a:bodyPr/>
          <a:lstStyle/>
          <a:p>
            <a:fld id="{A461424F-0195-4502-BBA8-57027C685AAE}" type="slidenum">
              <a:rPr lang="en-GB" smtClean="0"/>
              <a:t>18</a:t>
            </a:fld>
            <a:endParaRPr lang="en-GB"/>
          </a:p>
        </p:txBody>
      </p:sp>
    </p:spTree>
    <p:extLst>
      <p:ext uri="{BB962C8B-B14F-4D97-AF65-F5344CB8AC3E}">
        <p14:creationId xmlns:p14="http://schemas.microsoft.com/office/powerpoint/2010/main" val="3781485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19</a:t>
            </a:fld>
            <a:endParaRPr lang="en-GB"/>
          </a:p>
        </p:txBody>
      </p:sp>
    </p:spTree>
    <p:extLst>
      <p:ext uri="{BB962C8B-B14F-4D97-AF65-F5344CB8AC3E}">
        <p14:creationId xmlns:p14="http://schemas.microsoft.com/office/powerpoint/2010/main" val="1062440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21</a:t>
            </a:fld>
            <a:endParaRPr lang="en-GB"/>
          </a:p>
        </p:txBody>
      </p:sp>
    </p:spTree>
    <p:extLst>
      <p:ext uri="{BB962C8B-B14F-4D97-AF65-F5344CB8AC3E}">
        <p14:creationId xmlns:p14="http://schemas.microsoft.com/office/powerpoint/2010/main" val="581219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20/06/2020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72891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AD436-A087-4A72-A71C-DCC7BC3259CA}" type="datetimeFigureOut">
              <a:rPr lang="en-GB" smtClean="0"/>
              <a:t>20/06/2020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76686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20/06/2020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122989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20/06/2020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81601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20/06/2020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788610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5AD436-A087-4A72-A71C-DCC7BC3259CA}" type="datetimeFigureOut">
              <a:rPr lang="en-GB" smtClean="0"/>
              <a:t>20/06/2020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964598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5AD436-A087-4A72-A71C-DCC7BC3259CA}" type="datetimeFigureOut">
              <a:rPr lang="en-GB" smtClean="0"/>
              <a:t>20/06/2020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261774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20/06/2020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599122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20/06/2020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736104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A5AD436-A087-4A72-A71C-DCC7BC3259CA}" type="datetimeFigureOut">
              <a:rPr lang="en-GB" smtClean="0"/>
              <a:t>20/06/2020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47055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20/06/2020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231178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5AD436-A087-4A72-A71C-DCC7BC3259CA}" type="datetimeFigureOut">
              <a:rPr lang="en-GB" smtClean="0"/>
              <a:t>20/06/2020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76689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5AD436-A087-4A72-A71C-DCC7BC3259CA}" type="datetimeFigureOut">
              <a:rPr lang="en-GB" smtClean="0"/>
              <a:t>20/06/2020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41063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A5AD436-A087-4A72-A71C-DCC7BC3259CA}" type="datetimeFigureOut">
              <a:rPr lang="en-GB" smtClean="0"/>
              <a:t>20/06/2020</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47740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A5AD436-A087-4A72-A71C-DCC7BC3259CA}" type="datetimeFigureOut">
              <a:rPr lang="en-GB" smtClean="0"/>
              <a:t>20/06/2020</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57794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A5AD436-A087-4A72-A71C-DCC7BC3259CA}" type="datetimeFigureOut">
              <a:rPr lang="en-GB" smtClean="0"/>
              <a:t>20/06/2020</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958753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AD436-A087-4A72-A71C-DCC7BC3259CA}" type="datetimeFigureOut">
              <a:rPr lang="en-GB" smtClean="0"/>
              <a:t>20/06/2020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599395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A5AD436-A087-4A72-A71C-DCC7BC3259CA}" type="datetimeFigureOut">
              <a:rPr lang="en-GB" smtClean="0"/>
              <a:t>20/06/2020</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BD9D8E-F765-4485-B80B-15C5B467E509}" type="slidenum">
              <a:rPr lang="en-GB" smtClean="0"/>
              <a:t>‹#›</a:t>
            </a:fld>
            <a:endParaRPr lang="en-GB"/>
          </a:p>
        </p:txBody>
      </p:sp>
    </p:spTree>
    <p:extLst>
      <p:ext uri="{BB962C8B-B14F-4D97-AF65-F5344CB8AC3E}">
        <p14:creationId xmlns:p14="http://schemas.microsoft.com/office/powerpoint/2010/main" val="3641991497"/>
      </p:ext>
    </p:extLst>
  </p:cSld>
  <p:clrMap bg1="dk1" tx1="lt1" bg2="dk2" tx2="lt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9.svg"/></Relationships>
</file>

<file path=ppt/slides/_rels/slide1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svg"/><Relationship Id="rId12" Type="http://schemas.openxmlformats.org/officeDocument/2006/relationships/image" Target="../media/image15.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svg"/><Relationship Id="rId10" Type="http://schemas.openxmlformats.org/officeDocument/2006/relationships/image" Target="../media/image13.svg"/><Relationship Id="rId4" Type="http://schemas.openxmlformats.org/officeDocument/2006/relationships/image" Target="../media/image7.png"/><Relationship Id="rId9" Type="http://schemas.openxmlformats.org/officeDocument/2006/relationships/image" Target="../media/image12.png"/></Relationships>
</file>

<file path=ppt/slides/_rels/slide2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diabetesatlas.or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diabetesatlas.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hyperlink" Target="https://www.sciencedirect.com/science/article/pii/S2213453013000451" TargetMode="External"/><Relationship Id="rId4" Type="http://schemas.openxmlformats.org/officeDocument/2006/relationships/image" Target="../media/image17.svg"/></Relationships>
</file>

<file path=ppt/slides/_rels/slide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18" Type="http://schemas.openxmlformats.org/officeDocument/2006/relationships/image" Target="../media/image3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17" Type="http://schemas.openxmlformats.org/officeDocument/2006/relationships/image" Target="../media/image35.png"/><Relationship Id="rId2" Type="http://schemas.openxmlformats.org/officeDocument/2006/relationships/notesSlide" Target="../notesSlides/notesSlide3.xml"/><Relationship Id="rId16" Type="http://schemas.openxmlformats.org/officeDocument/2006/relationships/image" Target="../media/image34.svg"/><Relationship Id="rId1" Type="http://schemas.openxmlformats.org/officeDocument/2006/relationships/slideLayout" Target="../slideLayouts/slideLayout6.xml"/><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32.svg"/></Relationships>
</file>

<file path=ppt/slides/_rels/slide6.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150B-3754-466A-B336-D7D2310F2011}"/>
              </a:ext>
            </a:extLst>
          </p:cNvPr>
          <p:cNvSpPr>
            <a:spLocks noGrp="1"/>
          </p:cNvSpPr>
          <p:nvPr>
            <p:ph type="ctrTitle"/>
          </p:nvPr>
        </p:nvSpPr>
        <p:spPr>
          <a:xfrm>
            <a:off x="2116203" y="1920656"/>
            <a:ext cx="7959593" cy="2375003"/>
          </a:xfrm>
        </p:spPr>
        <p:txBody>
          <a:bodyPr/>
          <a:lstStyle/>
          <a:p>
            <a:pPr algn="ctr"/>
            <a:r>
              <a:rPr lang="en-GB" sz="4400" dirty="0"/>
              <a:t>Identifying differences in the omics of IR and IS prediabetics</a:t>
            </a:r>
          </a:p>
        </p:txBody>
      </p:sp>
      <p:sp>
        <p:nvSpPr>
          <p:cNvPr id="3" name="Subtitle 2">
            <a:extLst>
              <a:ext uri="{FF2B5EF4-FFF2-40B4-BE49-F238E27FC236}">
                <a16:creationId xmlns:a16="http://schemas.microsoft.com/office/drawing/2014/main" id="{2EBCEB77-9F1C-413E-B274-08992502B075}"/>
              </a:ext>
            </a:extLst>
          </p:cNvPr>
          <p:cNvSpPr>
            <a:spLocks noGrp="1"/>
          </p:cNvSpPr>
          <p:nvPr>
            <p:ph type="subTitle" idx="1"/>
          </p:nvPr>
        </p:nvSpPr>
        <p:spPr>
          <a:xfrm>
            <a:off x="137003" y="4787757"/>
            <a:ext cx="6530925" cy="1911084"/>
          </a:xfrm>
        </p:spPr>
        <p:txBody>
          <a:bodyPr>
            <a:normAutofit fontScale="92500" lnSpcReduction="10000"/>
          </a:bodyPr>
          <a:lstStyle/>
          <a:p>
            <a:r>
              <a:rPr lang="en-GB" dirty="0"/>
              <a:t>Sabrina de Oliveira - I6155125</a:t>
            </a:r>
          </a:p>
          <a:p>
            <a:r>
              <a:rPr lang="en-GB" dirty="0"/>
              <a:t>BMS Bachelor thesis 2020</a:t>
            </a:r>
          </a:p>
          <a:p>
            <a:r>
              <a:rPr lang="en-GB" dirty="0"/>
              <a:t>Supervisors: Susan </a:t>
            </a:r>
            <a:r>
              <a:rPr lang="en-GB" dirty="0" err="1"/>
              <a:t>coort</a:t>
            </a:r>
            <a:r>
              <a:rPr lang="en-GB" dirty="0"/>
              <a:t> &amp; </a:t>
            </a:r>
            <a:r>
              <a:rPr lang="en-GB" dirty="0" err="1"/>
              <a:t>martina</a:t>
            </a:r>
            <a:r>
              <a:rPr lang="en-GB" dirty="0"/>
              <a:t> </a:t>
            </a:r>
            <a:r>
              <a:rPr lang="en-GB" dirty="0" err="1"/>
              <a:t>kutmon</a:t>
            </a:r>
            <a:endParaRPr lang="en-GB" dirty="0"/>
          </a:p>
          <a:p>
            <a:r>
              <a:rPr lang="en-GB" dirty="0"/>
              <a:t>Bigcat</a:t>
            </a:r>
          </a:p>
          <a:p>
            <a:r>
              <a:rPr lang="en-GB" dirty="0"/>
              <a:t>Maastricht university </a:t>
            </a:r>
          </a:p>
        </p:txBody>
      </p:sp>
    </p:spTree>
    <p:extLst>
      <p:ext uri="{BB962C8B-B14F-4D97-AF65-F5344CB8AC3E}">
        <p14:creationId xmlns:p14="http://schemas.microsoft.com/office/powerpoint/2010/main" val="323189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Badge 9">
            <a:extLst>
              <a:ext uri="{FF2B5EF4-FFF2-40B4-BE49-F238E27FC236}">
                <a16:creationId xmlns:a16="http://schemas.microsoft.com/office/drawing/2014/main" id="{661B4642-0FB5-4E87-AF45-06B8DE4D4D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50" y="41591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298607"/>
            <a:ext cx="9404723" cy="1334985"/>
          </a:xfrm>
        </p:spPr>
        <p:txBody>
          <a:bodyPr/>
          <a:lstStyle/>
          <a:p>
            <a:pPr>
              <a:lnSpc>
                <a:spcPts val="5200"/>
              </a:lnSpc>
              <a:spcAft>
                <a:spcPts val="6000"/>
              </a:spcAft>
            </a:pPr>
            <a:r>
              <a:rPr lang="en-GB" sz="3700" dirty="0"/>
              <a:t>Results: 6</a:t>
            </a:r>
            <a:br>
              <a:rPr lang="en-GB" sz="3700" dirty="0"/>
            </a:br>
            <a:r>
              <a:rPr lang="en-GB" sz="3200" dirty="0"/>
              <a:t>Network Analysis</a:t>
            </a:r>
          </a:p>
        </p:txBody>
      </p:sp>
      <p:sp>
        <p:nvSpPr>
          <p:cNvPr id="9" name="Rectangle 1">
            <a:extLst>
              <a:ext uri="{FF2B5EF4-FFF2-40B4-BE49-F238E27FC236}">
                <a16:creationId xmlns:a16="http://schemas.microsoft.com/office/drawing/2014/main" id="{79F39F07-382E-4447-A12C-25B238E5E23F}"/>
              </a:ext>
            </a:extLst>
          </p:cNvPr>
          <p:cNvSpPr>
            <a:spLocks noChangeArrowheads="1"/>
          </p:cNvSpPr>
          <p:nvPr/>
        </p:nvSpPr>
        <p:spPr bwMode="auto">
          <a:xfrm>
            <a:off x="3124198" y="5913062"/>
            <a:ext cx="72014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Pathways = purple, proteins (HGNC annotation) = grey.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Size of the pathway nodes represents their out-degree size.</a:t>
            </a:r>
            <a:endParaRPr kumimoji="0" lang="en-US" altLang="en-US" b="0" u="none" strike="noStrike" cap="none" normalizeH="0" baseline="0" dirty="0">
              <a:ln>
                <a:noFill/>
              </a:ln>
              <a:effectLst/>
            </a:endParaRPr>
          </a:p>
        </p:txBody>
      </p:sp>
      <p:pic>
        <p:nvPicPr>
          <p:cNvPr id="1028" name="Picture 4">
            <a:extLst>
              <a:ext uri="{FF2B5EF4-FFF2-40B4-BE49-F238E27FC236}">
                <a16:creationId xmlns:a16="http://schemas.microsoft.com/office/drawing/2014/main" id="{E2E5E1B3-BD51-47DA-8093-C010C4D240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198" y="1844321"/>
            <a:ext cx="7201455" cy="4027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565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4" descr="Badge 10">
            <a:extLst>
              <a:ext uri="{FF2B5EF4-FFF2-40B4-BE49-F238E27FC236}">
                <a16:creationId xmlns:a16="http://schemas.microsoft.com/office/drawing/2014/main" id="{83886C80-B678-4ECA-BA70-CF8ECBF5B3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50" y="41591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a:t>
            </a:r>
            <a:r>
              <a:rPr lang="en-GB" sz="4400" u="sng" dirty="0" err="1"/>
              <a:t>IIa</a:t>
            </a:r>
            <a:r>
              <a:rPr lang="en-GB" sz="4400" u="sng" dirty="0"/>
              <a:t> </a:t>
            </a:r>
          </a:p>
        </p:txBody>
      </p:sp>
      <p:sp>
        <p:nvSpPr>
          <p:cNvPr id="9" name="Text Placeholder 2">
            <a:extLst>
              <a:ext uri="{FF2B5EF4-FFF2-40B4-BE49-F238E27FC236}">
                <a16:creationId xmlns:a16="http://schemas.microsoft.com/office/drawing/2014/main" id="{B13B2CD8-8D57-4711-9946-F99C56E57094}"/>
              </a:ext>
            </a:extLst>
          </p:cNvPr>
          <p:cNvSpPr txBox="1">
            <a:spLocks/>
          </p:cNvSpPr>
          <p:nvPr/>
        </p:nvSpPr>
        <p:spPr>
          <a:xfrm>
            <a:off x="4056760" y="4142944"/>
            <a:ext cx="4078484" cy="931333"/>
          </a:xfrm>
          <a:prstGeom prst="rect">
            <a:avLst/>
          </a:prstGeom>
          <a:solidFill>
            <a:schemeClr val="accent2">
              <a:lumMod val="75000"/>
            </a:schemeClr>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solidFill>
              </a:rPr>
              <a:t>402 samples</a:t>
            </a:r>
          </a:p>
          <a:p>
            <a:pPr algn="ctr"/>
            <a:r>
              <a:rPr lang="en-GB" sz="2000" dirty="0">
                <a:solidFill>
                  <a:schemeClr val="tx1"/>
                </a:solidFill>
              </a:rPr>
              <a:t>981 taxa</a:t>
            </a:r>
          </a:p>
        </p:txBody>
      </p:sp>
      <p:sp>
        <p:nvSpPr>
          <p:cNvPr id="13" name="Rectangle 12">
            <a:extLst>
              <a:ext uri="{FF2B5EF4-FFF2-40B4-BE49-F238E27FC236}">
                <a16:creationId xmlns:a16="http://schemas.microsoft.com/office/drawing/2014/main" id="{2F152F7A-9EC8-4AD8-B8BF-2FC1E9898550}"/>
              </a:ext>
            </a:extLst>
          </p:cNvPr>
          <p:cNvSpPr/>
          <p:nvPr/>
        </p:nvSpPr>
        <p:spPr>
          <a:xfrm>
            <a:off x="4056758" y="3038774"/>
            <a:ext cx="407848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Metagenome data</a:t>
            </a:r>
          </a:p>
        </p:txBody>
      </p:sp>
    </p:spTree>
    <p:extLst>
      <p:ext uri="{BB962C8B-B14F-4D97-AF65-F5344CB8AC3E}">
        <p14:creationId xmlns:p14="http://schemas.microsoft.com/office/powerpoint/2010/main" val="309369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2C35CB7-E028-4FCA-9D22-88FE87EF9A86}"/>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8" name="TextBox 7">
            <a:extLst>
              <a:ext uri="{FF2B5EF4-FFF2-40B4-BE49-F238E27FC236}">
                <a16:creationId xmlns:a16="http://schemas.microsoft.com/office/drawing/2014/main" id="{4AE9258F-2C9E-4E0F-BAA6-F278BF5BEC8D}"/>
              </a:ext>
            </a:extLst>
          </p:cNvPr>
          <p:cNvSpPr txBox="1"/>
          <p:nvPr/>
        </p:nvSpPr>
        <p:spPr>
          <a:xfrm>
            <a:off x="8712485" y="3174715"/>
            <a:ext cx="2774023" cy="369332"/>
          </a:xfrm>
          <a:prstGeom prst="rect">
            <a:avLst/>
          </a:prstGeom>
          <a:noFill/>
        </p:spPr>
        <p:txBody>
          <a:bodyPr wrap="square" rtlCol="0">
            <a:spAutoFit/>
          </a:bodyPr>
          <a:lstStyle/>
          <a:p>
            <a:r>
              <a:rPr lang="en-GB" dirty="0"/>
              <a:t>p = 0.079</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4</a:t>
            </a:r>
            <a:br>
              <a:rPr lang="en-GB" sz="3700" dirty="0"/>
            </a:br>
            <a:r>
              <a:rPr lang="en-GB" sz="3700" dirty="0"/>
              <a:t>Actinobacteria abundance</a:t>
            </a:r>
          </a:p>
        </p:txBody>
      </p:sp>
      <p:pic>
        <p:nvPicPr>
          <p:cNvPr id="9" name="Picture 2">
            <a:extLst>
              <a:ext uri="{FF2B5EF4-FFF2-40B4-BE49-F238E27FC236}">
                <a16:creationId xmlns:a16="http://schemas.microsoft.com/office/drawing/2014/main" id="{737EAB94-DAE5-4CEB-B126-A9D8F4FBE1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541307" cy="3877065"/>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a:extLst>
              <a:ext uri="{FF2B5EF4-FFF2-40B4-BE49-F238E27FC236}">
                <a16:creationId xmlns:a16="http://schemas.microsoft.com/office/drawing/2014/main" id="{13B3FA44-0854-4234-8D07-63BF6DAB7B7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87717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C1D5328B-73CA-4C1C-9AAD-C5C5F8F492ED}"/>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B54E5287-B6C0-4074-A464-A37839B82F2A}"/>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12</a:t>
            </a:r>
          </a:p>
        </p:txBody>
      </p:sp>
      <p:pic>
        <p:nvPicPr>
          <p:cNvPr id="2050" name="Picture 2">
            <a:extLst>
              <a:ext uri="{FF2B5EF4-FFF2-40B4-BE49-F238E27FC236}">
                <a16:creationId xmlns:a16="http://schemas.microsoft.com/office/drawing/2014/main" id="{E5552582-C3E1-4853-9095-34C00773A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541307" cy="39073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AE9258F-2C9E-4E0F-BAA6-F278BF5BEC8D}"/>
              </a:ext>
            </a:extLst>
          </p:cNvPr>
          <p:cNvSpPr txBox="1"/>
          <p:nvPr/>
        </p:nvSpPr>
        <p:spPr>
          <a:xfrm>
            <a:off x="8712485" y="3174715"/>
            <a:ext cx="2774023" cy="369332"/>
          </a:xfrm>
          <a:prstGeom prst="rect">
            <a:avLst/>
          </a:prstGeom>
          <a:noFill/>
        </p:spPr>
        <p:txBody>
          <a:bodyPr wrap="square" rtlCol="0">
            <a:spAutoFit/>
          </a:bodyPr>
          <a:lstStyle/>
          <a:p>
            <a:r>
              <a:rPr lang="en-GB" dirty="0"/>
              <a:t>p = 3.754e-06</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4</a:t>
            </a:r>
            <a:br>
              <a:rPr lang="en-GB" sz="3700" dirty="0"/>
            </a:br>
            <a:r>
              <a:rPr lang="en-GB" sz="3700" dirty="0" err="1"/>
              <a:t>Synergistetes</a:t>
            </a:r>
            <a:r>
              <a:rPr lang="en-GB" sz="3700" dirty="0"/>
              <a:t> abundance</a:t>
            </a:r>
          </a:p>
        </p:txBody>
      </p:sp>
    </p:spTree>
    <p:extLst>
      <p:ext uri="{BB962C8B-B14F-4D97-AF65-F5344CB8AC3E}">
        <p14:creationId xmlns:p14="http://schemas.microsoft.com/office/powerpoint/2010/main" val="1299182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F74E8D3C-0351-45BC-BB0F-4BC2DE13E300}"/>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0D944932-DEBE-42C6-A2AB-5CB80691FC2E}"/>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13</a:t>
            </a:r>
          </a:p>
        </p:txBody>
      </p:sp>
      <p:pic>
        <p:nvPicPr>
          <p:cNvPr id="3074" name="Picture 2">
            <a:extLst>
              <a:ext uri="{FF2B5EF4-FFF2-40B4-BE49-F238E27FC236}">
                <a16:creationId xmlns:a16="http://schemas.microsoft.com/office/drawing/2014/main" id="{7215787E-6AF0-49AC-AFC5-21D545063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541307" cy="388101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AE9258F-2C9E-4E0F-BAA6-F278BF5BEC8D}"/>
              </a:ext>
            </a:extLst>
          </p:cNvPr>
          <p:cNvSpPr txBox="1"/>
          <p:nvPr/>
        </p:nvSpPr>
        <p:spPr>
          <a:xfrm>
            <a:off x="8712485" y="3174715"/>
            <a:ext cx="2774023" cy="369332"/>
          </a:xfrm>
          <a:prstGeom prst="rect">
            <a:avLst/>
          </a:prstGeom>
          <a:noFill/>
        </p:spPr>
        <p:txBody>
          <a:bodyPr wrap="square" rtlCol="0">
            <a:spAutoFit/>
          </a:bodyPr>
          <a:lstStyle/>
          <a:p>
            <a:r>
              <a:rPr lang="en-GB" dirty="0"/>
              <a:t>p = 0. 003</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4</a:t>
            </a:r>
            <a:br>
              <a:rPr lang="en-GB" sz="3700" dirty="0"/>
            </a:br>
            <a:r>
              <a:rPr lang="en-GB" sz="3700" dirty="0" err="1"/>
              <a:t>Verrucomicrobia</a:t>
            </a:r>
            <a:r>
              <a:rPr lang="en-GB" sz="3700" dirty="0"/>
              <a:t> abundance</a:t>
            </a:r>
          </a:p>
        </p:txBody>
      </p:sp>
    </p:spTree>
    <p:extLst>
      <p:ext uri="{BB962C8B-B14F-4D97-AF65-F5344CB8AC3E}">
        <p14:creationId xmlns:p14="http://schemas.microsoft.com/office/powerpoint/2010/main" val="2951926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38B2DBD0-721D-4026-A6F2-02633B1199C9}"/>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4BD7CB1-646B-4295-9CF0-27F6500495E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14</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700" dirty="0"/>
            </a:br>
            <a:r>
              <a:rPr lang="en-GB" sz="3700" dirty="0"/>
              <a:t>Proteobacteria abundance</a:t>
            </a:r>
            <a:endParaRPr lang="en-GB" sz="3200" dirty="0"/>
          </a:p>
        </p:txBody>
      </p:sp>
      <p:pic>
        <p:nvPicPr>
          <p:cNvPr id="4106" name="Picture 10">
            <a:extLst>
              <a:ext uri="{FF2B5EF4-FFF2-40B4-BE49-F238E27FC236}">
                <a16:creationId xmlns:a16="http://schemas.microsoft.com/office/drawing/2014/main" id="{0705A084-103D-4A35-9B22-B5BDC838D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686675" cy="3962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A7B22A4-EB73-4088-B3BD-58A5BBB247FA}"/>
              </a:ext>
            </a:extLst>
          </p:cNvPr>
          <p:cNvSpPr txBox="1"/>
          <p:nvPr/>
        </p:nvSpPr>
        <p:spPr>
          <a:xfrm>
            <a:off x="8712485" y="3174715"/>
            <a:ext cx="2774023" cy="369332"/>
          </a:xfrm>
          <a:prstGeom prst="rect">
            <a:avLst/>
          </a:prstGeom>
          <a:noFill/>
        </p:spPr>
        <p:txBody>
          <a:bodyPr wrap="square" rtlCol="0">
            <a:spAutoFit/>
          </a:bodyPr>
          <a:lstStyle/>
          <a:p>
            <a:r>
              <a:rPr lang="en-GB" dirty="0"/>
              <a:t>p = 0.012</a:t>
            </a:r>
          </a:p>
        </p:txBody>
      </p:sp>
    </p:spTree>
    <p:extLst>
      <p:ext uri="{BB962C8B-B14F-4D97-AF65-F5344CB8AC3E}">
        <p14:creationId xmlns:p14="http://schemas.microsoft.com/office/powerpoint/2010/main" val="3458042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AF0D7C2-4CB9-4294-94D3-D3A8845AF85C}"/>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1B9AE61B-D100-4320-A8D9-1DA96552D42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15</a:t>
            </a:r>
          </a:p>
        </p:txBody>
      </p:sp>
      <p:sp>
        <p:nvSpPr>
          <p:cNvPr id="25" name="TextBox 24">
            <a:extLst>
              <a:ext uri="{FF2B5EF4-FFF2-40B4-BE49-F238E27FC236}">
                <a16:creationId xmlns:a16="http://schemas.microsoft.com/office/drawing/2014/main" id="{BE09F7AE-56CB-4ED1-BB80-C13E44369E5D}"/>
              </a:ext>
            </a:extLst>
          </p:cNvPr>
          <p:cNvSpPr txBox="1"/>
          <p:nvPr/>
        </p:nvSpPr>
        <p:spPr>
          <a:xfrm>
            <a:off x="8712485" y="3174715"/>
            <a:ext cx="2774023" cy="369332"/>
          </a:xfrm>
          <a:prstGeom prst="rect">
            <a:avLst/>
          </a:prstGeom>
          <a:noFill/>
        </p:spPr>
        <p:txBody>
          <a:bodyPr wrap="square" rtlCol="0">
            <a:spAutoFit/>
          </a:bodyPr>
          <a:lstStyle/>
          <a:p>
            <a:r>
              <a:rPr lang="en-GB" dirty="0"/>
              <a:t>p = 5.451e-11</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700" dirty="0"/>
            </a:br>
            <a:r>
              <a:rPr lang="en-GB" sz="3700" dirty="0"/>
              <a:t>Firmicutes abundance</a:t>
            </a:r>
            <a:endParaRPr lang="en-GB" sz="3200" dirty="0"/>
          </a:p>
        </p:txBody>
      </p:sp>
      <p:pic>
        <p:nvPicPr>
          <p:cNvPr id="4106" name="Picture 10">
            <a:extLst>
              <a:ext uri="{FF2B5EF4-FFF2-40B4-BE49-F238E27FC236}">
                <a16:creationId xmlns:a16="http://schemas.microsoft.com/office/drawing/2014/main" id="{0705A084-103D-4A35-9B22-B5BDC838D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686675" cy="396240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0E734023-676D-4BB5-B162-554211BBA2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49" y="2215728"/>
            <a:ext cx="7828625"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129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983E6E15-ED1C-43AF-B4B3-ECD2168CA101}"/>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485CD4ED-D109-4CB8-9CC7-E3CDDC43AA73}"/>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16</a:t>
            </a:r>
          </a:p>
        </p:txBody>
      </p:sp>
      <p:sp>
        <p:nvSpPr>
          <p:cNvPr id="24" name="TextBox 23">
            <a:extLst>
              <a:ext uri="{FF2B5EF4-FFF2-40B4-BE49-F238E27FC236}">
                <a16:creationId xmlns:a16="http://schemas.microsoft.com/office/drawing/2014/main" id="{43F76A00-328E-49F7-964B-A7746F3194FF}"/>
              </a:ext>
            </a:extLst>
          </p:cNvPr>
          <p:cNvSpPr txBox="1"/>
          <p:nvPr/>
        </p:nvSpPr>
        <p:spPr>
          <a:xfrm>
            <a:off x="8712485" y="3174715"/>
            <a:ext cx="2774023" cy="369332"/>
          </a:xfrm>
          <a:prstGeom prst="rect">
            <a:avLst/>
          </a:prstGeom>
          <a:noFill/>
        </p:spPr>
        <p:txBody>
          <a:bodyPr wrap="square" rtlCol="0">
            <a:spAutoFit/>
          </a:bodyPr>
          <a:lstStyle/>
          <a:p>
            <a:r>
              <a:rPr lang="en-GB" dirty="0"/>
              <a:t>p = 0.001</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700" dirty="0"/>
            </a:br>
            <a:r>
              <a:rPr lang="en-GB" sz="3200" dirty="0"/>
              <a:t>Bacteroidetes abundance</a:t>
            </a:r>
          </a:p>
        </p:txBody>
      </p:sp>
      <p:pic>
        <p:nvPicPr>
          <p:cNvPr id="4106" name="Picture 10">
            <a:extLst>
              <a:ext uri="{FF2B5EF4-FFF2-40B4-BE49-F238E27FC236}">
                <a16:creationId xmlns:a16="http://schemas.microsoft.com/office/drawing/2014/main" id="{0705A084-103D-4A35-9B22-B5BDC838D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50" y="2215729"/>
            <a:ext cx="7686675" cy="39624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CB495E52-DAC7-4E69-B1D9-DEBE42AC9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50" y="2187527"/>
            <a:ext cx="7828624" cy="4048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630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4B0156F0-D68E-4B61-989B-0374579EB4D7}"/>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FB762983-8C71-431C-962C-0D82A85CCD67}"/>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4</a:t>
            </a:r>
            <a:br>
              <a:rPr lang="en-GB" sz="3900" dirty="0"/>
            </a:br>
            <a:r>
              <a:rPr lang="en-GB" sz="3200" dirty="0" err="1"/>
              <a:t>PCoA</a:t>
            </a:r>
            <a:endParaRPr lang="en-GB" sz="3200" dirty="0"/>
          </a:p>
        </p:txBody>
      </p:sp>
      <p:pic>
        <p:nvPicPr>
          <p:cNvPr id="6" name="Picture 4">
            <a:extLst>
              <a:ext uri="{FF2B5EF4-FFF2-40B4-BE49-F238E27FC236}">
                <a16:creationId xmlns:a16="http://schemas.microsoft.com/office/drawing/2014/main" id="{9709C67B-FC78-433C-8744-62AB0AB626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4941" y="1727338"/>
            <a:ext cx="5310138" cy="482507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1ADB4E6-6D0B-4D45-8D7A-A92CD88FC90D}"/>
              </a:ext>
            </a:extLst>
          </p:cNvPr>
          <p:cNvSpPr txBox="1"/>
          <p:nvPr/>
        </p:nvSpPr>
        <p:spPr>
          <a:xfrm>
            <a:off x="8144594" y="3770545"/>
            <a:ext cx="2774023" cy="369332"/>
          </a:xfrm>
          <a:prstGeom prst="rect">
            <a:avLst/>
          </a:prstGeom>
          <a:noFill/>
        </p:spPr>
        <p:txBody>
          <a:bodyPr wrap="square" rtlCol="0">
            <a:spAutoFit/>
          </a:bodyPr>
          <a:lstStyle/>
          <a:p>
            <a:r>
              <a:rPr lang="en-GB" dirty="0"/>
              <a:t>All points = samples</a:t>
            </a:r>
          </a:p>
        </p:txBody>
      </p:sp>
    </p:spTree>
    <p:extLst>
      <p:ext uri="{BB962C8B-B14F-4D97-AF65-F5344CB8AC3E}">
        <p14:creationId xmlns:p14="http://schemas.microsoft.com/office/powerpoint/2010/main" val="475363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27832756-16E7-44E2-8748-7D9760DCC86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49B9ADF7-1D51-41ED-A35C-1D972A385544}"/>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18</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IIb </a:t>
            </a:r>
          </a:p>
        </p:txBody>
      </p:sp>
      <p:sp>
        <p:nvSpPr>
          <p:cNvPr id="12" name="Rectangle 11">
            <a:extLst>
              <a:ext uri="{FF2B5EF4-FFF2-40B4-BE49-F238E27FC236}">
                <a16:creationId xmlns:a16="http://schemas.microsoft.com/office/drawing/2014/main" id="{17F1E07E-1381-4642-A86C-A1DDB49322CD}"/>
              </a:ext>
            </a:extLst>
          </p:cNvPr>
          <p:cNvSpPr/>
          <p:nvPr/>
        </p:nvSpPr>
        <p:spPr>
          <a:xfrm>
            <a:off x="2017515" y="3072107"/>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13" name="Rectangle 12">
            <a:extLst>
              <a:ext uri="{FF2B5EF4-FFF2-40B4-BE49-F238E27FC236}">
                <a16:creationId xmlns:a16="http://schemas.microsoft.com/office/drawing/2014/main" id="{2F152F7A-9EC8-4AD8-B8BF-2FC1E9898550}"/>
              </a:ext>
            </a:extLst>
          </p:cNvPr>
          <p:cNvSpPr/>
          <p:nvPr/>
        </p:nvSpPr>
        <p:spPr>
          <a:xfrm>
            <a:off x="6095999" y="3072107"/>
            <a:ext cx="407848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Metagenome data</a:t>
            </a:r>
          </a:p>
        </p:txBody>
      </p:sp>
      <p:sp>
        <p:nvSpPr>
          <p:cNvPr id="10" name="Text Placeholder 2">
            <a:extLst>
              <a:ext uri="{FF2B5EF4-FFF2-40B4-BE49-F238E27FC236}">
                <a16:creationId xmlns:a16="http://schemas.microsoft.com/office/drawing/2014/main" id="{30F2E935-1818-487E-BE45-57D57E8882C9}"/>
              </a:ext>
            </a:extLst>
          </p:cNvPr>
          <p:cNvSpPr txBox="1">
            <a:spLocks/>
          </p:cNvSpPr>
          <p:nvPr/>
        </p:nvSpPr>
        <p:spPr>
          <a:xfrm>
            <a:off x="6096001" y="4126533"/>
            <a:ext cx="4078482" cy="941493"/>
          </a:xfrm>
          <a:prstGeom prst="rect">
            <a:avLst/>
          </a:prstGeom>
          <a:solidFill>
            <a:schemeClr val="accent2">
              <a:lumMod val="75000"/>
            </a:schemeClr>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endParaRPr lang="en-GB" sz="2000" dirty="0">
              <a:solidFill>
                <a:schemeClr val="tx1"/>
              </a:solidFill>
            </a:endParaRPr>
          </a:p>
        </p:txBody>
      </p:sp>
      <p:sp>
        <p:nvSpPr>
          <p:cNvPr id="11" name="Text Placeholder 1">
            <a:extLst>
              <a:ext uri="{FF2B5EF4-FFF2-40B4-BE49-F238E27FC236}">
                <a16:creationId xmlns:a16="http://schemas.microsoft.com/office/drawing/2014/main" id="{41FB9240-8FFE-43F0-9E4E-B93F53DC76E7}"/>
              </a:ext>
            </a:extLst>
          </p:cNvPr>
          <p:cNvSpPr txBox="1">
            <a:spLocks/>
          </p:cNvSpPr>
          <p:nvPr/>
        </p:nvSpPr>
        <p:spPr>
          <a:xfrm>
            <a:off x="2017516" y="4126533"/>
            <a:ext cx="4078486" cy="931333"/>
          </a:xfrm>
          <a:prstGeom prst="rect">
            <a:avLst/>
          </a:prstGeom>
          <a:solidFill>
            <a:schemeClr val="accent1"/>
          </a:solidFill>
          <a:ln>
            <a:solidFill>
              <a:schemeClr val="accent1"/>
            </a:solidFill>
          </a:ln>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endParaRPr lang="en-GB" sz="2000" dirty="0">
              <a:solidFill>
                <a:schemeClr val="tx1"/>
              </a:solidFill>
            </a:endParaRPr>
          </a:p>
        </p:txBody>
      </p:sp>
      <p:sp>
        <p:nvSpPr>
          <p:cNvPr id="14" name="TextBox 13">
            <a:extLst>
              <a:ext uri="{FF2B5EF4-FFF2-40B4-BE49-F238E27FC236}">
                <a16:creationId xmlns:a16="http://schemas.microsoft.com/office/drawing/2014/main" id="{C5AC239D-B0B7-491E-AB1D-BE8E22C51B79}"/>
              </a:ext>
            </a:extLst>
          </p:cNvPr>
          <p:cNvSpPr txBox="1"/>
          <p:nvPr/>
        </p:nvSpPr>
        <p:spPr>
          <a:xfrm>
            <a:off x="4866262" y="4381983"/>
            <a:ext cx="2459470" cy="400110"/>
          </a:xfrm>
          <a:prstGeom prst="rect">
            <a:avLst/>
          </a:prstGeom>
          <a:noFill/>
        </p:spPr>
        <p:txBody>
          <a:bodyPr wrap="square" rtlCol="0" anchor="ctr">
            <a:spAutoFit/>
          </a:bodyPr>
          <a:lstStyle/>
          <a:p>
            <a:pPr algn="ctr"/>
            <a:r>
              <a:rPr lang="en-GB" sz="2000" dirty="0"/>
              <a:t>402 samples</a:t>
            </a:r>
          </a:p>
        </p:txBody>
      </p:sp>
      <p:sp>
        <p:nvSpPr>
          <p:cNvPr id="2" name="TextBox 1">
            <a:extLst>
              <a:ext uri="{FF2B5EF4-FFF2-40B4-BE49-F238E27FC236}">
                <a16:creationId xmlns:a16="http://schemas.microsoft.com/office/drawing/2014/main" id="{172FEF54-391D-4F43-AF66-57813976168A}"/>
              </a:ext>
            </a:extLst>
          </p:cNvPr>
          <p:cNvSpPr txBox="1"/>
          <p:nvPr/>
        </p:nvSpPr>
        <p:spPr>
          <a:xfrm>
            <a:off x="6738084" y="4392144"/>
            <a:ext cx="2794317" cy="400110"/>
          </a:xfrm>
          <a:prstGeom prst="rect">
            <a:avLst/>
          </a:prstGeom>
          <a:noFill/>
        </p:spPr>
        <p:txBody>
          <a:bodyPr wrap="square" rtlCol="0" anchor="ctr">
            <a:spAutoFit/>
          </a:bodyPr>
          <a:lstStyle/>
          <a:p>
            <a:pPr algn="r"/>
            <a:r>
              <a:rPr lang="en-GB" sz="2000" dirty="0"/>
              <a:t>888 taxa</a:t>
            </a:r>
          </a:p>
        </p:txBody>
      </p:sp>
      <p:sp>
        <p:nvSpPr>
          <p:cNvPr id="15" name="TextBox 14">
            <a:extLst>
              <a:ext uri="{FF2B5EF4-FFF2-40B4-BE49-F238E27FC236}">
                <a16:creationId xmlns:a16="http://schemas.microsoft.com/office/drawing/2014/main" id="{27BFBEC7-E16E-4E5D-843C-CF84DC1A719C}"/>
              </a:ext>
            </a:extLst>
          </p:cNvPr>
          <p:cNvSpPr txBox="1"/>
          <p:nvPr/>
        </p:nvSpPr>
        <p:spPr>
          <a:xfrm>
            <a:off x="2524527" y="4381983"/>
            <a:ext cx="2794317" cy="400110"/>
          </a:xfrm>
          <a:prstGeom prst="rect">
            <a:avLst/>
          </a:prstGeom>
          <a:noFill/>
        </p:spPr>
        <p:txBody>
          <a:bodyPr wrap="square" rtlCol="0" anchor="ctr">
            <a:spAutoFit/>
          </a:bodyPr>
          <a:lstStyle/>
          <a:p>
            <a:r>
              <a:rPr lang="en-GB" sz="2000" dirty="0"/>
              <a:t>323 metabolites</a:t>
            </a:r>
          </a:p>
        </p:txBody>
      </p:sp>
    </p:spTree>
    <p:extLst>
      <p:ext uri="{BB962C8B-B14F-4D97-AF65-F5344CB8AC3E}">
        <p14:creationId xmlns:p14="http://schemas.microsoft.com/office/powerpoint/2010/main" val="418229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p:bldP spid="2"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1F3778-7216-4345-9C36-30D7F3349F41}"/>
              </a:ext>
            </a:extLst>
          </p:cNvPr>
          <p:cNvSpPr txBox="1"/>
          <p:nvPr/>
        </p:nvSpPr>
        <p:spPr>
          <a:xfrm>
            <a:off x="646111" y="1152983"/>
            <a:ext cx="10294605" cy="2215991"/>
          </a:xfrm>
          <a:prstGeom prst="rect">
            <a:avLst/>
          </a:prstGeom>
          <a:noFill/>
        </p:spPr>
        <p:txBody>
          <a:bodyPr wrap="square" rtlCol="0">
            <a:spAutoFit/>
          </a:bodyPr>
          <a:lstStyle/>
          <a:p>
            <a:r>
              <a:rPr lang="en-GB" sz="2400" dirty="0"/>
              <a:t>Importance:</a:t>
            </a:r>
          </a:p>
          <a:p>
            <a:pPr marL="342900" indent="-342900">
              <a:buFont typeface="Arial" panose="020B0604020202020204" pitchFamily="34" charset="0"/>
              <a:buChar char="•"/>
            </a:pPr>
            <a:r>
              <a:rPr lang="en-GB" sz="2400" dirty="0"/>
              <a:t>2019: 463 million adults </a:t>
            </a:r>
            <a:r>
              <a:rPr lang="en-GB" sz="2400" dirty="0">
                <a:sym typeface="Wingdings" panose="05000000000000000000" pitchFamily="2" charset="2"/>
              </a:rPr>
              <a:t>				2045: 700 million adults (1).</a:t>
            </a:r>
          </a:p>
          <a:p>
            <a:pPr marL="342900" indent="-342900">
              <a:buFont typeface="Arial" panose="020B0604020202020204" pitchFamily="34" charset="0"/>
              <a:buChar char="•"/>
            </a:pPr>
            <a:r>
              <a:rPr lang="en-GB" sz="2400" dirty="0"/>
              <a:t>90-95% of all diabetes (2).</a:t>
            </a:r>
          </a:p>
          <a:p>
            <a:endParaRPr lang="en-GB" sz="2400" dirty="0"/>
          </a:p>
          <a:p>
            <a:r>
              <a:rPr lang="en-GB" sz="2400" dirty="0"/>
              <a:t>Pathophysiology:</a:t>
            </a:r>
          </a:p>
          <a:p>
            <a:pPr marL="285750" indent="-285750">
              <a:buFontTx/>
              <a:buChar char="-"/>
            </a:pPr>
            <a:endParaRPr lang="en-GB" dirty="0"/>
          </a:p>
        </p:txBody>
      </p:sp>
      <p:pic>
        <p:nvPicPr>
          <p:cNvPr id="3" name="Picture 2">
            <a:extLst>
              <a:ext uri="{FF2B5EF4-FFF2-40B4-BE49-F238E27FC236}">
                <a16:creationId xmlns:a16="http://schemas.microsoft.com/office/drawing/2014/main" id="{432E9C5D-3578-41A5-AA02-B642883E2D0B}"/>
              </a:ext>
            </a:extLst>
          </p:cNvPr>
          <p:cNvPicPr>
            <a:picLocks noChangeAspect="1"/>
          </p:cNvPicPr>
          <p:nvPr/>
        </p:nvPicPr>
        <p:blipFill>
          <a:blip r:embed="rId3"/>
          <a:stretch>
            <a:fillRect/>
          </a:stretch>
        </p:blipFill>
        <p:spPr>
          <a:xfrm>
            <a:off x="3688419" y="3225065"/>
            <a:ext cx="5120106" cy="3054685"/>
          </a:xfrm>
          <a:prstGeom prst="rect">
            <a:avLst/>
          </a:prstGeom>
        </p:spPr>
      </p:pic>
      <p:sp>
        <p:nvSpPr>
          <p:cNvPr id="2" name="Title 1">
            <a:extLst>
              <a:ext uri="{FF2B5EF4-FFF2-40B4-BE49-F238E27FC236}">
                <a16:creationId xmlns:a16="http://schemas.microsoft.com/office/drawing/2014/main" id="{1AD3D90E-C50B-4DFA-9CCB-5680F71C1507}"/>
              </a:ext>
            </a:extLst>
          </p:cNvPr>
          <p:cNvSpPr>
            <a:spLocks noGrp="1"/>
          </p:cNvSpPr>
          <p:nvPr>
            <p:ph type="title"/>
          </p:nvPr>
        </p:nvSpPr>
        <p:spPr/>
        <p:txBody>
          <a:bodyPr/>
          <a:lstStyle/>
          <a:p>
            <a:r>
              <a:rPr lang="en-GB" dirty="0"/>
              <a:t>Introduction: T2DM</a:t>
            </a:r>
          </a:p>
        </p:txBody>
      </p:sp>
      <p:pic>
        <p:nvPicPr>
          <p:cNvPr id="5" name="Content Placeholder 4" descr="Badge 1">
            <a:extLst>
              <a:ext uri="{FF2B5EF4-FFF2-40B4-BE49-F238E27FC236}">
                <a16:creationId xmlns:a16="http://schemas.microsoft.com/office/drawing/2014/main" id="{A2996364-745F-4EF7-9F8E-C82601F66B4D}"/>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22011" y="424143"/>
            <a:ext cx="722239" cy="722239"/>
          </a:xfrm>
        </p:spPr>
      </p:pic>
      <p:sp>
        <p:nvSpPr>
          <p:cNvPr id="9" name="Arrow: Right 8">
            <a:extLst>
              <a:ext uri="{FF2B5EF4-FFF2-40B4-BE49-F238E27FC236}">
                <a16:creationId xmlns:a16="http://schemas.microsoft.com/office/drawing/2014/main" id="{904380CD-0E4E-4D4E-85F2-B7219AFA24CF}"/>
              </a:ext>
            </a:extLst>
          </p:cNvPr>
          <p:cNvSpPr/>
          <p:nvPr/>
        </p:nvSpPr>
        <p:spPr>
          <a:xfrm>
            <a:off x="4561726" y="1335031"/>
            <a:ext cx="1534274" cy="770562"/>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F4EBED7-2C9C-456C-A2D1-D25F2AFF951A}"/>
              </a:ext>
            </a:extLst>
          </p:cNvPr>
          <p:cNvSpPr txBox="1"/>
          <p:nvPr/>
        </p:nvSpPr>
        <p:spPr>
          <a:xfrm>
            <a:off x="4787757" y="1535646"/>
            <a:ext cx="832207" cy="369332"/>
          </a:xfrm>
          <a:prstGeom prst="rect">
            <a:avLst/>
          </a:prstGeom>
          <a:noFill/>
        </p:spPr>
        <p:txBody>
          <a:bodyPr wrap="square" rtlCol="0">
            <a:spAutoFit/>
          </a:bodyPr>
          <a:lstStyle/>
          <a:p>
            <a:pPr algn="ctr"/>
            <a:r>
              <a:rPr lang="en-GB" dirty="0"/>
              <a:t>51%</a:t>
            </a:r>
          </a:p>
        </p:txBody>
      </p:sp>
      <p:sp>
        <p:nvSpPr>
          <p:cNvPr id="13" name="TextBox 12">
            <a:extLst>
              <a:ext uri="{FF2B5EF4-FFF2-40B4-BE49-F238E27FC236}">
                <a16:creationId xmlns:a16="http://schemas.microsoft.com/office/drawing/2014/main" id="{CF9D096C-FB83-4A91-932F-5BD89A1A43CE}"/>
              </a:ext>
            </a:extLst>
          </p:cNvPr>
          <p:cNvSpPr txBox="1"/>
          <p:nvPr/>
        </p:nvSpPr>
        <p:spPr>
          <a:xfrm>
            <a:off x="3623201" y="6228020"/>
            <a:ext cx="520562" cy="369332"/>
          </a:xfrm>
          <a:prstGeom prst="rect">
            <a:avLst/>
          </a:prstGeom>
          <a:noFill/>
        </p:spPr>
        <p:txBody>
          <a:bodyPr wrap="square" rtlCol="0">
            <a:spAutoFit/>
          </a:bodyPr>
          <a:lstStyle/>
          <a:p>
            <a:r>
              <a:rPr lang="en-GB" dirty="0"/>
              <a:t>(3)</a:t>
            </a:r>
          </a:p>
        </p:txBody>
      </p:sp>
      <p:sp>
        <p:nvSpPr>
          <p:cNvPr id="4" name="Rectangle 3">
            <a:extLst>
              <a:ext uri="{FF2B5EF4-FFF2-40B4-BE49-F238E27FC236}">
                <a16:creationId xmlns:a16="http://schemas.microsoft.com/office/drawing/2014/main" id="{6311EA37-218B-4B5F-BA7A-A78CC7C094E8}"/>
              </a:ext>
            </a:extLst>
          </p:cNvPr>
          <p:cNvSpPr/>
          <p:nvPr/>
        </p:nvSpPr>
        <p:spPr>
          <a:xfrm>
            <a:off x="7809516" y="6162112"/>
            <a:ext cx="520562" cy="1073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Graphic 7" descr="Petri Dish">
            <a:extLst>
              <a:ext uri="{FF2B5EF4-FFF2-40B4-BE49-F238E27FC236}">
                <a16:creationId xmlns:a16="http://schemas.microsoft.com/office/drawing/2014/main" id="{26834622-AF8C-41ED-ADE9-67D86F22994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59418" y="4681925"/>
            <a:ext cx="710147" cy="710147"/>
          </a:xfrm>
          <a:prstGeom prst="rect">
            <a:avLst/>
          </a:prstGeom>
        </p:spPr>
      </p:pic>
      <p:sp>
        <p:nvSpPr>
          <p:cNvPr id="15" name="Rectangle 14">
            <a:extLst>
              <a:ext uri="{FF2B5EF4-FFF2-40B4-BE49-F238E27FC236}">
                <a16:creationId xmlns:a16="http://schemas.microsoft.com/office/drawing/2014/main" id="{B76DAA6B-3482-47EB-955C-12CD46DFD8B4}"/>
              </a:ext>
            </a:extLst>
          </p:cNvPr>
          <p:cNvSpPr/>
          <p:nvPr/>
        </p:nvSpPr>
        <p:spPr>
          <a:xfrm>
            <a:off x="8193170" y="5548694"/>
            <a:ext cx="520562" cy="1073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Graphic 13" descr="Petri Dish">
            <a:extLst>
              <a:ext uri="{FF2B5EF4-FFF2-40B4-BE49-F238E27FC236}">
                <a16:creationId xmlns:a16="http://schemas.microsoft.com/office/drawing/2014/main" id="{433A1EBD-3711-454F-A56E-FBEE8C8F889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98378" y="5134363"/>
            <a:ext cx="710147" cy="710147"/>
          </a:xfrm>
          <a:prstGeom prst="rect">
            <a:avLst/>
          </a:prstGeom>
        </p:spPr>
      </p:pic>
      <p:pic>
        <p:nvPicPr>
          <p:cNvPr id="16" name="Graphic 15" descr="Lightning bolt">
            <a:extLst>
              <a:ext uri="{FF2B5EF4-FFF2-40B4-BE49-F238E27FC236}">
                <a16:creationId xmlns:a16="http://schemas.microsoft.com/office/drawing/2014/main" id="{73C9A6E9-5B66-4F85-8842-D6E12F25D55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49937">
            <a:off x="4771068" y="4576050"/>
            <a:ext cx="329482" cy="329482"/>
          </a:xfrm>
          <a:prstGeom prst="rect">
            <a:avLst/>
          </a:prstGeom>
        </p:spPr>
      </p:pic>
      <p:pic>
        <p:nvPicPr>
          <p:cNvPr id="19" name="Graphic 18" descr="Lightning bolt">
            <a:extLst>
              <a:ext uri="{FF2B5EF4-FFF2-40B4-BE49-F238E27FC236}">
                <a16:creationId xmlns:a16="http://schemas.microsoft.com/office/drawing/2014/main" id="{40BD841A-D001-4F15-9546-1AE3C304270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572570" y="4454131"/>
            <a:ext cx="329482" cy="329482"/>
          </a:xfrm>
          <a:prstGeom prst="rect">
            <a:avLst/>
          </a:prstGeom>
        </p:spPr>
      </p:pic>
      <p:pic>
        <p:nvPicPr>
          <p:cNvPr id="20" name="Graphic 19" descr="Lightning bolt">
            <a:extLst>
              <a:ext uri="{FF2B5EF4-FFF2-40B4-BE49-F238E27FC236}">
                <a16:creationId xmlns:a16="http://schemas.microsoft.com/office/drawing/2014/main" id="{DD50AC4F-3CEE-46CE-8BFD-6023F5FB1DC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944173">
            <a:off x="4894226" y="4782828"/>
            <a:ext cx="329482" cy="329482"/>
          </a:xfrm>
          <a:prstGeom prst="rect">
            <a:avLst/>
          </a:prstGeom>
        </p:spPr>
      </p:pic>
      <p:pic>
        <p:nvPicPr>
          <p:cNvPr id="22" name="Graphic 21" descr="Close">
            <a:extLst>
              <a:ext uri="{FF2B5EF4-FFF2-40B4-BE49-F238E27FC236}">
                <a16:creationId xmlns:a16="http://schemas.microsoft.com/office/drawing/2014/main" id="{0C9668E6-42A6-479C-BDAF-3DF54FA8D27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230620" y="5267000"/>
            <a:ext cx="444871" cy="444871"/>
          </a:xfrm>
          <a:prstGeom prst="rect">
            <a:avLst/>
          </a:prstGeom>
        </p:spPr>
      </p:pic>
    </p:spTree>
    <p:extLst>
      <p:ext uri="{BB962C8B-B14F-4D97-AF65-F5344CB8AC3E}">
        <p14:creationId xmlns:p14="http://schemas.microsoft.com/office/powerpoint/2010/main" val="13325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10420819" cy="1400530"/>
          </a:xfrm>
        </p:spPr>
        <p:txBody>
          <a:bodyPr/>
          <a:lstStyle/>
          <a:p>
            <a:pPr>
              <a:lnSpc>
                <a:spcPts val="5200"/>
              </a:lnSpc>
              <a:spcAft>
                <a:spcPts val="6000"/>
              </a:spcAft>
            </a:pPr>
            <a:r>
              <a:rPr lang="en-GB" sz="3700" dirty="0"/>
              <a:t>Results: 7</a:t>
            </a:r>
            <a:br>
              <a:rPr lang="en-GB" sz="3700" dirty="0"/>
            </a:br>
            <a:r>
              <a:rPr lang="en-GB" sz="3200" dirty="0"/>
              <a:t>CCA, PCA &amp; PERMANOVA</a:t>
            </a:r>
          </a:p>
        </p:txBody>
      </p:sp>
      <p:sp>
        <p:nvSpPr>
          <p:cNvPr id="5" name="Oval 4">
            <a:extLst>
              <a:ext uri="{FF2B5EF4-FFF2-40B4-BE49-F238E27FC236}">
                <a16:creationId xmlns:a16="http://schemas.microsoft.com/office/drawing/2014/main" id="{4C2960F1-39F3-43F0-A131-976D451274BC}"/>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E121BE79-6570-4395-B408-DB5731FF43F5}"/>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19</a:t>
            </a:r>
          </a:p>
        </p:txBody>
      </p:sp>
      <p:pic>
        <p:nvPicPr>
          <p:cNvPr id="5122" name="Picture 2">
            <a:extLst>
              <a:ext uri="{FF2B5EF4-FFF2-40B4-BE49-F238E27FC236}">
                <a16:creationId xmlns:a16="http://schemas.microsoft.com/office/drawing/2014/main" id="{2F202EBC-357D-4787-9316-2D74E0CFE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28084"/>
            <a:ext cx="6028678" cy="4219091"/>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FF088C64-A552-45AA-9038-2C0EDBE272A8}"/>
              </a:ext>
            </a:extLst>
          </p:cNvPr>
          <p:cNvSpPr txBox="1">
            <a:spLocks/>
          </p:cNvSpPr>
          <p:nvPr/>
        </p:nvSpPr>
        <p:spPr>
          <a:xfrm>
            <a:off x="351335" y="2124605"/>
            <a:ext cx="4396339" cy="4086224"/>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Font typeface="Wingdings 3" charset="2"/>
              <a:buNone/>
            </a:pPr>
            <a:r>
              <a:rPr lang="en-GB" u="sng" dirty="0"/>
              <a:t>Sparse CCA</a:t>
            </a:r>
          </a:p>
          <a:p>
            <a:pPr marL="0" indent="0">
              <a:buFont typeface="Wingdings 3" charset="2"/>
              <a:buNone/>
            </a:pPr>
            <a:endParaRPr lang="en-GB" dirty="0"/>
          </a:p>
          <a:p>
            <a:pPr marL="0" indent="0">
              <a:buFont typeface="Wingdings 3" charset="2"/>
              <a:buNone/>
            </a:pPr>
            <a:r>
              <a:rPr lang="en-GB" dirty="0"/>
              <a:t>27 microbes </a:t>
            </a:r>
          </a:p>
          <a:p>
            <a:pPr marL="0" indent="0">
              <a:buFont typeface="Wingdings 3" charset="2"/>
              <a:buNone/>
            </a:pPr>
            <a:r>
              <a:rPr lang="en-GB" dirty="0"/>
              <a:t>10 metabolites </a:t>
            </a:r>
          </a:p>
          <a:p>
            <a:pPr marL="0" indent="0">
              <a:buFont typeface="Wingdings 3" charset="2"/>
              <a:buNone/>
            </a:pPr>
            <a:endParaRPr lang="en-GB" dirty="0"/>
          </a:p>
          <a:p>
            <a:pPr marL="0" indent="0">
              <a:buFont typeface="Wingdings 3" charset="2"/>
              <a:buNone/>
            </a:pPr>
            <a:r>
              <a:rPr lang="en-GB" dirty="0"/>
              <a:t>Correlation coefficient = 0.482</a:t>
            </a:r>
          </a:p>
        </p:txBody>
      </p:sp>
      <p:sp>
        <p:nvSpPr>
          <p:cNvPr id="9" name="Right Brace 8">
            <a:extLst>
              <a:ext uri="{FF2B5EF4-FFF2-40B4-BE49-F238E27FC236}">
                <a16:creationId xmlns:a16="http://schemas.microsoft.com/office/drawing/2014/main" id="{9F22160C-BB2F-4165-811F-B500457698E4}"/>
              </a:ext>
            </a:extLst>
          </p:cNvPr>
          <p:cNvSpPr/>
          <p:nvPr/>
        </p:nvSpPr>
        <p:spPr>
          <a:xfrm>
            <a:off x="2422503" y="3029391"/>
            <a:ext cx="254001" cy="786607"/>
          </a:xfrm>
          <a:prstGeom prst="rightBrac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231E6D86-7706-4674-A255-243B3474508A}"/>
              </a:ext>
            </a:extLst>
          </p:cNvPr>
          <p:cNvSpPr txBox="1"/>
          <p:nvPr/>
        </p:nvSpPr>
        <p:spPr>
          <a:xfrm>
            <a:off x="2743200" y="2961029"/>
            <a:ext cx="3352800" cy="923330"/>
          </a:xfrm>
          <a:prstGeom prst="rect">
            <a:avLst/>
          </a:prstGeom>
          <a:noFill/>
        </p:spPr>
        <p:txBody>
          <a:bodyPr wrap="square" rtlCol="0">
            <a:spAutoFit/>
          </a:bodyPr>
          <a:lstStyle/>
          <a:p>
            <a:r>
              <a:rPr lang="en-GB" dirty="0"/>
              <a:t>Best explanatory features of covariation in the data of each classification</a:t>
            </a:r>
          </a:p>
        </p:txBody>
      </p:sp>
      <p:sp>
        <p:nvSpPr>
          <p:cNvPr id="2" name="TextBox 1">
            <a:extLst>
              <a:ext uri="{FF2B5EF4-FFF2-40B4-BE49-F238E27FC236}">
                <a16:creationId xmlns:a16="http://schemas.microsoft.com/office/drawing/2014/main" id="{AA31741C-AEB7-4989-A29F-74476D305B3D}"/>
              </a:ext>
            </a:extLst>
          </p:cNvPr>
          <p:cNvSpPr txBox="1"/>
          <p:nvPr/>
        </p:nvSpPr>
        <p:spPr>
          <a:xfrm>
            <a:off x="1186137" y="5835855"/>
            <a:ext cx="9340766" cy="707886"/>
          </a:xfrm>
          <a:prstGeom prst="rect">
            <a:avLst/>
          </a:prstGeom>
          <a:noFill/>
        </p:spPr>
        <p:txBody>
          <a:bodyPr wrap="square" numCol="2" rtlCol="0">
            <a:spAutoFit/>
          </a:bodyPr>
          <a:lstStyle/>
          <a:p>
            <a:pPr algn="ctr"/>
            <a:r>
              <a:rPr lang="en-GB" sz="2000" u="sng" dirty="0"/>
              <a:t>PERMANOVA</a:t>
            </a:r>
          </a:p>
          <a:p>
            <a:pPr algn="ctr"/>
            <a:r>
              <a:rPr lang="en-GB" sz="2000" dirty="0"/>
              <a:t>p = 0.01 			R2 = 0.021</a:t>
            </a:r>
          </a:p>
          <a:p>
            <a:pPr algn="ctr"/>
            <a:r>
              <a:rPr lang="en-GB" sz="2000" u="sng" dirty="0"/>
              <a:t>Homogeneity check</a:t>
            </a:r>
          </a:p>
          <a:p>
            <a:pPr algn="ctr"/>
            <a:r>
              <a:rPr lang="en-GB" sz="2000" dirty="0"/>
              <a:t>p = 0.542</a:t>
            </a:r>
          </a:p>
        </p:txBody>
      </p:sp>
    </p:spTree>
    <p:extLst>
      <p:ext uri="{BB962C8B-B14F-4D97-AF65-F5344CB8AC3E}">
        <p14:creationId xmlns:p14="http://schemas.microsoft.com/office/powerpoint/2010/main" val="8312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val 56">
            <a:extLst>
              <a:ext uri="{FF2B5EF4-FFF2-40B4-BE49-F238E27FC236}">
                <a16:creationId xmlns:a16="http://schemas.microsoft.com/office/drawing/2014/main" id="{1B432B9E-D413-42C6-B161-271F9DADA656}"/>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TextBox 57">
            <a:extLst>
              <a:ext uri="{FF2B5EF4-FFF2-40B4-BE49-F238E27FC236}">
                <a16:creationId xmlns:a16="http://schemas.microsoft.com/office/drawing/2014/main" id="{2857A764-CA3A-4F3E-8FE4-9707D2B4909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20</a:t>
            </a:r>
          </a:p>
        </p:txBody>
      </p:sp>
      <p:pic>
        <p:nvPicPr>
          <p:cNvPr id="8" name="Picture 2">
            <a:extLst>
              <a:ext uri="{FF2B5EF4-FFF2-40B4-BE49-F238E27FC236}">
                <a16:creationId xmlns:a16="http://schemas.microsoft.com/office/drawing/2014/main" id="{1F99E1F4-547E-4397-BA40-81A786D6A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453" y="1842905"/>
            <a:ext cx="8435093" cy="501509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7</a:t>
            </a:r>
            <a:br>
              <a:rPr lang="en-GB" sz="3700" dirty="0"/>
            </a:br>
            <a:r>
              <a:rPr lang="en-GB" sz="3200" dirty="0"/>
              <a:t>Identification of top taxa</a:t>
            </a:r>
          </a:p>
        </p:txBody>
      </p:sp>
      <p:sp>
        <p:nvSpPr>
          <p:cNvPr id="4" name="TextBox 3">
            <a:extLst>
              <a:ext uri="{FF2B5EF4-FFF2-40B4-BE49-F238E27FC236}">
                <a16:creationId xmlns:a16="http://schemas.microsoft.com/office/drawing/2014/main" id="{449C96C2-491A-424F-8D0C-85D6E3C4A062}"/>
              </a:ext>
            </a:extLst>
          </p:cNvPr>
          <p:cNvSpPr txBox="1"/>
          <p:nvPr/>
        </p:nvSpPr>
        <p:spPr>
          <a:xfrm>
            <a:off x="4731991" y="2278847"/>
            <a:ext cx="1023257" cy="246221"/>
          </a:xfrm>
          <a:prstGeom prst="rect">
            <a:avLst/>
          </a:prstGeom>
          <a:noFill/>
        </p:spPr>
        <p:txBody>
          <a:bodyPr wrap="square" rtlCol="0">
            <a:spAutoFit/>
          </a:bodyPr>
          <a:lstStyle/>
          <a:p>
            <a:r>
              <a:rPr lang="en-GB" sz="1000" dirty="0">
                <a:solidFill>
                  <a:schemeClr val="bg1"/>
                </a:solidFill>
              </a:rPr>
              <a:t>Bacteroides</a:t>
            </a:r>
          </a:p>
        </p:txBody>
      </p:sp>
      <p:sp>
        <p:nvSpPr>
          <p:cNvPr id="11" name="TextBox 10">
            <a:extLst>
              <a:ext uri="{FF2B5EF4-FFF2-40B4-BE49-F238E27FC236}">
                <a16:creationId xmlns:a16="http://schemas.microsoft.com/office/drawing/2014/main" id="{276E780D-DF8C-42B4-BFD0-9CABD2195464}"/>
              </a:ext>
            </a:extLst>
          </p:cNvPr>
          <p:cNvSpPr txBox="1"/>
          <p:nvPr/>
        </p:nvSpPr>
        <p:spPr>
          <a:xfrm>
            <a:off x="4568697" y="3353907"/>
            <a:ext cx="1262739" cy="246221"/>
          </a:xfrm>
          <a:prstGeom prst="rect">
            <a:avLst/>
          </a:prstGeom>
          <a:noFill/>
        </p:spPr>
        <p:txBody>
          <a:bodyPr wrap="square" rtlCol="0">
            <a:spAutoFit/>
          </a:bodyPr>
          <a:lstStyle/>
          <a:p>
            <a:r>
              <a:rPr lang="en-GB" sz="1000" dirty="0">
                <a:solidFill>
                  <a:schemeClr val="bg1"/>
                </a:solidFill>
              </a:rPr>
              <a:t>Ruminococcus</a:t>
            </a:r>
          </a:p>
        </p:txBody>
      </p:sp>
      <p:sp>
        <p:nvSpPr>
          <p:cNvPr id="12" name="TextBox 11">
            <a:extLst>
              <a:ext uri="{FF2B5EF4-FFF2-40B4-BE49-F238E27FC236}">
                <a16:creationId xmlns:a16="http://schemas.microsoft.com/office/drawing/2014/main" id="{31693340-0294-4DC1-80EF-9BBA54D3DC81}"/>
              </a:ext>
            </a:extLst>
          </p:cNvPr>
          <p:cNvSpPr txBox="1"/>
          <p:nvPr/>
        </p:nvSpPr>
        <p:spPr>
          <a:xfrm>
            <a:off x="3730506" y="2713303"/>
            <a:ext cx="2024740" cy="246221"/>
          </a:xfrm>
          <a:prstGeom prst="rect">
            <a:avLst/>
          </a:prstGeom>
          <a:noFill/>
        </p:spPr>
        <p:txBody>
          <a:bodyPr wrap="square" rtlCol="0">
            <a:spAutoFit/>
          </a:bodyPr>
          <a:lstStyle/>
          <a:p>
            <a:r>
              <a:rPr lang="en-GB" sz="1000" dirty="0" err="1">
                <a:solidFill>
                  <a:schemeClr val="bg1"/>
                </a:solidFill>
              </a:rPr>
              <a:t>Faecalibacterium</a:t>
            </a:r>
            <a:r>
              <a:rPr lang="en-GB" sz="1000" dirty="0">
                <a:solidFill>
                  <a:schemeClr val="bg1"/>
                </a:solidFill>
              </a:rPr>
              <a:t> </a:t>
            </a:r>
            <a:r>
              <a:rPr lang="en-GB" sz="1000" dirty="0" err="1">
                <a:solidFill>
                  <a:schemeClr val="bg1"/>
                </a:solidFill>
              </a:rPr>
              <a:t>prausnitzii</a:t>
            </a:r>
            <a:endParaRPr lang="en-GB" sz="1000" dirty="0">
              <a:solidFill>
                <a:schemeClr val="bg1"/>
              </a:solidFill>
            </a:endParaRPr>
          </a:p>
        </p:txBody>
      </p:sp>
      <p:sp>
        <p:nvSpPr>
          <p:cNvPr id="13" name="TextBox 12">
            <a:extLst>
              <a:ext uri="{FF2B5EF4-FFF2-40B4-BE49-F238E27FC236}">
                <a16:creationId xmlns:a16="http://schemas.microsoft.com/office/drawing/2014/main" id="{236921E8-09E0-45E2-BEAC-ABC68E070BB8}"/>
              </a:ext>
            </a:extLst>
          </p:cNvPr>
          <p:cNvSpPr txBox="1"/>
          <p:nvPr/>
        </p:nvSpPr>
        <p:spPr>
          <a:xfrm>
            <a:off x="4492506" y="2928006"/>
            <a:ext cx="1262740" cy="246221"/>
          </a:xfrm>
          <a:prstGeom prst="rect">
            <a:avLst/>
          </a:prstGeom>
          <a:noFill/>
        </p:spPr>
        <p:txBody>
          <a:bodyPr wrap="square" rtlCol="0">
            <a:spAutoFit/>
          </a:bodyPr>
          <a:lstStyle/>
          <a:p>
            <a:r>
              <a:rPr lang="en-GB" sz="1000" dirty="0">
                <a:solidFill>
                  <a:schemeClr val="bg1"/>
                </a:solidFill>
              </a:rPr>
              <a:t>Prevotella </a:t>
            </a:r>
            <a:r>
              <a:rPr lang="en-GB" sz="1000" dirty="0" err="1">
                <a:solidFill>
                  <a:schemeClr val="bg1"/>
                </a:solidFill>
              </a:rPr>
              <a:t>copri</a:t>
            </a:r>
            <a:endParaRPr lang="en-GB" sz="1000" dirty="0">
              <a:solidFill>
                <a:schemeClr val="bg1"/>
              </a:solidFill>
            </a:endParaRPr>
          </a:p>
        </p:txBody>
      </p:sp>
      <p:sp>
        <p:nvSpPr>
          <p:cNvPr id="14" name="TextBox 13">
            <a:extLst>
              <a:ext uri="{FF2B5EF4-FFF2-40B4-BE49-F238E27FC236}">
                <a16:creationId xmlns:a16="http://schemas.microsoft.com/office/drawing/2014/main" id="{AEB0F941-828C-4D3B-8C9A-D54A91FBB435}"/>
              </a:ext>
            </a:extLst>
          </p:cNvPr>
          <p:cNvSpPr txBox="1"/>
          <p:nvPr/>
        </p:nvSpPr>
        <p:spPr>
          <a:xfrm>
            <a:off x="4492506" y="3140787"/>
            <a:ext cx="1262739" cy="246221"/>
          </a:xfrm>
          <a:prstGeom prst="rect">
            <a:avLst/>
          </a:prstGeom>
          <a:noFill/>
        </p:spPr>
        <p:txBody>
          <a:bodyPr wrap="square" rtlCol="0">
            <a:spAutoFit/>
          </a:bodyPr>
          <a:lstStyle/>
          <a:p>
            <a:r>
              <a:rPr lang="en-GB" sz="1000" dirty="0">
                <a:solidFill>
                  <a:schemeClr val="bg1"/>
                </a:solidFill>
              </a:rPr>
              <a:t>Prevotella </a:t>
            </a:r>
            <a:r>
              <a:rPr lang="en-GB" sz="1000" dirty="0" err="1">
                <a:solidFill>
                  <a:schemeClr val="bg1"/>
                </a:solidFill>
              </a:rPr>
              <a:t>copri</a:t>
            </a:r>
            <a:endParaRPr lang="en-GB" sz="1000" dirty="0">
              <a:solidFill>
                <a:schemeClr val="bg1"/>
              </a:solidFill>
            </a:endParaRPr>
          </a:p>
        </p:txBody>
      </p:sp>
      <p:sp>
        <p:nvSpPr>
          <p:cNvPr id="15" name="TextBox 14">
            <a:extLst>
              <a:ext uri="{FF2B5EF4-FFF2-40B4-BE49-F238E27FC236}">
                <a16:creationId xmlns:a16="http://schemas.microsoft.com/office/drawing/2014/main" id="{EC94F77D-2E43-4480-B012-5CE6C658E979}"/>
              </a:ext>
            </a:extLst>
          </p:cNvPr>
          <p:cNvSpPr txBox="1"/>
          <p:nvPr/>
        </p:nvSpPr>
        <p:spPr>
          <a:xfrm>
            <a:off x="4155043" y="2469594"/>
            <a:ext cx="1534883" cy="245449"/>
          </a:xfrm>
          <a:prstGeom prst="rect">
            <a:avLst/>
          </a:prstGeom>
          <a:noFill/>
        </p:spPr>
        <p:txBody>
          <a:bodyPr wrap="square" rtlCol="0">
            <a:spAutoFit/>
          </a:bodyPr>
          <a:lstStyle/>
          <a:p>
            <a:r>
              <a:rPr lang="en-GB" sz="1000" dirty="0">
                <a:solidFill>
                  <a:schemeClr val="bg1"/>
                </a:solidFill>
              </a:rPr>
              <a:t>Bacteroides </a:t>
            </a:r>
            <a:r>
              <a:rPr lang="en-GB" sz="1000" dirty="0" err="1">
                <a:solidFill>
                  <a:schemeClr val="bg1"/>
                </a:solidFill>
              </a:rPr>
              <a:t>uniformis</a:t>
            </a:r>
            <a:endParaRPr lang="en-GB" sz="1000" dirty="0">
              <a:solidFill>
                <a:schemeClr val="bg1"/>
              </a:solidFill>
            </a:endParaRPr>
          </a:p>
        </p:txBody>
      </p:sp>
      <p:sp>
        <p:nvSpPr>
          <p:cNvPr id="16" name="TextBox 15">
            <a:extLst>
              <a:ext uri="{FF2B5EF4-FFF2-40B4-BE49-F238E27FC236}">
                <a16:creationId xmlns:a16="http://schemas.microsoft.com/office/drawing/2014/main" id="{E7FF2A40-81DE-4572-93C7-6BAEA9A062D1}"/>
              </a:ext>
            </a:extLst>
          </p:cNvPr>
          <p:cNvSpPr txBox="1"/>
          <p:nvPr/>
        </p:nvSpPr>
        <p:spPr>
          <a:xfrm>
            <a:off x="4155043" y="3539657"/>
            <a:ext cx="1687284" cy="246221"/>
          </a:xfrm>
          <a:prstGeom prst="rect">
            <a:avLst/>
          </a:prstGeom>
          <a:noFill/>
        </p:spPr>
        <p:txBody>
          <a:bodyPr wrap="square" rtlCol="0">
            <a:spAutoFit/>
          </a:bodyPr>
          <a:lstStyle/>
          <a:p>
            <a:r>
              <a:rPr lang="en-GB" sz="1000" dirty="0">
                <a:solidFill>
                  <a:schemeClr val="bg1"/>
                </a:solidFill>
              </a:rPr>
              <a:t>Bacteroides </a:t>
            </a:r>
            <a:r>
              <a:rPr lang="en-GB" sz="1000" dirty="0" err="1">
                <a:solidFill>
                  <a:schemeClr val="bg1"/>
                </a:solidFill>
              </a:rPr>
              <a:t>eggerthii</a:t>
            </a:r>
            <a:endParaRPr lang="en-GB" sz="1000" dirty="0">
              <a:solidFill>
                <a:schemeClr val="bg1"/>
              </a:solidFill>
            </a:endParaRPr>
          </a:p>
        </p:txBody>
      </p:sp>
      <p:sp>
        <p:nvSpPr>
          <p:cNvPr id="17" name="TextBox 16">
            <a:extLst>
              <a:ext uri="{FF2B5EF4-FFF2-40B4-BE49-F238E27FC236}">
                <a16:creationId xmlns:a16="http://schemas.microsoft.com/office/drawing/2014/main" id="{F5EC4460-0265-4C2D-B0A7-1EDCD4BACCCE}"/>
              </a:ext>
            </a:extLst>
          </p:cNvPr>
          <p:cNvSpPr txBox="1"/>
          <p:nvPr/>
        </p:nvSpPr>
        <p:spPr>
          <a:xfrm>
            <a:off x="4220362" y="3755734"/>
            <a:ext cx="1687284" cy="246221"/>
          </a:xfrm>
          <a:prstGeom prst="rect">
            <a:avLst/>
          </a:prstGeom>
          <a:noFill/>
        </p:spPr>
        <p:txBody>
          <a:bodyPr wrap="square" rtlCol="0">
            <a:spAutoFit/>
          </a:bodyPr>
          <a:lstStyle/>
          <a:p>
            <a:r>
              <a:rPr lang="en-GB" sz="1000" dirty="0">
                <a:solidFill>
                  <a:schemeClr val="bg1"/>
                </a:solidFill>
              </a:rPr>
              <a:t>Prevotella </a:t>
            </a:r>
            <a:r>
              <a:rPr lang="en-GB" sz="1000" dirty="0" err="1">
                <a:solidFill>
                  <a:schemeClr val="bg1"/>
                </a:solidFill>
              </a:rPr>
              <a:t>stercorea</a:t>
            </a:r>
            <a:endParaRPr lang="en-GB" sz="1000" dirty="0">
              <a:solidFill>
                <a:schemeClr val="bg1"/>
              </a:solidFill>
            </a:endParaRPr>
          </a:p>
        </p:txBody>
      </p:sp>
      <p:sp>
        <p:nvSpPr>
          <p:cNvPr id="19" name="TextBox 18">
            <a:extLst>
              <a:ext uri="{FF2B5EF4-FFF2-40B4-BE49-F238E27FC236}">
                <a16:creationId xmlns:a16="http://schemas.microsoft.com/office/drawing/2014/main" id="{2C6E708B-8AB7-4004-9804-EB0A2B295AB8}"/>
              </a:ext>
            </a:extLst>
          </p:cNvPr>
          <p:cNvSpPr txBox="1"/>
          <p:nvPr/>
        </p:nvSpPr>
        <p:spPr>
          <a:xfrm>
            <a:off x="4731985" y="3957975"/>
            <a:ext cx="1023257" cy="246221"/>
          </a:xfrm>
          <a:prstGeom prst="rect">
            <a:avLst/>
          </a:prstGeom>
          <a:noFill/>
        </p:spPr>
        <p:txBody>
          <a:bodyPr wrap="square" rtlCol="0">
            <a:spAutoFit/>
          </a:bodyPr>
          <a:lstStyle/>
          <a:p>
            <a:r>
              <a:rPr lang="en-GB" sz="1000" dirty="0">
                <a:solidFill>
                  <a:schemeClr val="bg1"/>
                </a:solidFill>
              </a:rPr>
              <a:t>Bacteroides</a:t>
            </a:r>
          </a:p>
        </p:txBody>
      </p:sp>
      <p:sp>
        <p:nvSpPr>
          <p:cNvPr id="20" name="TextBox 19">
            <a:extLst>
              <a:ext uri="{FF2B5EF4-FFF2-40B4-BE49-F238E27FC236}">
                <a16:creationId xmlns:a16="http://schemas.microsoft.com/office/drawing/2014/main" id="{0F174822-5002-444E-AF32-7FCBAEE07E19}"/>
              </a:ext>
            </a:extLst>
          </p:cNvPr>
          <p:cNvSpPr txBox="1"/>
          <p:nvPr/>
        </p:nvSpPr>
        <p:spPr>
          <a:xfrm>
            <a:off x="4993248" y="4160216"/>
            <a:ext cx="761991" cy="246221"/>
          </a:xfrm>
          <a:prstGeom prst="rect">
            <a:avLst/>
          </a:prstGeom>
          <a:noFill/>
        </p:spPr>
        <p:txBody>
          <a:bodyPr wrap="square" rtlCol="0">
            <a:spAutoFit/>
          </a:bodyPr>
          <a:lstStyle/>
          <a:p>
            <a:r>
              <a:rPr lang="en-GB" sz="1000" dirty="0" err="1">
                <a:solidFill>
                  <a:schemeClr val="bg1"/>
                </a:solidFill>
              </a:rPr>
              <a:t>Blautia</a:t>
            </a:r>
            <a:endParaRPr lang="en-GB" sz="1000" dirty="0">
              <a:solidFill>
                <a:schemeClr val="bg1"/>
              </a:solidFill>
            </a:endParaRPr>
          </a:p>
        </p:txBody>
      </p:sp>
      <p:sp>
        <p:nvSpPr>
          <p:cNvPr id="21" name="TextBox 20">
            <a:extLst>
              <a:ext uri="{FF2B5EF4-FFF2-40B4-BE49-F238E27FC236}">
                <a16:creationId xmlns:a16="http://schemas.microsoft.com/office/drawing/2014/main" id="{61983303-B447-4997-BD0F-A6C88C95434D}"/>
              </a:ext>
            </a:extLst>
          </p:cNvPr>
          <p:cNvSpPr txBox="1"/>
          <p:nvPr/>
        </p:nvSpPr>
        <p:spPr>
          <a:xfrm>
            <a:off x="4492506" y="4350453"/>
            <a:ext cx="1262721" cy="246221"/>
          </a:xfrm>
          <a:prstGeom prst="rect">
            <a:avLst/>
          </a:prstGeom>
          <a:noFill/>
        </p:spPr>
        <p:txBody>
          <a:bodyPr wrap="square" rtlCol="0">
            <a:spAutoFit/>
          </a:bodyPr>
          <a:lstStyle/>
          <a:p>
            <a:r>
              <a:rPr lang="en-GB" sz="1000" dirty="0">
                <a:solidFill>
                  <a:schemeClr val="bg1"/>
                </a:solidFill>
              </a:rPr>
              <a:t>Ruminococcus</a:t>
            </a:r>
          </a:p>
        </p:txBody>
      </p:sp>
      <p:sp>
        <p:nvSpPr>
          <p:cNvPr id="22" name="TextBox 21">
            <a:extLst>
              <a:ext uri="{FF2B5EF4-FFF2-40B4-BE49-F238E27FC236}">
                <a16:creationId xmlns:a16="http://schemas.microsoft.com/office/drawing/2014/main" id="{AB55016A-AC5B-4D07-8206-568B8A0F7582}"/>
              </a:ext>
            </a:extLst>
          </p:cNvPr>
          <p:cNvSpPr txBox="1"/>
          <p:nvPr/>
        </p:nvSpPr>
        <p:spPr>
          <a:xfrm>
            <a:off x="5712705" y="4595162"/>
            <a:ext cx="1023257" cy="246221"/>
          </a:xfrm>
          <a:prstGeom prst="rect">
            <a:avLst/>
          </a:prstGeom>
          <a:noFill/>
        </p:spPr>
        <p:txBody>
          <a:bodyPr wrap="square" rtlCol="0">
            <a:spAutoFit/>
          </a:bodyPr>
          <a:lstStyle/>
          <a:p>
            <a:r>
              <a:rPr lang="en-GB" sz="1000" dirty="0">
                <a:solidFill>
                  <a:schemeClr val="bg1"/>
                </a:solidFill>
              </a:rPr>
              <a:t>Bacteroides</a:t>
            </a:r>
          </a:p>
        </p:txBody>
      </p:sp>
      <p:sp>
        <p:nvSpPr>
          <p:cNvPr id="23" name="TextBox 22">
            <a:extLst>
              <a:ext uri="{FF2B5EF4-FFF2-40B4-BE49-F238E27FC236}">
                <a16:creationId xmlns:a16="http://schemas.microsoft.com/office/drawing/2014/main" id="{CF8EB660-1D04-4713-A696-0094ABE2DBBE}"/>
              </a:ext>
            </a:extLst>
          </p:cNvPr>
          <p:cNvSpPr txBox="1"/>
          <p:nvPr/>
        </p:nvSpPr>
        <p:spPr>
          <a:xfrm>
            <a:off x="5689926" y="5602455"/>
            <a:ext cx="1262739" cy="246221"/>
          </a:xfrm>
          <a:prstGeom prst="rect">
            <a:avLst/>
          </a:prstGeom>
          <a:noFill/>
        </p:spPr>
        <p:txBody>
          <a:bodyPr wrap="square" rtlCol="0">
            <a:spAutoFit/>
          </a:bodyPr>
          <a:lstStyle/>
          <a:p>
            <a:r>
              <a:rPr lang="en-GB" sz="1000" dirty="0">
                <a:solidFill>
                  <a:schemeClr val="bg1"/>
                </a:solidFill>
              </a:rPr>
              <a:t>Bacteroides</a:t>
            </a:r>
          </a:p>
        </p:txBody>
      </p:sp>
      <p:sp>
        <p:nvSpPr>
          <p:cNvPr id="24" name="TextBox 23">
            <a:extLst>
              <a:ext uri="{FF2B5EF4-FFF2-40B4-BE49-F238E27FC236}">
                <a16:creationId xmlns:a16="http://schemas.microsoft.com/office/drawing/2014/main" id="{A67AC1BD-D71E-4722-822C-BA9E7BFB7CFB}"/>
              </a:ext>
            </a:extLst>
          </p:cNvPr>
          <p:cNvSpPr txBox="1"/>
          <p:nvPr/>
        </p:nvSpPr>
        <p:spPr>
          <a:xfrm>
            <a:off x="5712705" y="4993343"/>
            <a:ext cx="2024740" cy="246221"/>
          </a:xfrm>
          <a:prstGeom prst="rect">
            <a:avLst/>
          </a:prstGeom>
          <a:noFill/>
        </p:spPr>
        <p:txBody>
          <a:bodyPr wrap="square" rtlCol="0">
            <a:spAutoFit/>
          </a:bodyPr>
          <a:lstStyle/>
          <a:p>
            <a:r>
              <a:rPr lang="en-GB" sz="1000" dirty="0">
                <a:solidFill>
                  <a:schemeClr val="bg1"/>
                </a:solidFill>
              </a:rPr>
              <a:t>Bacteroides</a:t>
            </a:r>
          </a:p>
        </p:txBody>
      </p:sp>
      <p:sp>
        <p:nvSpPr>
          <p:cNvPr id="25" name="TextBox 24">
            <a:extLst>
              <a:ext uri="{FF2B5EF4-FFF2-40B4-BE49-F238E27FC236}">
                <a16:creationId xmlns:a16="http://schemas.microsoft.com/office/drawing/2014/main" id="{D36FB265-BD2C-4921-897C-E7FDE0205CEA}"/>
              </a:ext>
            </a:extLst>
          </p:cNvPr>
          <p:cNvSpPr txBox="1"/>
          <p:nvPr/>
        </p:nvSpPr>
        <p:spPr>
          <a:xfrm>
            <a:off x="5712704" y="5188697"/>
            <a:ext cx="2024739" cy="246221"/>
          </a:xfrm>
          <a:prstGeom prst="rect">
            <a:avLst/>
          </a:prstGeom>
          <a:noFill/>
        </p:spPr>
        <p:txBody>
          <a:bodyPr wrap="square" rtlCol="0">
            <a:spAutoFit/>
          </a:bodyPr>
          <a:lstStyle/>
          <a:p>
            <a:r>
              <a:rPr lang="en-GB" sz="1000" dirty="0" err="1">
                <a:solidFill>
                  <a:schemeClr val="bg1"/>
                </a:solidFill>
              </a:rPr>
              <a:t>Faecalibacterium</a:t>
            </a:r>
            <a:r>
              <a:rPr lang="en-GB" sz="1000" dirty="0">
                <a:solidFill>
                  <a:schemeClr val="bg1"/>
                </a:solidFill>
              </a:rPr>
              <a:t> </a:t>
            </a:r>
            <a:r>
              <a:rPr lang="en-GB" sz="1000" dirty="0" err="1">
                <a:solidFill>
                  <a:schemeClr val="bg1"/>
                </a:solidFill>
              </a:rPr>
              <a:t>prausnitzii</a:t>
            </a:r>
            <a:endParaRPr lang="en-GB" sz="1000" dirty="0">
              <a:solidFill>
                <a:schemeClr val="bg1"/>
              </a:solidFill>
            </a:endParaRPr>
          </a:p>
        </p:txBody>
      </p:sp>
      <p:sp>
        <p:nvSpPr>
          <p:cNvPr id="26" name="TextBox 25">
            <a:extLst>
              <a:ext uri="{FF2B5EF4-FFF2-40B4-BE49-F238E27FC236}">
                <a16:creationId xmlns:a16="http://schemas.microsoft.com/office/drawing/2014/main" id="{6EDF2984-8486-461A-A4CA-F15329CD678E}"/>
              </a:ext>
            </a:extLst>
          </p:cNvPr>
          <p:cNvSpPr txBox="1"/>
          <p:nvPr/>
        </p:nvSpPr>
        <p:spPr>
          <a:xfrm>
            <a:off x="5700817" y="5398331"/>
            <a:ext cx="1935634" cy="246221"/>
          </a:xfrm>
          <a:prstGeom prst="rect">
            <a:avLst/>
          </a:prstGeom>
          <a:noFill/>
        </p:spPr>
        <p:txBody>
          <a:bodyPr wrap="square" rtlCol="0">
            <a:spAutoFit/>
          </a:bodyPr>
          <a:lstStyle/>
          <a:p>
            <a:r>
              <a:rPr lang="en-GB" sz="1000" dirty="0" err="1">
                <a:solidFill>
                  <a:schemeClr val="bg1"/>
                </a:solidFill>
              </a:rPr>
              <a:t>Faecalibacterium</a:t>
            </a:r>
            <a:r>
              <a:rPr lang="en-GB" sz="1000" dirty="0">
                <a:solidFill>
                  <a:schemeClr val="bg1"/>
                </a:solidFill>
              </a:rPr>
              <a:t> </a:t>
            </a:r>
            <a:r>
              <a:rPr lang="en-GB" sz="1000" dirty="0" err="1">
                <a:solidFill>
                  <a:schemeClr val="bg1"/>
                </a:solidFill>
              </a:rPr>
              <a:t>prausnitzii</a:t>
            </a:r>
            <a:endParaRPr lang="en-GB" sz="1000" dirty="0">
              <a:solidFill>
                <a:schemeClr val="bg1"/>
              </a:solidFill>
            </a:endParaRPr>
          </a:p>
        </p:txBody>
      </p:sp>
      <p:sp>
        <p:nvSpPr>
          <p:cNvPr id="27" name="TextBox 26">
            <a:extLst>
              <a:ext uri="{FF2B5EF4-FFF2-40B4-BE49-F238E27FC236}">
                <a16:creationId xmlns:a16="http://schemas.microsoft.com/office/drawing/2014/main" id="{4416718C-4BFF-48D8-A0F1-4005719FB81A}"/>
              </a:ext>
            </a:extLst>
          </p:cNvPr>
          <p:cNvSpPr txBox="1"/>
          <p:nvPr/>
        </p:nvSpPr>
        <p:spPr>
          <a:xfrm>
            <a:off x="5714211" y="4786873"/>
            <a:ext cx="1534883" cy="245449"/>
          </a:xfrm>
          <a:prstGeom prst="rect">
            <a:avLst/>
          </a:prstGeom>
          <a:noFill/>
        </p:spPr>
        <p:txBody>
          <a:bodyPr wrap="square" rtlCol="0">
            <a:spAutoFit/>
          </a:bodyPr>
          <a:lstStyle/>
          <a:p>
            <a:r>
              <a:rPr lang="en-GB" sz="1000" dirty="0">
                <a:solidFill>
                  <a:schemeClr val="bg1"/>
                </a:solidFill>
              </a:rPr>
              <a:t>Bacteroides</a:t>
            </a:r>
          </a:p>
        </p:txBody>
      </p:sp>
      <p:sp>
        <p:nvSpPr>
          <p:cNvPr id="28" name="TextBox 27">
            <a:extLst>
              <a:ext uri="{FF2B5EF4-FFF2-40B4-BE49-F238E27FC236}">
                <a16:creationId xmlns:a16="http://schemas.microsoft.com/office/drawing/2014/main" id="{0600D623-5ABF-4D71-A741-82FA358F66FD}"/>
              </a:ext>
            </a:extLst>
          </p:cNvPr>
          <p:cNvSpPr txBox="1"/>
          <p:nvPr/>
        </p:nvSpPr>
        <p:spPr>
          <a:xfrm>
            <a:off x="5679035" y="5796741"/>
            <a:ext cx="1687284" cy="246221"/>
          </a:xfrm>
          <a:prstGeom prst="rect">
            <a:avLst/>
          </a:prstGeom>
          <a:noFill/>
        </p:spPr>
        <p:txBody>
          <a:bodyPr wrap="square" rtlCol="0">
            <a:spAutoFit/>
          </a:bodyPr>
          <a:lstStyle/>
          <a:p>
            <a:r>
              <a:rPr lang="en-GB" sz="1000" dirty="0">
                <a:solidFill>
                  <a:schemeClr val="bg1"/>
                </a:solidFill>
              </a:rPr>
              <a:t>Bacteroides</a:t>
            </a:r>
          </a:p>
        </p:txBody>
      </p:sp>
      <p:sp>
        <p:nvSpPr>
          <p:cNvPr id="29" name="TextBox 28">
            <a:extLst>
              <a:ext uri="{FF2B5EF4-FFF2-40B4-BE49-F238E27FC236}">
                <a16:creationId xmlns:a16="http://schemas.microsoft.com/office/drawing/2014/main" id="{587C903F-12E4-43DB-A593-FC986DA7FD35}"/>
              </a:ext>
            </a:extLst>
          </p:cNvPr>
          <p:cNvSpPr txBox="1"/>
          <p:nvPr/>
        </p:nvSpPr>
        <p:spPr>
          <a:xfrm>
            <a:off x="5679035" y="6009395"/>
            <a:ext cx="1687284" cy="246221"/>
          </a:xfrm>
          <a:prstGeom prst="rect">
            <a:avLst/>
          </a:prstGeom>
          <a:noFill/>
        </p:spPr>
        <p:txBody>
          <a:bodyPr wrap="square" rtlCol="0">
            <a:spAutoFit/>
          </a:bodyPr>
          <a:lstStyle/>
          <a:p>
            <a:r>
              <a:rPr lang="en-GB" sz="1000" dirty="0">
                <a:solidFill>
                  <a:schemeClr val="bg1"/>
                </a:solidFill>
              </a:rPr>
              <a:t>Bacteroides</a:t>
            </a:r>
          </a:p>
        </p:txBody>
      </p:sp>
      <p:sp>
        <p:nvSpPr>
          <p:cNvPr id="30" name="TextBox 29">
            <a:extLst>
              <a:ext uri="{FF2B5EF4-FFF2-40B4-BE49-F238E27FC236}">
                <a16:creationId xmlns:a16="http://schemas.microsoft.com/office/drawing/2014/main" id="{D0D01871-02FA-4623-BC5D-BA934677F011}"/>
              </a:ext>
            </a:extLst>
          </p:cNvPr>
          <p:cNvSpPr txBox="1"/>
          <p:nvPr/>
        </p:nvSpPr>
        <p:spPr>
          <a:xfrm>
            <a:off x="5679035" y="6222048"/>
            <a:ext cx="1023257" cy="246221"/>
          </a:xfrm>
          <a:prstGeom prst="rect">
            <a:avLst/>
          </a:prstGeom>
          <a:noFill/>
        </p:spPr>
        <p:txBody>
          <a:bodyPr wrap="square" rtlCol="0">
            <a:spAutoFit/>
          </a:bodyPr>
          <a:lstStyle/>
          <a:p>
            <a:r>
              <a:rPr lang="en-GB" sz="1000" dirty="0">
                <a:solidFill>
                  <a:schemeClr val="bg1"/>
                </a:solidFill>
              </a:rPr>
              <a:t>Bacteroides</a:t>
            </a:r>
          </a:p>
        </p:txBody>
      </p:sp>
      <p:sp>
        <p:nvSpPr>
          <p:cNvPr id="6" name="Rectangle 5">
            <a:extLst>
              <a:ext uri="{FF2B5EF4-FFF2-40B4-BE49-F238E27FC236}">
                <a16:creationId xmlns:a16="http://schemas.microsoft.com/office/drawing/2014/main" id="{A0EE8A14-A917-4C71-8F21-067CE199FA78}"/>
              </a:ext>
            </a:extLst>
          </p:cNvPr>
          <p:cNvSpPr/>
          <p:nvPr/>
        </p:nvSpPr>
        <p:spPr>
          <a:xfrm>
            <a:off x="1886045" y="2155372"/>
            <a:ext cx="525543" cy="42499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ight Brace 32">
            <a:extLst>
              <a:ext uri="{FF2B5EF4-FFF2-40B4-BE49-F238E27FC236}">
                <a16:creationId xmlns:a16="http://schemas.microsoft.com/office/drawing/2014/main" id="{46B6D6B0-C649-49BF-8093-7BD5305BA96F}"/>
              </a:ext>
            </a:extLst>
          </p:cNvPr>
          <p:cNvSpPr/>
          <p:nvPr/>
        </p:nvSpPr>
        <p:spPr>
          <a:xfrm>
            <a:off x="10420350" y="2243001"/>
            <a:ext cx="215566" cy="2316315"/>
          </a:xfrm>
          <a:prstGeom prst="righ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5" name="Right Brace 34">
            <a:extLst>
              <a:ext uri="{FF2B5EF4-FFF2-40B4-BE49-F238E27FC236}">
                <a16:creationId xmlns:a16="http://schemas.microsoft.com/office/drawing/2014/main" id="{26132C57-5A0B-47F6-ADCF-08353286379A}"/>
              </a:ext>
            </a:extLst>
          </p:cNvPr>
          <p:cNvSpPr/>
          <p:nvPr/>
        </p:nvSpPr>
        <p:spPr>
          <a:xfrm>
            <a:off x="10418147" y="4624284"/>
            <a:ext cx="217769" cy="1808139"/>
          </a:xfrm>
          <a:prstGeom prst="righ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4" name="TextBox 33">
            <a:extLst>
              <a:ext uri="{FF2B5EF4-FFF2-40B4-BE49-F238E27FC236}">
                <a16:creationId xmlns:a16="http://schemas.microsoft.com/office/drawing/2014/main" id="{00693CEB-5D77-49DF-8963-1EE165515772}"/>
              </a:ext>
            </a:extLst>
          </p:cNvPr>
          <p:cNvSpPr txBox="1"/>
          <p:nvPr/>
        </p:nvSpPr>
        <p:spPr>
          <a:xfrm>
            <a:off x="10635916" y="3179561"/>
            <a:ext cx="1556084" cy="523220"/>
          </a:xfrm>
          <a:prstGeom prst="rect">
            <a:avLst/>
          </a:prstGeom>
          <a:noFill/>
        </p:spPr>
        <p:txBody>
          <a:bodyPr wrap="square" rtlCol="0">
            <a:spAutoFit/>
          </a:bodyPr>
          <a:lstStyle/>
          <a:p>
            <a:r>
              <a:rPr lang="en-GB" sz="1400" dirty="0"/>
              <a:t>More abundant in IR</a:t>
            </a:r>
          </a:p>
        </p:txBody>
      </p:sp>
      <p:sp>
        <p:nvSpPr>
          <p:cNvPr id="37" name="TextBox 36">
            <a:extLst>
              <a:ext uri="{FF2B5EF4-FFF2-40B4-BE49-F238E27FC236}">
                <a16:creationId xmlns:a16="http://schemas.microsoft.com/office/drawing/2014/main" id="{6F9EE79E-BE19-40E1-B8D7-D16D423F359C}"/>
              </a:ext>
            </a:extLst>
          </p:cNvPr>
          <p:cNvSpPr txBox="1"/>
          <p:nvPr/>
        </p:nvSpPr>
        <p:spPr>
          <a:xfrm>
            <a:off x="10628209" y="5303735"/>
            <a:ext cx="1556084" cy="523220"/>
          </a:xfrm>
          <a:prstGeom prst="rect">
            <a:avLst/>
          </a:prstGeom>
          <a:noFill/>
        </p:spPr>
        <p:txBody>
          <a:bodyPr wrap="square" rtlCol="0">
            <a:spAutoFit/>
          </a:bodyPr>
          <a:lstStyle/>
          <a:p>
            <a:r>
              <a:rPr lang="en-GB" sz="1400" dirty="0"/>
              <a:t>Less abundant in IR</a:t>
            </a:r>
          </a:p>
        </p:txBody>
      </p:sp>
    </p:spTree>
    <p:extLst>
      <p:ext uri="{BB962C8B-B14F-4D97-AF65-F5344CB8AC3E}">
        <p14:creationId xmlns:p14="http://schemas.microsoft.com/office/powerpoint/2010/main" val="2127368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a:extLst>
              <a:ext uri="{FF2B5EF4-FFF2-40B4-BE49-F238E27FC236}">
                <a16:creationId xmlns:a16="http://schemas.microsoft.com/office/drawing/2014/main" id="{741A376E-3370-4820-B97E-CE268FEBD859}"/>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a:extLst>
              <a:ext uri="{FF2B5EF4-FFF2-40B4-BE49-F238E27FC236}">
                <a16:creationId xmlns:a16="http://schemas.microsoft.com/office/drawing/2014/main" id="{5E294A46-9C69-4564-8ECB-46E0049832BD}"/>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21</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8</a:t>
            </a:r>
            <a:br>
              <a:rPr lang="en-GB" sz="3700" dirty="0"/>
            </a:br>
            <a:r>
              <a:rPr lang="en-GB" sz="3200" dirty="0"/>
              <a:t>Taxon set enrichment analysis</a:t>
            </a:r>
          </a:p>
        </p:txBody>
      </p:sp>
      <p:sp>
        <p:nvSpPr>
          <p:cNvPr id="32" name="Text Placeholder 31">
            <a:extLst>
              <a:ext uri="{FF2B5EF4-FFF2-40B4-BE49-F238E27FC236}">
                <a16:creationId xmlns:a16="http://schemas.microsoft.com/office/drawing/2014/main" id="{EE6AB395-ED08-42D7-97D0-7877AE2E198B}"/>
              </a:ext>
            </a:extLst>
          </p:cNvPr>
          <p:cNvSpPr>
            <a:spLocks noGrp="1"/>
          </p:cNvSpPr>
          <p:nvPr>
            <p:ph type="body" idx="1"/>
          </p:nvPr>
        </p:nvSpPr>
        <p:spPr>
          <a:xfrm>
            <a:off x="895718" y="1905000"/>
            <a:ext cx="4811528" cy="576262"/>
          </a:xfrm>
        </p:spPr>
        <p:txBody>
          <a:bodyPr/>
          <a:lstStyle/>
          <a:p>
            <a:pPr algn="ctr"/>
            <a:r>
              <a:rPr lang="en-GB" u="sng" dirty="0">
                <a:solidFill>
                  <a:schemeClr val="bg2">
                    <a:lumMod val="20000"/>
                    <a:lumOff val="80000"/>
                  </a:schemeClr>
                </a:solidFill>
              </a:rPr>
              <a:t>Associated host genes</a:t>
            </a:r>
          </a:p>
        </p:txBody>
      </p:sp>
      <p:sp>
        <p:nvSpPr>
          <p:cNvPr id="36" name="Text Placeholder 35">
            <a:extLst>
              <a:ext uri="{FF2B5EF4-FFF2-40B4-BE49-F238E27FC236}">
                <a16:creationId xmlns:a16="http://schemas.microsoft.com/office/drawing/2014/main" id="{E7F350FC-2425-4495-9145-7FC1B152A61D}"/>
              </a:ext>
            </a:extLst>
          </p:cNvPr>
          <p:cNvSpPr>
            <a:spLocks noGrp="1"/>
          </p:cNvSpPr>
          <p:nvPr>
            <p:ph type="body" sz="quarter" idx="3"/>
          </p:nvPr>
        </p:nvSpPr>
        <p:spPr>
          <a:xfrm>
            <a:off x="5964893" y="1905000"/>
            <a:ext cx="4811529" cy="576262"/>
          </a:xfrm>
        </p:spPr>
        <p:txBody>
          <a:bodyPr/>
          <a:lstStyle/>
          <a:p>
            <a:pPr algn="ctr"/>
            <a:r>
              <a:rPr lang="en-GB" u="sng" dirty="0">
                <a:solidFill>
                  <a:schemeClr val="bg2">
                    <a:lumMod val="20000"/>
                    <a:lumOff val="80000"/>
                  </a:schemeClr>
                </a:solidFill>
              </a:rPr>
              <a:t>Associated intrinsic host factors</a:t>
            </a:r>
          </a:p>
        </p:txBody>
      </p:sp>
      <p:graphicFrame>
        <p:nvGraphicFramePr>
          <p:cNvPr id="40" name="Table 40">
            <a:extLst>
              <a:ext uri="{FF2B5EF4-FFF2-40B4-BE49-F238E27FC236}">
                <a16:creationId xmlns:a16="http://schemas.microsoft.com/office/drawing/2014/main" id="{6A145C68-4A2F-4512-B6CC-055DD38D4C8A}"/>
              </a:ext>
            </a:extLst>
          </p:cNvPr>
          <p:cNvGraphicFramePr>
            <a:graphicFrameLocks noGrp="1"/>
          </p:cNvGraphicFramePr>
          <p:nvPr>
            <p:ph sz="quarter" idx="4"/>
            <p:extLst>
              <p:ext uri="{D42A27DB-BD31-4B8C-83A1-F6EECF244321}">
                <p14:modId xmlns:p14="http://schemas.microsoft.com/office/powerpoint/2010/main" val="162649504"/>
              </p:ext>
            </p:extLst>
          </p:nvPr>
        </p:nvGraphicFramePr>
        <p:xfrm>
          <a:off x="646111" y="3096159"/>
          <a:ext cx="5061135" cy="3688080"/>
        </p:xfrm>
        <a:graphic>
          <a:graphicData uri="http://schemas.openxmlformats.org/drawingml/2006/table">
            <a:tbl>
              <a:tblPr firstRow="1" bandRow="1">
                <a:tableStyleId>{5C22544A-7EE6-4342-B048-85BDC9FD1C3A}</a:tableStyleId>
              </a:tblPr>
              <a:tblGrid>
                <a:gridCol w="2543630">
                  <a:extLst>
                    <a:ext uri="{9D8B030D-6E8A-4147-A177-3AD203B41FA5}">
                      <a16:colId xmlns:a16="http://schemas.microsoft.com/office/drawing/2014/main" val="3481512365"/>
                    </a:ext>
                  </a:extLst>
                </a:gridCol>
                <a:gridCol w="2517505">
                  <a:extLst>
                    <a:ext uri="{9D8B030D-6E8A-4147-A177-3AD203B41FA5}">
                      <a16:colId xmlns:a16="http://schemas.microsoft.com/office/drawing/2014/main" val="954277969"/>
                    </a:ext>
                  </a:extLst>
                </a:gridCol>
              </a:tblGrid>
              <a:tr h="370840">
                <a:tc>
                  <a:txBody>
                    <a:bodyPr/>
                    <a:lstStyle/>
                    <a:p>
                      <a:pPr algn="ctr"/>
                      <a:r>
                        <a:rPr lang="en-GB" dirty="0"/>
                        <a:t>More abundant in IR</a:t>
                      </a:r>
                    </a:p>
                  </a:txBody>
                  <a:tcPr/>
                </a:tc>
                <a:tc>
                  <a:txBody>
                    <a:bodyPr/>
                    <a:lstStyle/>
                    <a:p>
                      <a:pPr algn="ctr"/>
                      <a:r>
                        <a:rPr lang="en-GB" dirty="0"/>
                        <a:t>Less abundant in IR</a:t>
                      </a:r>
                    </a:p>
                  </a:txBody>
                  <a:tcPr/>
                </a:tc>
                <a:extLst>
                  <a:ext uri="{0D108BD9-81ED-4DB2-BD59-A6C34878D82A}">
                    <a16:rowId xmlns:a16="http://schemas.microsoft.com/office/drawing/2014/main" val="3391669726"/>
                  </a:ext>
                </a:extLst>
              </a:tr>
              <a:tr h="370840">
                <a:tc>
                  <a:txBody>
                    <a:bodyPr/>
                    <a:lstStyle/>
                    <a:p>
                      <a:r>
                        <a:rPr lang="en-GB" sz="1800" b="0" i="0" u="none" strike="noStrike" kern="1200" dirty="0">
                          <a:solidFill>
                            <a:schemeClr val="dk1"/>
                          </a:solidFill>
                          <a:effectLst/>
                          <a:latin typeface="+mn-lt"/>
                          <a:ea typeface="+mn-ea"/>
                          <a:cs typeface="+mn-cs"/>
                        </a:rPr>
                        <a:t>RFT1 </a:t>
                      </a:r>
                      <a:endParaRPr lang="en-GB" dirty="0"/>
                    </a:p>
                  </a:txBody>
                  <a:tcPr/>
                </a:tc>
                <a:tc>
                  <a:txBody>
                    <a:bodyPr/>
                    <a:lstStyle/>
                    <a:p>
                      <a:r>
                        <a:rPr lang="en-GB" dirty="0"/>
                        <a:t>SRA1</a:t>
                      </a:r>
                    </a:p>
                  </a:txBody>
                  <a:tcPr/>
                </a:tc>
                <a:extLst>
                  <a:ext uri="{0D108BD9-81ED-4DB2-BD59-A6C34878D82A}">
                    <a16:rowId xmlns:a16="http://schemas.microsoft.com/office/drawing/2014/main" val="2583486321"/>
                  </a:ext>
                </a:extLst>
              </a:tr>
              <a:tr h="370840">
                <a:tc>
                  <a:txBody>
                    <a:bodyPr/>
                    <a:lstStyle/>
                    <a:p>
                      <a:r>
                        <a:rPr lang="en-GB" sz="1800" b="0" i="0" u="none" strike="noStrike" kern="1200" dirty="0">
                          <a:solidFill>
                            <a:schemeClr val="dk1"/>
                          </a:solidFill>
                          <a:effectLst/>
                          <a:latin typeface="+mn-lt"/>
                          <a:ea typeface="+mn-ea"/>
                          <a:cs typeface="+mn-cs"/>
                        </a:rPr>
                        <a:t>LINGO2</a:t>
                      </a:r>
                      <a:endParaRPr lang="en-GB" dirty="0"/>
                    </a:p>
                  </a:txBody>
                  <a:tcPr/>
                </a:tc>
                <a:tc>
                  <a:txBody>
                    <a:bodyPr/>
                    <a:lstStyle/>
                    <a:p>
                      <a:r>
                        <a:rPr lang="en-GB" dirty="0"/>
                        <a:t>JPH3</a:t>
                      </a:r>
                    </a:p>
                  </a:txBody>
                  <a:tcPr/>
                </a:tc>
                <a:extLst>
                  <a:ext uri="{0D108BD9-81ED-4DB2-BD59-A6C34878D82A}">
                    <a16:rowId xmlns:a16="http://schemas.microsoft.com/office/drawing/2014/main" val="2075297494"/>
                  </a:ext>
                </a:extLst>
              </a:tr>
              <a:tr h="370840">
                <a:tc>
                  <a:txBody>
                    <a:bodyPr/>
                    <a:lstStyle/>
                    <a:p>
                      <a:r>
                        <a:rPr lang="en-GB" sz="1800" b="0" i="0" u="none" strike="noStrike" kern="1200" dirty="0">
                          <a:solidFill>
                            <a:schemeClr val="dk1"/>
                          </a:solidFill>
                          <a:effectLst/>
                          <a:latin typeface="+mn-lt"/>
                          <a:ea typeface="+mn-ea"/>
                          <a:cs typeface="+mn-cs"/>
                        </a:rPr>
                        <a:t>SLCA2</a:t>
                      </a:r>
                      <a:endParaRPr lang="en-GB" dirty="0"/>
                    </a:p>
                  </a:txBody>
                  <a:tcPr/>
                </a:tc>
                <a:tc>
                  <a:txBody>
                    <a:bodyPr/>
                    <a:lstStyle/>
                    <a:p>
                      <a:r>
                        <a:rPr lang="en-GB" sz="1800" b="0" i="0" u="none" strike="noStrike" kern="1200" dirty="0">
                          <a:solidFill>
                            <a:schemeClr val="dk1"/>
                          </a:solidFill>
                          <a:effectLst/>
                          <a:latin typeface="+mn-lt"/>
                          <a:ea typeface="+mn-ea"/>
                          <a:cs typeface="+mn-cs"/>
                        </a:rPr>
                        <a:t>ADAMTS4 </a:t>
                      </a:r>
                      <a:endParaRPr lang="en-GB" dirty="0"/>
                    </a:p>
                  </a:txBody>
                  <a:tcPr/>
                </a:tc>
                <a:extLst>
                  <a:ext uri="{0D108BD9-81ED-4DB2-BD59-A6C34878D82A}">
                    <a16:rowId xmlns:a16="http://schemas.microsoft.com/office/drawing/2014/main" val="1248527977"/>
                  </a:ext>
                </a:extLst>
              </a:tr>
              <a:tr h="370840">
                <a:tc>
                  <a:txBody>
                    <a:bodyPr/>
                    <a:lstStyle/>
                    <a:p>
                      <a:r>
                        <a:rPr lang="en-GB" sz="1800" b="0" i="0" u="none" strike="noStrike" kern="1200" dirty="0">
                          <a:solidFill>
                            <a:schemeClr val="dk1"/>
                          </a:solidFill>
                          <a:effectLst/>
                          <a:latin typeface="+mn-lt"/>
                          <a:ea typeface="+mn-ea"/>
                          <a:cs typeface="+mn-cs"/>
                        </a:rPr>
                        <a:t>ADCK4</a:t>
                      </a:r>
                      <a:endParaRPr lang="en-GB" dirty="0"/>
                    </a:p>
                  </a:txBody>
                  <a:tcPr/>
                </a:tc>
                <a:tc>
                  <a:txBody>
                    <a:bodyPr/>
                    <a:lstStyle/>
                    <a:p>
                      <a:r>
                        <a:rPr lang="en-GB" sz="1800" b="0" i="0" u="none" strike="noStrike" kern="1200" dirty="0">
                          <a:solidFill>
                            <a:schemeClr val="dk1"/>
                          </a:solidFill>
                          <a:effectLst/>
                          <a:latin typeface="+mn-lt"/>
                          <a:ea typeface="+mn-ea"/>
                          <a:cs typeface="+mn-cs"/>
                        </a:rPr>
                        <a:t>CDH20 </a:t>
                      </a:r>
                      <a:endParaRPr lang="en-GB" dirty="0"/>
                    </a:p>
                  </a:txBody>
                  <a:tcPr/>
                </a:tc>
                <a:extLst>
                  <a:ext uri="{0D108BD9-81ED-4DB2-BD59-A6C34878D82A}">
                    <a16:rowId xmlns:a16="http://schemas.microsoft.com/office/drawing/2014/main" val="1159899617"/>
                  </a:ext>
                </a:extLst>
              </a:tr>
              <a:tr h="370840">
                <a:tc>
                  <a:txBody>
                    <a:bodyPr/>
                    <a:lstStyle/>
                    <a:p>
                      <a:r>
                        <a:rPr lang="en-GB" sz="1800" b="0" i="0" u="none" strike="noStrike" kern="1200" dirty="0">
                          <a:solidFill>
                            <a:schemeClr val="dk1"/>
                          </a:solidFill>
                          <a:effectLst/>
                          <a:latin typeface="+mn-lt"/>
                          <a:ea typeface="+mn-ea"/>
                          <a:cs typeface="+mn-cs"/>
                        </a:rPr>
                        <a:t>CACNA1E</a:t>
                      </a:r>
                      <a:endParaRPr lang="en-GB" dirty="0"/>
                    </a:p>
                  </a:txBody>
                  <a:tcPr/>
                </a:tc>
                <a:tc>
                  <a:txBody>
                    <a:bodyPr/>
                    <a:lstStyle/>
                    <a:p>
                      <a:endParaRPr lang="en-GB" dirty="0"/>
                    </a:p>
                  </a:txBody>
                  <a:tcPr/>
                </a:tc>
                <a:extLst>
                  <a:ext uri="{0D108BD9-81ED-4DB2-BD59-A6C34878D82A}">
                    <a16:rowId xmlns:a16="http://schemas.microsoft.com/office/drawing/2014/main" val="712181724"/>
                  </a:ext>
                </a:extLst>
              </a:tr>
              <a:tr h="0">
                <a:tc>
                  <a:txBody>
                    <a:bodyPr/>
                    <a:lstStyle/>
                    <a:p>
                      <a:r>
                        <a:rPr lang="en-GB" sz="1800" b="0" i="0" u="none" strike="noStrike" kern="1200" dirty="0">
                          <a:solidFill>
                            <a:schemeClr val="dk1"/>
                          </a:solidFill>
                          <a:effectLst/>
                          <a:latin typeface="+mn-lt"/>
                          <a:ea typeface="+mn-ea"/>
                          <a:cs typeface="+mn-cs"/>
                        </a:rPr>
                        <a:t>PNPLA7</a:t>
                      </a:r>
                      <a:endParaRPr lang="en-GB" dirty="0"/>
                    </a:p>
                  </a:txBody>
                  <a:tcPr/>
                </a:tc>
                <a:tc>
                  <a:txBody>
                    <a:bodyPr/>
                    <a:lstStyle/>
                    <a:p>
                      <a:endParaRPr lang="en-GB" dirty="0"/>
                    </a:p>
                  </a:txBody>
                  <a:tcPr/>
                </a:tc>
                <a:extLst>
                  <a:ext uri="{0D108BD9-81ED-4DB2-BD59-A6C34878D82A}">
                    <a16:rowId xmlns:a16="http://schemas.microsoft.com/office/drawing/2014/main" val="1805258805"/>
                  </a:ext>
                </a:extLst>
              </a:tr>
              <a:tr h="273050">
                <a:tc>
                  <a:txBody>
                    <a:bodyPr/>
                    <a:lstStyle/>
                    <a:p>
                      <a:r>
                        <a:rPr lang="en-GB" sz="1800" b="0" i="0" u="none" strike="noStrike" kern="1200" dirty="0">
                          <a:solidFill>
                            <a:schemeClr val="dk1"/>
                          </a:solidFill>
                          <a:effectLst/>
                          <a:latin typeface="+mn-lt"/>
                          <a:ea typeface="+mn-ea"/>
                          <a:cs typeface="+mn-cs"/>
                        </a:rPr>
                        <a:t>SLC45A1</a:t>
                      </a:r>
                      <a:endParaRPr lang="en-GB" dirty="0"/>
                    </a:p>
                  </a:txBody>
                  <a:tcPr/>
                </a:tc>
                <a:tc>
                  <a:txBody>
                    <a:bodyPr/>
                    <a:lstStyle/>
                    <a:p>
                      <a:endParaRPr lang="en-GB" dirty="0"/>
                    </a:p>
                  </a:txBody>
                  <a:tcPr/>
                </a:tc>
                <a:extLst>
                  <a:ext uri="{0D108BD9-81ED-4DB2-BD59-A6C34878D82A}">
                    <a16:rowId xmlns:a16="http://schemas.microsoft.com/office/drawing/2014/main" val="395322516"/>
                  </a:ext>
                </a:extLst>
              </a:tr>
              <a:tr h="180340">
                <a:tc>
                  <a:txBody>
                    <a:bodyPr/>
                    <a:lstStyle/>
                    <a:p>
                      <a:r>
                        <a:rPr lang="en-GB" sz="1800" b="0" i="0" u="none" strike="noStrike" kern="1200" dirty="0">
                          <a:solidFill>
                            <a:schemeClr val="dk1"/>
                          </a:solidFill>
                          <a:effectLst/>
                          <a:latin typeface="+mn-lt"/>
                          <a:ea typeface="+mn-ea"/>
                          <a:cs typeface="+mn-cs"/>
                        </a:rPr>
                        <a:t>TFR2 </a:t>
                      </a:r>
                      <a:endParaRPr lang="en-GB" dirty="0"/>
                    </a:p>
                  </a:txBody>
                  <a:tcPr/>
                </a:tc>
                <a:tc>
                  <a:txBody>
                    <a:bodyPr/>
                    <a:lstStyle/>
                    <a:p>
                      <a:endParaRPr lang="en-GB" dirty="0"/>
                    </a:p>
                  </a:txBody>
                  <a:tcPr/>
                </a:tc>
                <a:extLst>
                  <a:ext uri="{0D108BD9-81ED-4DB2-BD59-A6C34878D82A}">
                    <a16:rowId xmlns:a16="http://schemas.microsoft.com/office/drawing/2014/main" val="254803337"/>
                  </a:ext>
                </a:extLst>
              </a:tr>
              <a:tr h="0">
                <a:tc>
                  <a:txBody>
                    <a:bodyPr/>
                    <a:lstStyle/>
                    <a:p>
                      <a:r>
                        <a:rPr lang="en-GB" sz="1800" b="0" i="0" u="none" strike="noStrike" kern="1200" dirty="0">
                          <a:solidFill>
                            <a:schemeClr val="dk1"/>
                          </a:solidFill>
                          <a:effectLst/>
                          <a:latin typeface="+mn-lt"/>
                          <a:ea typeface="+mn-ea"/>
                          <a:cs typeface="+mn-cs"/>
                        </a:rPr>
                        <a:t>UTP14C</a:t>
                      </a:r>
                      <a:endParaRPr lang="en-GB" dirty="0"/>
                    </a:p>
                  </a:txBody>
                  <a:tcPr/>
                </a:tc>
                <a:tc>
                  <a:txBody>
                    <a:bodyPr/>
                    <a:lstStyle/>
                    <a:p>
                      <a:endParaRPr lang="en-GB" dirty="0"/>
                    </a:p>
                  </a:txBody>
                  <a:tcPr/>
                </a:tc>
                <a:extLst>
                  <a:ext uri="{0D108BD9-81ED-4DB2-BD59-A6C34878D82A}">
                    <a16:rowId xmlns:a16="http://schemas.microsoft.com/office/drawing/2014/main" val="4154849316"/>
                  </a:ext>
                </a:extLst>
              </a:tr>
            </a:tbl>
          </a:graphicData>
        </a:graphic>
      </p:graphicFrame>
      <p:sp>
        <p:nvSpPr>
          <p:cNvPr id="42" name="Text Placeholder 31">
            <a:extLst>
              <a:ext uri="{FF2B5EF4-FFF2-40B4-BE49-F238E27FC236}">
                <a16:creationId xmlns:a16="http://schemas.microsoft.com/office/drawing/2014/main" id="{3DCEBB17-DE02-424E-A803-D4C400959F89}"/>
              </a:ext>
            </a:extLst>
          </p:cNvPr>
          <p:cNvSpPr txBox="1">
            <a:spLocks/>
          </p:cNvSpPr>
          <p:nvPr/>
        </p:nvSpPr>
        <p:spPr>
          <a:xfrm>
            <a:off x="895718" y="2446616"/>
            <a:ext cx="4811528" cy="576262"/>
          </a:xfrm>
          <a:prstGeom prst="rect">
            <a:avLst/>
          </a:prstGeom>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bg2">
                    <a:lumMod val="20000"/>
                    <a:lumOff val="80000"/>
                  </a:schemeClr>
                </a:solidFill>
              </a:rPr>
              <a:t>p &lt; 0.05</a:t>
            </a:r>
          </a:p>
        </p:txBody>
      </p:sp>
      <p:sp>
        <p:nvSpPr>
          <p:cNvPr id="44" name="Text Placeholder 31">
            <a:extLst>
              <a:ext uri="{FF2B5EF4-FFF2-40B4-BE49-F238E27FC236}">
                <a16:creationId xmlns:a16="http://schemas.microsoft.com/office/drawing/2014/main" id="{C2232EC1-A9BF-4628-9C95-FACB0F3B910B}"/>
              </a:ext>
            </a:extLst>
          </p:cNvPr>
          <p:cNvSpPr txBox="1">
            <a:spLocks/>
          </p:cNvSpPr>
          <p:nvPr/>
        </p:nvSpPr>
        <p:spPr>
          <a:xfrm>
            <a:off x="5964894" y="2446616"/>
            <a:ext cx="4811528" cy="586843"/>
          </a:xfrm>
          <a:prstGeom prst="rect">
            <a:avLst/>
          </a:prstGeom>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bg2">
                    <a:lumMod val="20000"/>
                    <a:lumOff val="80000"/>
                  </a:schemeClr>
                </a:solidFill>
              </a:rPr>
              <a:t>p &lt; 0.05</a:t>
            </a:r>
          </a:p>
        </p:txBody>
      </p:sp>
      <p:graphicFrame>
        <p:nvGraphicFramePr>
          <p:cNvPr id="45" name="Table 40">
            <a:extLst>
              <a:ext uri="{FF2B5EF4-FFF2-40B4-BE49-F238E27FC236}">
                <a16:creationId xmlns:a16="http://schemas.microsoft.com/office/drawing/2014/main" id="{997774F4-6151-4DA0-A97C-DF0DD9480F49}"/>
              </a:ext>
            </a:extLst>
          </p:cNvPr>
          <p:cNvGraphicFramePr>
            <a:graphicFrameLocks/>
          </p:cNvGraphicFramePr>
          <p:nvPr>
            <p:extLst>
              <p:ext uri="{D42A27DB-BD31-4B8C-83A1-F6EECF244321}">
                <p14:modId xmlns:p14="http://schemas.microsoft.com/office/powerpoint/2010/main" val="2229029026"/>
              </p:ext>
            </p:extLst>
          </p:nvPr>
        </p:nvGraphicFramePr>
        <p:xfrm>
          <a:off x="6096000" y="3096159"/>
          <a:ext cx="5061136" cy="2776435"/>
        </p:xfrm>
        <a:graphic>
          <a:graphicData uri="http://schemas.openxmlformats.org/drawingml/2006/table">
            <a:tbl>
              <a:tblPr firstRow="1" bandRow="1">
                <a:tableStyleId>{5C22544A-7EE6-4342-B048-85BDC9FD1C3A}</a:tableStyleId>
              </a:tblPr>
              <a:tblGrid>
                <a:gridCol w="2530568">
                  <a:extLst>
                    <a:ext uri="{9D8B030D-6E8A-4147-A177-3AD203B41FA5}">
                      <a16:colId xmlns:a16="http://schemas.microsoft.com/office/drawing/2014/main" val="1405396964"/>
                    </a:ext>
                  </a:extLst>
                </a:gridCol>
                <a:gridCol w="2530568">
                  <a:extLst>
                    <a:ext uri="{9D8B030D-6E8A-4147-A177-3AD203B41FA5}">
                      <a16:colId xmlns:a16="http://schemas.microsoft.com/office/drawing/2014/main" val="954277969"/>
                    </a:ext>
                  </a:extLst>
                </a:gridCol>
              </a:tblGrid>
              <a:tr h="370840">
                <a:tc>
                  <a:txBody>
                    <a:bodyPr/>
                    <a:lstStyle/>
                    <a:p>
                      <a:pPr algn="ctr"/>
                      <a:r>
                        <a:rPr lang="en-GB" dirty="0"/>
                        <a:t>More abundant in IR</a:t>
                      </a:r>
                    </a:p>
                  </a:txBody>
                  <a:tcPr/>
                </a:tc>
                <a:tc>
                  <a:txBody>
                    <a:bodyPr/>
                    <a:lstStyle/>
                    <a:p>
                      <a:pPr algn="ctr"/>
                      <a:r>
                        <a:rPr lang="en-GB" dirty="0"/>
                        <a:t>Less abundant in IR</a:t>
                      </a:r>
                    </a:p>
                  </a:txBody>
                  <a:tcPr/>
                </a:tc>
                <a:extLst>
                  <a:ext uri="{0D108BD9-81ED-4DB2-BD59-A6C34878D82A}">
                    <a16:rowId xmlns:a16="http://schemas.microsoft.com/office/drawing/2014/main" val="3391669726"/>
                  </a:ext>
                </a:extLst>
              </a:tr>
              <a:tr h="370840">
                <a:tc>
                  <a:txBody>
                    <a:bodyPr/>
                    <a:lstStyle/>
                    <a:p>
                      <a:r>
                        <a:rPr lang="en-GB" dirty="0"/>
                        <a:t>(Liver) cirrhosis</a:t>
                      </a:r>
                    </a:p>
                  </a:txBody>
                  <a:tcPr/>
                </a:tc>
                <a:tc rowSpan="5">
                  <a:txBody>
                    <a:bodyPr/>
                    <a:lstStyle/>
                    <a:p>
                      <a:r>
                        <a:rPr lang="en-GB" sz="1800" b="0" i="0" u="none" strike="noStrike" kern="1200" dirty="0">
                          <a:solidFill>
                            <a:schemeClr val="dk1"/>
                          </a:solidFill>
                          <a:effectLst/>
                          <a:latin typeface="+mn-lt"/>
                          <a:ea typeface="+mn-ea"/>
                          <a:cs typeface="+mn-cs"/>
                        </a:rPr>
                        <a:t>Colorectal carcinogenesis </a:t>
                      </a:r>
                      <a:endParaRPr lang="en-GB" dirty="0"/>
                    </a:p>
                    <a:p>
                      <a:endParaRPr lang="en-GB" dirty="0"/>
                    </a:p>
                  </a:txBody>
                  <a:tcPr/>
                </a:tc>
                <a:extLst>
                  <a:ext uri="{0D108BD9-81ED-4DB2-BD59-A6C34878D82A}">
                    <a16:rowId xmlns:a16="http://schemas.microsoft.com/office/drawing/2014/main" val="2583486321"/>
                  </a:ext>
                </a:extLst>
              </a:tr>
              <a:tr h="370840">
                <a:tc>
                  <a:txBody>
                    <a:bodyPr/>
                    <a:lstStyle/>
                    <a:p>
                      <a:r>
                        <a:rPr lang="en-GB" dirty="0"/>
                        <a:t>Fibromyalgia</a:t>
                      </a:r>
                    </a:p>
                  </a:txBody>
                  <a:tcPr/>
                </a:tc>
                <a:tc vMerge="1">
                  <a:txBody>
                    <a:bodyPr/>
                    <a:lstStyle/>
                    <a:p>
                      <a:endParaRPr lang="en-GB" dirty="0"/>
                    </a:p>
                  </a:txBody>
                  <a:tcPr/>
                </a:tc>
                <a:extLst>
                  <a:ext uri="{0D108BD9-81ED-4DB2-BD59-A6C34878D82A}">
                    <a16:rowId xmlns:a16="http://schemas.microsoft.com/office/drawing/2014/main" val="2075297494"/>
                  </a:ext>
                </a:extLst>
              </a:tr>
              <a:tr h="370840">
                <a:tc>
                  <a:txBody>
                    <a:bodyPr/>
                    <a:lstStyle/>
                    <a:p>
                      <a:r>
                        <a:rPr lang="en-GB" sz="1800" b="0" i="0" u="none" strike="noStrike" kern="1200" dirty="0">
                          <a:solidFill>
                            <a:schemeClr val="dk1"/>
                          </a:solidFill>
                          <a:effectLst/>
                          <a:latin typeface="+mn-lt"/>
                          <a:ea typeface="+mn-ea"/>
                          <a:cs typeface="+mn-cs"/>
                        </a:rPr>
                        <a:t>Colorectal carcinogenesis </a:t>
                      </a:r>
                      <a:endParaRPr lang="en-GB" dirty="0"/>
                    </a:p>
                  </a:txBody>
                  <a:tcPr/>
                </a:tc>
                <a:tc vMerge="1">
                  <a:txBody>
                    <a:bodyPr/>
                    <a:lstStyle/>
                    <a:p>
                      <a:endParaRPr lang="en-GB" dirty="0"/>
                    </a:p>
                  </a:txBody>
                  <a:tcPr/>
                </a:tc>
                <a:extLst>
                  <a:ext uri="{0D108BD9-81ED-4DB2-BD59-A6C34878D82A}">
                    <a16:rowId xmlns:a16="http://schemas.microsoft.com/office/drawing/2014/main" val="1248527977"/>
                  </a:ext>
                </a:extLst>
              </a:tr>
              <a:tr h="370840">
                <a:tc>
                  <a:txBody>
                    <a:bodyPr/>
                    <a:lstStyle/>
                    <a:p>
                      <a:r>
                        <a:rPr lang="en-GB" sz="1800" b="0" i="0" u="none" strike="noStrike" kern="1200" dirty="0">
                          <a:solidFill>
                            <a:schemeClr val="dk1"/>
                          </a:solidFill>
                          <a:effectLst/>
                          <a:latin typeface="+mn-lt"/>
                          <a:ea typeface="+mn-ea"/>
                          <a:cs typeface="+mn-cs"/>
                        </a:rPr>
                        <a:t>Type 1 diabetes </a:t>
                      </a:r>
                      <a:endParaRPr lang="en-GB" dirty="0"/>
                    </a:p>
                  </a:txBody>
                  <a:tcPr/>
                </a:tc>
                <a:tc vMerge="1">
                  <a:txBody>
                    <a:bodyPr/>
                    <a:lstStyle/>
                    <a:p>
                      <a:endParaRPr lang="en-GB" dirty="0"/>
                    </a:p>
                  </a:txBody>
                  <a:tcPr/>
                </a:tc>
                <a:extLst>
                  <a:ext uri="{0D108BD9-81ED-4DB2-BD59-A6C34878D82A}">
                    <a16:rowId xmlns:a16="http://schemas.microsoft.com/office/drawing/2014/main" val="1159899617"/>
                  </a:ext>
                </a:extLst>
              </a:tr>
              <a:tr h="652995">
                <a:tc>
                  <a:txBody>
                    <a:bodyPr/>
                    <a:lstStyle/>
                    <a:p>
                      <a:r>
                        <a:rPr lang="en-GB" dirty="0"/>
                        <a:t>Alzheimer’s disease</a:t>
                      </a:r>
                    </a:p>
                  </a:txBody>
                  <a:tcPr/>
                </a:tc>
                <a:tc vMerge="1">
                  <a:txBody>
                    <a:bodyPr/>
                    <a:lstStyle/>
                    <a:p>
                      <a:endParaRPr lang="en-GB" dirty="0"/>
                    </a:p>
                  </a:txBody>
                  <a:tcPr/>
                </a:tc>
                <a:extLst>
                  <a:ext uri="{0D108BD9-81ED-4DB2-BD59-A6C34878D82A}">
                    <a16:rowId xmlns:a16="http://schemas.microsoft.com/office/drawing/2014/main" val="712181724"/>
                  </a:ext>
                </a:extLst>
              </a:tr>
            </a:tbl>
          </a:graphicData>
        </a:graphic>
      </p:graphicFrame>
    </p:spTree>
    <p:extLst>
      <p:ext uri="{BB962C8B-B14F-4D97-AF65-F5344CB8AC3E}">
        <p14:creationId xmlns:p14="http://schemas.microsoft.com/office/powerpoint/2010/main" val="98910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Next steps… </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a:xfrm>
            <a:off x="1103312" y="2052919"/>
            <a:ext cx="8946541" cy="1376082"/>
          </a:xfrm>
        </p:spPr>
        <p:txBody>
          <a:bodyPr/>
          <a:lstStyle/>
          <a:p>
            <a:pPr marL="0" indent="0">
              <a:buNone/>
            </a:pPr>
            <a:r>
              <a:rPr lang="en-GB" dirty="0"/>
              <a:t>1. </a:t>
            </a:r>
            <a:r>
              <a:rPr lang="en-GB"/>
              <a:t>Finalisation of part II. </a:t>
            </a:r>
            <a:endParaRPr lang="en-GB" dirty="0"/>
          </a:p>
          <a:p>
            <a:pPr marL="0" indent="0">
              <a:buNone/>
            </a:pPr>
            <a:r>
              <a:rPr lang="en-GB" dirty="0"/>
              <a:t>2. More in depth understanding of the analyses performed in part II.</a:t>
            </a:r>
          </a:p>
          <a:p>
            <a:pPr marL="0" indent="0">
              <a:buNone/>
            </a:pPr>
            <a:r>
              <a:rPr lang="en-GB" dirty="0"/>
              <a:t>3. Interpretation of the results.</a:t>
            </a:r>
          </a:p>
          <a:p>
            <a:pPr marL="0" indent="0">
              <a:buNone/>
            </a:pPr>
            <a:endParaRPr lang="en-GB" dirty="0"/>
          </a:p>
        </p:txBody>
      </p:sp>
      <p:sp>
        <p:nvSpPr>
          <p:cNvPr id="5" name="Oval 4">
            <a:extLst>
              <a:ext uri="{FF2B5EF4-FFF2-40B4-BE49-F238E27FC236}">
                <a16:creationId xmlns:a16="http://schemas.microsoft.com/office/drawing/2014/main" id="{E4720F5F-BDD4-4F23-A9CE-5757C1E9C4EA}"/>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A68265EC-899A-4797-BA10-2527F53415A9}"/>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22</a:t>
            </a:r>
          </a:p>
        </p:txBody>
      </p:sp>
    </p:spTree>
    <p:extLst>
      <p:ext uri="{BB962C8B-B14F-4D97-AF65-F5344CB8AC3E}">
        <p14:creationId xmlns:p14="http://schemas.microsoft.com/office/powerpoint/2010/main" val="1322306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References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p:txBody>
          <a:bodyPr>
            <a:normAutofit/>
          </a:bodyPr>
          <a:lstStyle/>
          <a:p>
            <a:pPr>
              <a:buFont typeface="+mj-lt"/>
              <a:buAutoNum type="arabicPeriod"/>
            </a:pPr>
            <a:r>
              <a:rPr lang="en-GB" sz="1300" dirty="0"/>
              <a:t>International Diabetes Federation. </a:t>
            </a:r>
            <a:r>
              <a:rPr lang="en-GB" sz="1300" i="1" dirty="0"/>
              <a:t>IDF Diabetes Atlas, 9th </a:t>
            </a:r>
            <a:r>
              <a:rPr lang="en-GB" sz="1300" i="1" dirty="0" err="1"/>
              <a:t>edn</a:t>
            </a:r>
            <a:r>
              <a:rPr lang="en-GB" sz="1300" i="1" dirty="0"/>
              <a:t>.</a:t>
            </a:r>
            <a:r>
              <a:rPr lang="en-GB" sz="1300" dirty="0"/>
              <a:t> Brussels, Belgium: 2019. Available at: </a:t>
            </a:r>
            <a:r>
              <a:rPr lang="en-GB" sz="1300" dirty="0">
                <a:hlinkClick r:id="rId2"/>
              </a:rPr>
              <a:t>https://www.diabetesatlas.org</a:t>
            </a:r>
            <a:endParaRPr lang="en-GB" sz="1300" dirty="0"/>
          </a:p>
          <a:p>
            <a:pPr>
              <a:buFont typeface="+mj-lt"/>
              <a:buAutoNum type="arabicPeriod"/>
            </a:pPr>
            <a:r>
              <a:rPr lang="en-GB" sz="1300" dirty="0"/>
              <a:t>American Diabetes Association. 2. Classification and diagnosis of diabetes: standards of medical care in diabetes—2019. Diabetes Care. 2019 Jan 1;42(Supplement 1):S13-28</a:t>
            </a:r>
          </a:p>
          <a:p>
            <a:pPr>
              <a:buFont typeface="+mj-lt"/>
              <a:buAutoNum type="arabicPeriod"/>
            </a:pPr>
            <a:r>
              <a:rPr lang="en-GB" sz="1300" dirty="0" err="1"/>
              <a:t>Saisho</a:t>
            </a:r>
            <a:r>
              <a:rPr lang="en-GB" sz="1300" dirty="0"/>
              <a:t> Y. How Can We Develop More Effective Strategies for Type 2 Diabetes Mellitus Prevention? A Paradigm Shift from a Glucose-Centric to a Beta Cell-Centric Concept of Diabetes. DIABETES. 2018 Nov.</a:t>
            </a:r>
          </a:p>
          <a:p>
            <a:pPr>
              <a:buFont typeface="+mj-lt"/>
              <a:buAutoNum type="arabicPeriod"/>
            </a:pPr>
            <a:r>
              <a:rPr lang="en-GB" sz="1300" dirty="0"/>
              <a:t>Integrative HM. The Integrative Human Microbiome Project: dynamic analysis of microbiome-host omics profiles during periods of human health and disease. Cell host &amp; microbe. 2014 Sep 10;16(3):276.</a:t>
            </a:r>
          </a:p>
        </p:txBody>
      </p:sp>
    </p:spTree>
    <p:extLst>
      <p:ext uri="{BB962C8B-B14F-4D97-AF65-F5344CB8AC3E}">
        <p14:creationId xmlns:p14="http://schemas.microsoft.com/office/powerpoint/2010/main" val="3685867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45182AFA-C698-45B2-B5FD-2ED6D1B31545}"/>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1DCB0153-4073-4521-B09D-7E97C15969DB}"/>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pic>
        <p:nvPicPr>
          <p:cNvPr id="4102" name="Picture 6">
            <a:extLst>
              <a:ext uri="{FF2B5EF4-FFF2-40B4-BE49-F238E27FC236}">
                <a16:creationId xmlns:a16="http://schemas.microsoft.com/office/drawing/2014/main" id="{8C189D3C-16DA-456F-9C75-4CC2CD9A8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688" y="2434728"/>
            <a:ext cx="7828624" cy="404895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9404723" cy="1982010"/>
          </a:xfrm>
        </p:spPr>
        <p:txBody>
          <a:bodyPr/>
          <a:lstStyle/>
          <a:p>
            <a:pPr>
              <a:lnSpc>
                <a:spcPts val="5200"/>
              </a:lnSpc>
              <a:spcBef>
                <a:spcPts val="600"/>
              </a:spcBef>
              <a:spcAft>
                <a:spcPts val="600"/>
              </a:spcAft>
            </a:pPr>
            <a:r>
              <a:rPr lang="en-GB" sz="3700" dirty="0"/>
              <a:t>Results: 4</a:t>
            </a:r>
            <a:br>
              <a:rPr lang="en-GB" sz="3700" dirty="0"/>
            </a:br>
            <a:r>
              <a:rPr lang="en-GB" sz="3200" dirty="0"/>
              <a:t>Shannon diversity </a:t>
            </a:r>
            <a:endParaRPr lang="en-GB" sz="2000" dirty="0"/>
          </a:p>
        </p:txBody>
      </p:sp>
      <p:sp>
        <p:nvSpPr>
          <p:cNvPr id="2" name="Rectangle 1">
            <a:extLst>
              <a:ext uri="{FF2B5EF4-FFF2-40B4-BE49-F238E27FC236}">
                <a16:creationId xmlns:a16="http://schemas.microsoft.com/office/drawing/2014/main" id="{3C65FB1C-2B70-4BF6-932A-99D08C910FD2}"/>
              </a:ext>
            </a:extLst>
          </p:cNvPr>
          <p:cNvSpPr/>
          <p:nvPr/>
        </p:nvSpPr>
        <p:spPr>
          <a:xfrm>
            <a:off x="646111" y="1768074"/>
            <a:ext cx="5129930" cy="369332"/>
          </a:xfrm>
          <a:prstGeom prst="rect">
            <a:avLst/>
          </a:prstGeom>
        </p:spPr>
        <p:txBody>
          <a:bodyPr wrap="none">
            <a:spAutoFit/>
          </a:bodyPr>
          <a:lstStyle/>
          <a:p>
            <a:r>
              <a:rPr lang="en-GB" dirty="0"/>
              <a:t>= measure of species diversity and evenness</a:t>
            </a:r>
          </a:p>
        </p:txBody>
      </p:sp>
    </p:spTree>
    <p:extLst>
      <p:ext uri="{BB962C8B-B14F-4D97-AF65-F5344CB8AC3E}">
        <p14:creationId xmlns:p14="http://schemas.microsoft.com/office/powerpoint/2010/main" val="100993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References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p:txBody>
          <a:bodyPr>
            <a:normAutofit fontScale="92500" lnSpcReduction="20000"/>
          </a:bodyPr>
          <a:lstStyle/>
          <a:p>
            <a:pPr>
              <a:buFont typeface="+mj-lt"/>
              <a:buAutoNum type="arabicPeriod"/>
            </a:pPr>
            <a:r>
              <a:rPr lang="en-GB" sz="1300" dirty="0"/>
              <a:t>International Diabetes Federation. </a:t>
            </a:r>
            <a:r>
              <a:rPr lang="en-GB" sz="1300" i="1" dirty="0"/>
              <a:t>IDF Diabetes Atlas, 9th </a:t>
            </a:r>
            <a:r>
              <a:rPr lang="en-GB" sz="1300" i="1" dirty="0" err="1"/>
              <a:t>edn</a:t>
            </a:r>
            <a:r>
              <a:rPr lang="en-GB" sz="1300" i="1" dirty="0"/>
              <a:t>.</a:t>
            </a:r>
            <a:r>
              <a:rPr lang="en-GB" sz="1300" dirty="0"/>
              <a:t> Brussels, Belgium: 2019. Available at: </a:t>
            </a:r>
            <a:r>
              <a:rPr lang="en-GB" sz="1300" dirty="0">
                <a:hlinkClick r:id="rId2"/>
              </a:rPr>
              <a:t>https://www.diabetesatlas.org</a:t>
            </a:r>
            <a:endParaRPr lang="en-GB" sz="1300" dirty="0"/>
          </a:p>
          <a:p>
            <a:pPr>
              <a:buFont typeface="+mj-lt"/>
              <a:buAutoNum type="arabicPeriod"/>
            </a:pPr>
            <a:r>
              <a:rPr lang="en-GB" sz="1300" dirty="0"/>
              <a:t>American Diabetes Association. 2. Classification and diagnosis of diabetes: standards of medical care in diabetes—2019. Diabetes Care. 2019 Jan 1;42(Supplement 1):S13-28</a:t>
            </a:r>
          </a:p>
          <a:p>
            <a:pPr>
              <a:buFont typeface="+mj-lt"/>
              <a:buAutoNum type="arabicPeriod"/>
            </a:pPr>
            <a:r>
              <a:rPr lang="en-GB" sz="1300" dirty="0" err="1"/>
              <a:t>Saisho</a:t>
            </a:r>
            <a:r>
              <a:rPr lang="en-GB" sz="1300" dirty="0"/>
              <a:t> Y. How Can We Develop More Effective Strategies for Type 2 Diabetes Mellitus Prevention? A Paradigm Shift from a Glucose-Centric to a Beta Cell-Centric Concept of Diabetes. DIABETES. 2018 Nov.</a:t>
            </a:r>
          </a:p>
          <a:p>
            <a:pPr>
              <a:buFont typeface="+mj-lt"/>
              <a:buAutoNum type="arabicPeriod"/>
            </a:pPr>
            <a:r>
              <a:rPr lang="en-GB" sz="1300" dirty="0"/>
              <a:t>Integrative HM. The Integrative Human Microbiome Project: dynamic analysis of microbiome-host omics profiles during periods of human health and disease. Cell host &amp; microbe. 2014 Sep 10;16(3):276.</a:t>
            </a:r>
          </a:p>
          <a:p>
            <a:pPr>
              <a:buFont typeface="+mj-lt"/>
              <a:buAutoNum type="arabicPeriod"/>
            </a:pPr>
            <a:r>
              <a:rPr lang="en-GB" sz="1300" dirty="0" err="1"/>
              <a:t>Ferrannini</a:t>
            </a:r>
            <a:r>
              <a:rPr lang="en-GB" sz="1300" dirty="0"/>
              <a:t> E, </a:t>
            </a:r>
            <a:r>
              <a:rPr lang="en-GB" sz="1300" dirty="0" err="1"/>
              <a:t>Gastaldelli</a:t>
            </a:r>
            <a:r>
              <a:rPr lang="en-GB" sz="1300" dirty="0"/>
              <a:t> A, </a:t>
            </a:r>
            <a:r>
              <a:rPr lang="en-GB" sz="1300" dirty="0" err="1"/>
              <a:t>Iozzo</a:t>
            </a:r>
            <a:r>
              <a:rPr lang="en-GB" sz="1300" dirty="0"/>
              <a:t> P. Pathophysiology of prediabetes. Medical Clinics. 2011 Mar 1;95(2):327-39.</a:t>
            </a:r>
          </a:p>
          <a:p>
            <a:pPr>
              <a:buFont typeface="+mj-lt"/>
              <a:buAutoNum type="arabicPeriod"/>
            </a:pPr>
            <a:r>
              <a:rPr lang="en-GB" sz="1300" dirty="0" err="1"/>
              <a:t>Guillet</a:t>
            </a:r>
            <a:r>
              <a:rPr lang="en-GB" sz="1300" dirty="0"/>
              <a:t> C, </a:t>
            </a:r>
            <a:r>
              <a:rPr lang="en-GB" sz="1300" dirty="0" err="1"/>
              <a:t>Masgrau</a:t>
            </a:r>
            <a:r>
              <a:rPr lang="en-GB" sz="1300" dirty="0"/>
              <a:t> A, </a:t>
            </a:r>
            <a:r>
              <a:rPr lang="en-GB" sz="1300" dirty="0" err="1"/>
              <a:t>Walrand</a:t>
            </a:r>
            <a:r>
              <a:rPr lang="en-GB" sz="1300" dirty="0"/>
              <a:t> S, </a:t>
            </a:r>
            <a:r>
              <a:rPr lang="en-GB" sz="1300" dirty="0" err="1"/>
              <a:t>Boirie</a:t>
            </a:r>
            <a:r>
              <a:rPr lang="en-GB" sz="1300" dirty="0"/>
              <a:t> Y. Impaired protein metabolism: interlinks between obesity, insulin resistance and inflammation. Obesity Reviews. 2012 Dec;13:51-7.</a:t>
            </a:r>
          </a:p>
          <a:p>
            <a:pPr>
              <a:buFont typeface="+mj-lt"/>
              <a:buAutoNum type="arabicPeriod"/>
            </a:pPr>
            <a:r>
              <a:rPr lang="en-GB" sz="1300" dirty="0"/>
              <a:t>Sears DD, Hsiao G, Hsiao A, Yu JG, Courtney CH, </a:t>
            </a:r>
            <a:r>
              <a:rPr lang="en-GB" sz="1300" dirty="0" err="1"/>
              <a:t>Ofrecio</a:t>
            </a:r>
            <a:r>
              <a:rPr lang="en-GB" sz="1300" dirty="0"/>
              <a:t> JM, Chapman J, Subramaniam S. Mechanisms of human insulin resistance and thiazolidinedione-mediated insulin sensitization. Proceedings of the National Academy of Sciences. 2009 Nov 3;106(44):18745-50.</a:t>
            </a:r>
          </a:p>
          <a:p>
            <a:pPr>
              <a:buFont typeface="+mj-lt"/>
              <a:buAutoNum type="arabicPeriod"/>
            </a:pPr>
            <a:r>
              <a:rPr lang="en-GB" sz="1300" dirty="0"/>
              <a:t>Patti ME, Butte AJ, </a:t>
            </a:r>
            <a:r>
              <a:rPr lang="en-GB" sz="1300" dirty="0" err="1"/>
              <a:t>Crunkhorn</a:t>
            </a:r>
            <a:r>
              <a:rPr lang="en-GB" sz="1300" dirty="0"/>
              <a:t> S, </a:t>
            </a:r>
            <a:r>
              <a:rPr lang="en-GB" sz="1300" dirty="0" err="1"/>
              <a:t>Cusi</a:t>
            </a:r>
            <a:r>
              <a:rPr lang="en-GB" sz="1300" dirty="0"/>
              <a:t> K, </a:t>
            </a:r>
            <a:r>
              <a:rPr lang="en-GB" sz="1300" dirty="0" err="1"/>
              <a:t>Berria</a:t>
            </a:r>
            <a:r>
              <a:rPr lang="en-GB" sz="1300" dirty="0"/>
              <a:t> R, Kashyap S, Miyazaki Y, </a:t>
            </a:r>
            <a:r>
              <a:rPr lang="en-GB" sz="1300" dirty="0" err="1"/>
              <a:t>Kohane</a:t>
            </a:r>
            <a:r>
              <a:rPr lang="en-GB" sz="1300" dirty="0"/>
              <a:t> I, Costello M, </a:t>
            </a:r>
            <a:r>
              <a:rPr lang="en-GB" sz="1300" dirty="0" err="1"/>
              <a:t>Saccone</a:t>
            </a:r>
            <a:r>
              <a:rPr lang="en-GB" sz="1300" dirty="0"/>
              <a:t> R, </a:t>
            </a:r>
            <a:r>
              <a:rPr lang="en-GB" sz="1300" dirty="0" err="1"/>
              <a:t>Landaker</a:t>
            </a:r>
            <a:r>
              <a:rPr lang="en-GB" sz="1300" dirty="0"/>
              <a:t> EJ. Coordinated reduction of genes of oxidative metabolism in humans with insulin resistance and diabetes: Potential role of PGC1 and NRF1. Proceedings of the National Academy of Sciences. 2003 Jul 8;100(14):8466-71.</a:t>
            </a:r>
          </a:p>
          <a:p>
            <a:pPr>
              <a:buFont typeface="+mj-lt"/>
              <a:buAutoNum type="arabicPeriod"/>
            </a:pPr>
            <a:r>
              <a:rPr lang="en-GB" sz="1300" dirty="0"/>
              <a:t>Gurung M, Li Z, You H, Rodrigues R, Jump DB, </a:t>
            </a:r>
            <a:r>
              <a:rPr lang="en-GB" sz="1300" dirty="0" err="1"/>
              <a:t>Morgun</a:t>
            </a:r>
            <a:r>
              <a:rPr lang="en-GB" sz="1300" dirty="0"/>
              <a:t> A, </a:t>
            </a:r>
            <a:r>
              <a:rPr lang="en-GB" sz="1300" dirty="0" err="1"/>
              <a:t>Shulzhenko</a:t>
            </a:r>
            <a:r>
              <a:rPr lang="en-GB" sz="1300" dirty="0"/>
              <a:t> N. Role of gut microbiota in type 2 diabetes pathophysiology. </a:t>
            </a:r>
            <a:r>
              <a:rPr lang="en-GB" sz="1300" dirty="0" err="1"/>
              <a:t>EBioMedicine</a:t>
            </a:r>
            <a:r>
              <a:rPr lang="en-GB" sz="1300" dirty="0"/>
              <a:t>. 2020 Jan 1;51:102590.</a:t>
            </a:r>
          </a:p>
          <a:p>
            <a:pPr marL="0" indent="0">
              <a:buNone/>
            </a:pPr>
            <a:endParaRPr lang="en-GB" sz="1300" dirty="0"/>
          </a:p>
        </p:txBody>
      </p:sp>
    </p:spTree>
    <p:extLst>
      <p:ext uri="{BB962C8B-B14F-4D97-AF65-F5344CB8AC3E}">
        <p14:creationId xmlns:p14="http://schemas.microsoft.com/office/powerpoint/2010/main" val="1653653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Badge 3">
            <a:extLst>
              <a:ext uri="{FF2B5EF4-FFF2-40B4-BE49-F238E27FC236}">
                <a16:creationId xmlns:a16="http://schemas.microsoft.com/office/drawing/2014/main" id="{E0420FC3-3BAD-4319-9288-89566AC45A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9404723" cy="1400530"/>
          </a:xfrm>
        </p:spPr>
        <p:txBody>
          <a:bodyPr/>
          <a:lstStyle/>
          <a:p>
            <a:r>
              <a:rPr lang="en-GB" dirty="0"/>
              <a:t>Introduction: IR at the omics level</a:t>
            </a:r>
          </a:p>
        </p:txBody>
      </p:sp>
      <p:sp>
        <p:nvSpPr>
          <p:cNvPr id="8" name="TextBox 7">
            <a:extLst>
              <a:ext uri="{FF2B5EF4-FFF2-40B4-BE49-F238E27FC236}">
                <a16:creationId xmlns:a16="http://schemas.microsoft.com/office/drawing/2014/main" id="{1DCD6BDE-4DD5-435E-928E-F80562EBDCFD}"/>
              </a:ext>
            </a:extLst>
          </p:cNvPr>
          <p:cNvSpPr txBox="1"/>
          <p:nvPr/>
        </p:nvSpPr>
        <p:spPr>
          <a:xfrm>
            <a:off x="4289412" y="1668582"/>
            <a:ext cx="3456988" cy="369332"/>
          </a:xfrm>
          <a:prstGeom prst="rect">
            <a:avLst/>
          </a:prstGeom>
          <a:noFill/>
          <a:ln>
            <a:solidFill>
              <a:schemeClr val="tx1">
                <a:lumMod val="75000"/>
              </a:schemeClr>
            </a:solidFill>
          </a:ln>
        </p:spPr>
        <p:txBody>
          <a:bodyPr wrap="square" rtlCol="0" anchor="ctr">
            <a:spAutoFit/>
          </a:bodyPr>
          <a:lstStyle/>
          <a:p>
            <a:pPr algn="ctr"/>
            <a:r>
              <a:rPr lang="en-GB" u="sng" dirty="0"/>
              <a:t>Microbial Metagenome </a:t>
            </a:r>
          </a:p>
        </p:txBody>
      </p:sp>
      <p:sp>
        <p:nvSpPr>
          <p:cNvPr id="5" name="TextBox 4">
            <a:extLst>
              <a:ext uri="{FF2B5EF4-FFF2-40B4-BE49-F238E27FC236}">
                <a16:creationId xmlns:a16="http://schemas.microsoft.com/office/drawing/2014/main" id="{DA9EBC73-0320-40F0-9249-180391C46930}"/>
              </a:ext>
            </a:extLst>
          </p:cNvPr>
          <p:cNvSpPr txBox="1"/>
          <p:nvPr/>
        </p:nvSpPr>
        <p:spPr>
          <a:xfrm>
            <a:off x="129446" y="1666859"/>
            <a:ext cx="3456988" cy="369332"/>
          </a:xfrm>
          <a:prstGeom prst="rect">
            <a:avLst/>
          </a:prstGeom>
          <a:noFill/>
          <a:ln>
            <a:solidFill>
              <a:schemeClr val="tx1">
                <a:lumMod val="75000"/>
              </a:schemeClr>
            </a:solidFill>
          </a:ln>
        </p:spPr>
        <p:txBody>
          <a:bodyPr wrap="square" rtlCol="0">
            <a:spAutoFit/>
          </a:bodyPr>
          <a:lstStyle/>
          <a:p>
            <a:pPr algn="ctr"/>
            <a:r>
              <a:rPr lang="en-GB" u="sng" dirty="0"/>
              <a:t>Host Metabolome</a:t>
            </a:r>
          </a:p>
        </p:txBody>
      </p:sp>
      <p:sp>
        <p:nvSpPr>
          <p:cNvPr id="6" name="TextBox 5">
            <a:extLst>
              <a:ext uri="{FF2B5EF4-FFF2-40B4-BE49-F238E27FC236}">
                <a16:creationId xmlns:a16="http://schemas.microsoft.com/office/drawing/2014/main" id="{1B73E6E5-4091-4B48-ACA4-96DF8956F384}"/>
              </a:ext>
            </a:extLst>
          </p:cNvPr>
          <p:cNvSpPr txBox="1"/>
          <p:nvPr/>
        </p:nvSpPr>
        <p:spPr>
          <a:xfrm>
            <a:off x="8514479" y="1666859"/>
            <a:ext cx="3445958" cy="369332"/>
          </a:xfrm>
          <a:prstGeom prst="rect">
            <a:avLst/>
          </a:prstGeom>
          <a:noFill/>
          <a:ln>
            <a:solidFill>
              <a:schemeClr val="tx1">
                <a:lumMod val="75000"/>
              </a:schemeClr>
            </a:solidFill>
          </a:ln>
        </p:spPr>
        <p:txBody>
          <a:bodyPr wrap="square" rtlCol="0">
            <a:spAutoFit/>
          </a:bodyPr>
          <a:lstStyle/>
          <a:p>
            <a:pPr algn="ctr"/>
            <a:r>
              <a:rPr lang="en-GB" u="sng" dirty="0"/>
              <a:t>Host Proteome</a:t>
            </a:r>
          </a:p>
        </p:txBody>
      </p:sp>
      <p:sp>
        <p:nvSpPr>
          <p:cNvPr id="10" name="Arrow: Right 9">
            <a:extLst>
              <a:ext uri="{FF2B5EF4-FFF2-40B4-BE49-F238E27FC236}">
                <a16:creationId xmlns:a16="http://schemas.microsoft.com/office/drawing/2014/main" id="{E17FB63D-34FB-4D73-AE0E-F6207FF025B4}"/>
              </a:ext>
            </a:extLst>
          </p:cNvPr>
          <p:cNvSpPr/>
          <p:nvPr/>
        </p:nvSpPr>
        <p:spPr>
          <a:xfrm>
            <a:off x="7753981" y="1479358"/>
            <a:ext cx="948844" cy="738061"/>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A3A0F4B9-DAF2-4771-8D7F-8E4B32682913}"/>
              </a:ext>
            </a:extLst>
          </p:cNvPr>
          <p:cNvSpPr/>
          <p:nvPr/>
        </p:nvSpPr>
        <p:spPr>
          <a:xfrm rot="10800000">
            <a:off x="3332639" y="1484651"/>
            <a:ext cx="948844" cy="726631"/>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6402EAFF-5BBF-47EF-B3A6-5A04FB1E7179}"/>
              </a:ext>
            </a:extLst>
          </p:cNvPr>
          <p:cNvSpPr/>
          <p:nvPr/>
        </p:nvSpPr>
        <p:spPr>
          <a:xfrm>
            <a:off x="4308445" y="2217419"/>
            <a:ext cx="3456988" cy="2862322"/>
          </a:xfrm>
          <a:prstGeom prst="rect">
            <a:avLst/>
          </a:prstGeom>
          <a:ln>
            <a:solidFill>
              <a:schemeClr val="tx1">
                <a:lumMod val="75000"/>
              </a:schemeClr>
            </a:solidFill>
          </a:ln>
        </p:spPr>
        <p:txBody>
          <a:bodyPr wrap="square">
            <a:spAutoFit/>
          </a:bodyPr>
          <a:lstStyle/>
          <a:p>
            <a:pPr marL="285750" indent="-285750">
              <a:buFont typeface="Arial" panose="020B0604020202020204" pitchFamily="34" charset="0"/>
              <a:buChar char="•"/>
            </a:pPr>
            <a:r>
              <a:rPr lang="en-GB" dirty="0"/>
              <a:t>↓ Bacteroidetes/Firmicutes ratio in T2D. (4) </a:t>
            </a:r>
            <a:r>
              <a:rPr lang="en-GB" dirty="0">
                <a:hlinkClick r:id="rId5"/>
              </a:rPr>
              <a:t>https://www.sciencedirect.com/science/article/pii/S2213453013000451</a:t>
            </a:r>
            <a:endParaRPr lang="en-GB" dirty="0"/>
          </a:p>
          <a:p>
            <a:pPr marL="285750" indent="-285750">
              <a:buFont typeface="Arial" panose="020B0604020202020204" pitchFamily="34" charset="0"/>
              <a:buChar char="•"/>
            </a:pPr>
            <a:r>
              <a:rPr lang="en-GB" dirty="0"/>
              <a:t>Specific taxa = associated with improved insulin sensitivity or with insulin resistance (9)</a:t>
            </a:r>
          </a:p>
          <a:p>
            <a:endParaRPr lang="en-GB" dirty="0"/>
          </a:p>
        </p:txBody>
      </p:sp>
      <p:sp>
        <p:nvSpPr>
          <p:cNvPr id="3" name="Rectangle 2">
            <a:extLst>
              <a:ext uri="{FF2B5EF4-FFF2-40B4-BE49-F238E27FC236}">
                <a16:creationId xmlns:a16="http://schemas.microsoft.com/office/drawing/2014/main" id="{76B3B802-46C7-492A-89CE-354D1EC26B06}"/>
              </a:ext>
            </a:extLst>
          </p:cNvPr>
          <p:cNvSpPr/>
          <p:nvPr/>
        </p:nvSpPr>
        <p:spPr>
          <a:xfrm>
            <a:off x="129446" y="2252496"/>
            <a:ext cx="3456988" cy="2739211"/>
          </a:xfrm>
          <a:prstGeom prst="rect">
            <a:avLst/>
          </a:prstGeom>
          <a:ln>
            <a:solidFill>
              <a:schemeClr val="tx1">
                <a:lumMod val="75000"/>
              </a:schemeClr>
            </a:solidFill>
          </a:ln>
        </p:spPr>
        <p:txBody>
          <a:bodyPr wrap="square">
            <a:spAutoFit/>
          </a:bodyPr>
          <a:lstStyle/>
          <a:p>
            <a:pPr algn="ctr"/>
            <a:r>
              <a:rPr lang="en-GB" dirty="0"/>
              <a:t>↓ insulin response </a:t>
            </a:r>
          </a:p>
          <a:p>
            <a:pPr algn="ctr"/>
            <a:endParaRPr lang="en-GB" dirty="0"/>
          </a:p>
          <a:p>
            <a:pPr algn="ctr"/>
            <a:endParaRPr lang="en-GB" dirty="0"/>
          </a:p>
          <a:p>
            <a:pPr algn="ctr"/>
            <a:r>
              <a:rPr lang="en-GB" dirty="0"/>
              <a:t>Altered energy metabolism:</a:t>
            </a:r>
          </a:p>
          <a:p>
            <a:pPr algn="ctr"/>
            <a:endParaRPr lang="en-GB" sz="1000" dirty="0"/>
          </a:p>
          <a:p>
            <a:pPr marL="285750" indent="-285750">
              <a:buFont typeface="Arial" panose="020B0604020202020204" pitchFamily="34" charset="0"/>
              <a:buChar char="•"/>
            </a:pPr>
            <a:r>
              <a:rPr lang="en-GB" dirty="0"/>
              <a:t>Hypertriglyceridemia (5)</a:t>
            </a:r>
          </a:p>
          <a:p>
            <a:pPr marL="285750" indent="-285750">
              <a:buFont typeface="Arial" panose="020B0604020202020204" pitchFamily="34" charset="0"/>
              <a:buChar char="•"/>
            </a:pPr>
            <a:r>
              <a:rPr lang="en-GB" dirty="0"/>
              <a:t>Unrestrained gluconeogenesis (5)</a:t>
            </a:r>
          </a:p>
          <a:p>
            <a:pPr marL="285750" indent="-285750">
              <a:buFont typeface="Arial" panose="020B0604020202020204" pitchFamily="34" charset="0"/>
              <a:buChar char="•"/>
            </a:pPr>
            <a:r>
              <a:rPr lang="en-GB" dirty="0"/>
              <a:t>Unrestrained proteolysis (6)</a:t>
            </a:r>
          </a:p>
          <a:p>
            <a:r>
              <a:rPr lang="en-GB" dirty="0"/>
              <a:t> </a:t>
            </a:r>
          </a:p>
        </p:txBody>
      </p:sp>
      <p:sp>
        <p:nvSpPr>
          <p:cNvPr id="4" name="Rectangle 3">
            <a:extLst>
              <a:ext uri="{FF2B5EF4-FFF2-40B4-BE49-F238E27FC236}">
                <a16:creationId xmlns:a16="http://schemas.microsoft.com/office/drawing/2014/main" id="{C1BABD6E-8B7E-4613-9122-6410093DB068}"/>
              </a:ext>
            </a:extLst>
          </p:cNvPr>
          <p:cNvSpPr/>
          <p:nvPr/>
        </p:nvSpPr>
        <p:spPr>
          <a:xfrm>
            <a:off x="8329808" y="2217419"/>
            <a:ext cx="3630629" cy="1477328"/>
          </a:xfrm>
          <a:prstGeom prst="rect">
            <a:avLst/>
          </a:prstGeom>
          <a:ln>
            <a:solidFill>
              <a:schemeClr val="tx1">
                <a:lumMod val="75000"/>
              </a:schemeClr>
            </a:solidFill>
          </a:ln>
        </p:spPr>
        <p:txBody>
          <a:bodyPr wrap="square">
            <a:spAutoFit/>
          </a:bodyPr>
          <a:lstStyle/>
          <a:p>
            <a:pPr marL="285750" indent="-285750">
              <a:buFont typeface="Arial" panose="020B0604020202020204" pitchFamily="34" charset="0"/>
              <a:buChar char="•"/>
            </a:pPr>
            <a:r>
              <a:rPr lang="en-GB" dirty="0"/>
              <a:t>Differential expression of genes involved in BCAA catabolism (7) </a:t>
            </a:r>
          </a:p>
          <a:p>
            <a:pPr marL="285750" indent="-285750">
              <a:buFont typeface="Arial" panose="020B0604020202020204" pitchFamily="34" charset="0"/>
              <a:buChar char="•"/>
            </a:pPr>
            <a:r>
              <a:rPr lang="en-GB" dirty="0"/>
              <a:t>Downregulation of PPAR-gamma (8) </a:t>
            </a:r>
          </a:p>
        </p:txBody>
      </p:sp>
      <p:sp>
        <p:nvSpPr>
          <p:cNvPr id="12" name="Arrow: Right 11">
            <a:extLst>
              <a:ext uri="{FF2B5EF4-FFF2-40B4-BE49-F238E27FC236}">
                <a16:creationId xmlns:a16="http://schemas.microsoft.com/office/drawing/2014/main" id="{552DB151-6A2F-49AF-A120-8FB391256C93}"/>
              </a:ext>
            </a:extLst>
          </p:cNvPr>
          <p:cNvSpPr/>
          <p:nvPr/>
        </p:nvSpPr>
        <p:spPr>
          <a:xfrm rot="5400000">
            <a:off x="1638397" y="2680706"/>
            <a:ext cx="439085" cy="356316"/>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3755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P spid="3" grpId="0" animBg="1"/>
      <p:bldP spid="4"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0" descr="Badge 3">
            <a:extLst>
              <a:ext uri="{FF2B5EF4-FFF2-40B4-BE49-F238E27FC236}">
                <a16:creationId xmlns:a16="http://schemas.microsoft.com/office/drawing/2014/main" id="{41116C33-43B0-4F6F-8738-A000A48A14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49" y="419557"/>
            <a:ext cx="733426" cy="733426"/>
          </a:xfrm>
          <a:prstGeom prst="rect">
            <a:avLst/>
          </a:prstGeom>
        </p:spPr>
      </p:pic>
      <p:sp>
        <p:nvSpPr>
          <p:cNvPr id="9" name="Rectangle 8">
            <a:extLst>
              <a:ext uri="{FF2B5EF4-FFF2-40B4-BE49-F238E27FC236}">
                <a16:creationId xmlns:a16="http://schemas.microsoft.com/office/drawing/2014/main" id="{AA23F4E1-923B-4AC9-BA0E-E679A9491D4B}"/>
              </a:ext>
            </a:extLst>
          </p:cNvPr>
          <p:cNvSpPr/>
          <p:nvPr/>
        </p:nvSpPr>
        <p:spPr>
          <a:xfrm>
            <a:off x="607359" y="2387591"/>
            <a:ext cx="3404966" cy="390145"/>
          </a:xfrm>
          <a:prstGeom prst="rect">
            <a:avLst/>
          </a:prstGeom>
          <a:solidFill>
            <a:srgbClr val="0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8AC09D58-7C1B-406E-BAF2-88F06EDE0208}"/>
              </a:ext>
            </a:extLst>
          </p:cNvPr>
          <p:cNvSpPr/>
          <p:nvPr/>
        </p:nvSpPr>
        <p:spPr>
          <a:xfrm>
            <a:off x="607358" y="1924458"/>
            <a:ext cx="5488642" cy="395654"/>
          </a:xfrm>
          <a:prstGeom prst="rect">
            <a:avLst/>
          </a:prstGeom>
          <a:solidFill>
            <a:srgbClr val="0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9A56DC33-F958-4877-99A9-BF2AC6050806}"/>
              </a:ext>
            </a:extLst>
          </p:cNvPr>
          <p:cNvSpPr/>
          <p:nvPr/>
        </p:nvSpPr>
        <p:spPr>
          <a:xfrm>
            <a:off x="5712679" y="2393100"/>
            <a:ext cx="1082260" cy="390145"/>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12D73F79-1558-4454-A81A-F3DB3AAA345B}"/>
              </a:ext>
            </a:extLst>
          </p:cNvPr>
          <p:cNvSpPr/>
          <p:nvPr/>
        </p:nvSpPr>
        <p:spPr>
          <a:xfrm>
            <a:off x="607358" y="2826363"/>
            <a:ext cx="4867025" cy="390144"/>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556056" y="685075"/>
            <a:ext cx="4918327" cy="935816"/>
          </a:xfrm>
        </p:spPr>
        <p:txBody>
          <a:bodyPr/>
          <a:lstStyle/>
          <a:p>
            <a:r>
              <a:rPr lang="en-GB" sz="3600" u="sng" dirty="0"/>
              <a:t>Aim</a:t>
            </a:r>
          </a:p>
        </p:txBody>
      </p:sp>
      <p:sp>
        <p:nvSpPr>
          <p:cNvPr id="12" name="Rectangle 11">
            <a:extLst>
              <a:ext uri="{FF2B5EF4-FFF2-40B4-BE49-F238E27FC236}">
                <a16:creationId xmlns:a16="http://schemas.microsoft.com/office/drawing/2014/main" id="{F5ACA5FC-4626-4855-ACEE-9E332F653B77}"/>
              </a:ext>
            </a:extLst>
          </p:cNvPr>
          <p:cNvSpPr/>
          <p:nvPr/>
        </p:nvSpPr>
        <p:spPr>
          <a:xfrm>
            <a:off x="607358" y="3275538"/>
            <a:ext cx="2348675" cy="390144"/>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67360215-9184-4679-84E4-9FE1A1D1DA82}"/>
              </a:ext>
            </a:extLst>
          </p:cNvPr>
          <p:cNvSpPr txBox="1"/>
          <p:nvPr/>
        </p:nvSpPr>
        <p:spPr>
          <a:xfrm>
            <a:off x="556056" y="1437669"/>
            <a:ext cx="6299318" cy="2246769"/>
          </a:xfrm>
          <a:prstGeom prst="rect">
            <a:avLst/>
          </a:prstGeom>
          <a:noFill/>
        </p:spPr>
        <p:txBody>
          <a:bodyPr wrap="square" rtlCol="0">
            <a:spAutoFit/>
          </a:bodyPr>
          <a:lstStyle/>
          <a:p>
            <a:r>
              <a:rPr lang="en-GB" sz="2800" dirty="0"/>
              <a:t>Investigate the changes in microbiome, host metabolome  and host proteome between insulin resistant and insulin sensitive prediabetics.</a:t>
            </a:r>
          </a:p>
        </p:txBody>
      </p:sp>
      <p:sp>
        <p:nvSpPr>
          <p:cNvPr id="13" name="Rectangle 1">
            <a:extLst>
              <a:ext uri="{FF2B5EF4-FFF2-40B4-BE49-F238E27FC236}">
                <a16:creationId xmlns:a16="http://schemas.microsoft.com/office/drawing/2014/main" id="{ADC8D625-5C21-4940-AAA9-227DD947411D}"/>
              </a:ext>
            </a:extLst>
          </p:cNvPr>
          <p:cNvSpPr>
            <a:spLocks noChangeArrowheads="1"/>
          </p:cNvSpPr>
          <p:nvPr/>
        </p:nvSpPr>
        <p:spPr bwMode="auto">
          <a:xfrm>
            <a:off x="7106440" y="5920101"/>
            <a:ext cx="484512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mj-lt"/>
                <a:cs typeface="Times New Roman" panose="02020603050405020304" pitchFamily="18" charset="0"/>
              </a:rPr>
              <a:t>S</a:t>
            </a:r>
            <a:r>
              <a:rPr kumimoji="0" lang="en-US" altLang="en-US" sz="1400" b="0" u="none" strike="noStrike" cap="none" normalizeH="0" baseline="0" dirty="0">
                <a:ln>
                  <a:noFill/>
                </a:ln>
                <a:effectLst/>
                <a:latin typeface="+mj-lt"/>
                <a:cs typeface="Times New Roman" panose="02020603050405020304" pitchFamily="18" charset="0"/>
              </a:rPr>
              <a:t>ample population and general sampling protocol of the </a:t>
            </a:r>
            <a:r>
              <a:rPr kumimoji="0" lang="en-US" altLang="en-US" sz="1400" b="0" u="none" strike="noStrike" cap="none" normalizeH="0" baseline="0" dirty="0" err="1">
                <a:ln>
                  <a:noFill/>
                </a:ln>
                <a:effectLst/>
                <a:latin typeface="+mj-lt"/>
                <a:cs typeface="Times New Roman" panose="02020603050405020304" pitchFamily="18" charset="0"/>
              </a:rPr>
              <a:t>iHMP’s</a:t>
            </a:r>
            <a:r>
              <a:rPr kumimoji="0" lang="en-US" altLang="en-US" sz="1400" b="0" u="none" strike="noStrike" cap="none" normalizeH="0" baseline="0" dirty="0">
                <a:ln>
                  <a:noFill/>
                </a:ln>
                <a:effectLst/>
                <a:latin typeface="+mj-lt"/>
                <a:cs typeface="Times New Roman" panose="02020603050405020304" pitchFamily="18" charset="0"/>
              </a:rPr>
              <a:t> T2DM project. PBMC = peripheral blood monocytes.</a:t>
            </a:r>
            <a:r>
              <a:rPr kumimoji="0" lang="en-US" altLang="en-US" sz="1400" b="0" u="none" strike="noStrike" cap="none" normalizeH="0" baseline="0" dirty="0">
                <a:ln>
                  <a:noFill/>
                </a:ln>
                <a:effectLst/>
                <a:latin typeface="+mj-lt"/>
              </a:rPr>
              <a:t> Figure adapted fro</a:t>
            </a:r>
            <a:r>
              <a:rPr lang="en-US" altLang="en-US" sz="1400" dirty="0">
                <a:latin typeface="+mj-lt"/>
              </a:rPr>
              <a:t>m an iHMP Research Network Consortium publication (4).</a:t>
            </a:r>
            <a:endParaRPr kumimoji="0" lang="en-US" altLang="en-US" sz="1400" b="0" u="none" strike="noStrike" cap="none" normalizeH="0" baseline="0" dirty="0">
              <a:ln>
                <a:noFill/>
              </a:ln>
              <a:effectLst/>
              <a:latin typeface="+mj-lt"/>
            </a:endParaRPr>
          </a:p>
        </p:txBody>
      </p:sp>
      <p:pic>
        <p:nvPicPr>
          <p:cNvPr id="5" name="Picture 4" descr="A screenshot of a cell phone&#10;&#10;Description automatically generated">
            <a:extLst>
              <a:ext uri="{FF2B5EF4-FFF2-40B4-BE49-F238E27FC236}">
                <a16:creationId xmlns:a16="http://schemas.microsoft.com/office/drawing/2014/main" id="{6966A59F-103B-49BE-8A05-FF20B09602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0365" y="1183389"/>
            <a:ext cx="4751370" cy="4757978"/>
          </a:xfrm>
          <a:prstGeom prst="rect">
            <a:avLst/>
          </a:prstGeom>
        </p:spPr>
      </p:pic>
      <p:sp>
        <p:nvSpPr>
          <p:cNvPr id="6" name="Oval 5">
            <a:extLst>
              <a:ext uri="{FF2B5EF4-FFF2-40B4-BE49-F238E27FC236}">
                <a16:creationId xmlns:a16="http://schemas.microsoft.com/office/drawing/2014/main" id="{7DAF3067-F79F-4843-85F3-AE4F9C584C64}"/>
              </a:ext>
            </a:extLst>
          </p:cNvPr>
          <p:cNvSpPr/>
          <p:nvPr/>
        </p:nvSpPr>
        <p:spPr>
          <a:xfrm>
            <a:off x="10176993" y="1696667"/>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24A6068D-488D-4CBF-BDBF-B2089568518F}"/>
              </a:ext>
            </a:extLst>
          </p:cNvPr>
          <p:cNvSpPr/>
          <p:nvPr/>
        </p:nvSpPr>
        <p:spPr>
          <a:xfrm>
            <a:off x="10054761" y="2157045"/>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A0C6974A-E30A-421B-83B0-123459297050}"/>
              </a:ext>
            </a:extLst>
          </p:cNvPr>
          <p:cNvSpPr/>
          <p:nvPr/>
        </p:nvSpPr>
        <p:spPr>
          <a:xfrm>
            <a:off x="10957243" y="3083457"/>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5343B016-92D3-463A-BED1-17722E5A9113}"/>
              </a:ext>
            </a:extLst>
          </p:cNvPr>
          <p:cNvSpPr/>
          <p:nvPr/>
        </p:nvSpPr>
        <p:spPr>
          <a:xfrm>
            <a:off x="10957243" y="4627742"/>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634494F5-2A04-4E94-BDEE-40291B3AD359}"/>
              </a:ext>
            </a:extLst>
          </p:cNvPr>
          <p:cNvSpPr/>
          <p:nvPr/>
        </p:nvSpPr>
        <p:spPr>
          <a:xfrm>
            <a:off x="7106440" y="3323468"/>
            <a:ext cx="1164148" cy="645923"/>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0810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animBg="1"/>
      <p:bldP spid="16" grpId="0" animBg="1"/>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Graphic 60" descr="Badge 4">
            <a:extLst>
              <a:ext uri="{FF2B5EF4-FFF2-40B4-BE49-F238E27FC236}">
                <a16:creationId xmlns:a16="http://schemas.microsoft.com/office/drawing/2014/main" id="{326162C0-EC7D-47D2-84ED-62BE2096D8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32" name="Rectangle 31">
            <a:extLst>
              <a:ext uri="{FF2B5EF4-FFF2-40B4-BE49-F238E27FC236}">
                <a16:creationId xmlns:a16="http://schemas.microsoft.com/office/drawing/2014/main" id="{1E68377B-9C54-4AEA-8137-EB976E3F8396}"/>
              </a:ext>
            </a:extLst>
          </p:cNvPr>
          <p:cNvSpPr/>
          <p:nvPr/>
        </p:nvSpPr>
        <p:spPr>
          <a:xfrm>
            <a:off x="7184550" y="4848726"/>
            <a:ext cx="2221485" cy="15690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309695" y="318362"/>
            <a:ext cx="9337411" cy="935816"/>
          </a:xfrm>
        </p:spPr>
        <p:txBody>
          <a:bodyPr/>
          <a:lstStyle/>
          <a:p>
            <a:r>
              <a:rPr lang="en-GB" sz="4400" dirty="0"/>
              <a:t>Methods</a:t>
            </a:r>
          </a:p>
        </p:txBody>
      </p:sp>
      <p:sp>
        <p:nvSpPr>
          <p:cNvPr id="6" name="Rectangle 5">
            <a:extLst>
              <a:ext uri="{FF2B5EF4-FFF2-40B4-BE49-F238E27FC236}">
                <a16:creationId xmlns:a16="http://schemas.microsoft.com/office/drawing/2014/main" id="{A0CDB8A7-6652-4272-8211-AF65707FD7BD}"/>
              </a:ext>
            </a:extLst>
          </p:cNvPr>
          <p:cNvSpPr/>
          <p:nvPr/>
        </p:nvSpPr>
        <p:spPr>
          <a:xfrm>
            <a:off x="153784" y="1439331"/>
            <a:ext cx="2829993" cy="529024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8" name="Rectangle 7">
            <a:extLst>
              <a:ext uri="{FF2B5EF4-FFF2-40B4-BE49-F238E27FC236}">
                <a16:creationId xmlns:a16="http://schemas.microsoft.com/office/drawing/2014/main" id="{6B4F1836-D168-44A0-AC7F-52CAAC248743}"/>
              </a:ext>
            </a:extLst>
          </p:cNvPr>
          <p:cNvSpPr/>
          <p:nvPr/>
        </p:nvSpPr>
        <p:spPr>
          <a:xfrm>
            <a:off x="3375944" y="2385858"/>
            <a:ext cx="3164527" cy="75979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limma</a:t>
            </a:r>
            <a:r>
              <a:rPr lang="en-GB" dirty="0"/>
              <a:t> package)</a:t>
            </a:r>
          </a:p>
        </p:txBody>
      </p:sp>
      <p:sp>
        <p:nvSpPr>
          <p:cNvPr id="9" name="Rectangle 8">
            <a:extLst>
              <a:ext uri="{FF2B5EF4-FFF2-40B4-BE49-F238E27FC236}">
                <a16:creationId xmlns:a16="http://schemas.microsoft.com/office/drawing/2014/main" id="{F03F9F49-502F-4B3D-994F-EAD70FD19E32}"/>
              </a:ext>
            </a:extLst>
          </p:cNvPr>
          <p:cNvSpPr/>
          <p:nvPr/>
        </p:nvSpPr>
        <p:spPr>
          <a:xfrm>
            <a:off x="3392145" y="3495318"/>
            <a:ext cx="3164527" cy="759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MetaboDiff</a:t>
            </a:r>
            <a:r>
              <a:rPr lang="en-GB" dirty="0"/>
              <a:t> package)</a:t>
            </a:r>
          </a:p>
        </p:txBody>
      </p:sp>
      <p:sp>
        <p:nvSpPr>
          <p:cNvPr id="10" name="Rectangle 9">
            <a:extLst>
              <a:ext uri="{FF2B5EF4-FFF2-40B4-BE49-F238E27FC236}">
                <a16:creationId xmlns:a16="http://schemas.microsoft.com/office/drawing/2014/main" id="{A22357CB-6840-44FE-BF38-B638938C20D4}"/>
              </a:ext>
            </a:extLst>
          </p:cNvPr>
          <p:cNvSpPr/>
          <p:nvPr/>
        </p:nvSpPr>
        <p:spPr>
          <a:xfrm>
            <a:off x="3392145" y="4608025"/>
            <a:ext cx="3164527" cy="20143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spcAft>
                <a:spcPts val="600"/>
              </a:spcAft>
            </a:pPr>
            <a:r>
              <a:rPr lang="en-GB" dirty="0"/>
              <a:t>PCA </a:t>
            </a:r>
          </a:p>
          <a:p>
            <a:pPr algn="ctr">
              <a:spcAft>
                <a:spcPts val="600"/>
              </a:spcAft>
            </a:pPr>
            <a:r>
              <a:rPr lang="en-GB" dirty="0"/>
              <a:t>PERMANOVA</a:t>
            </a:r>
          </a:p>
          <a:p>
            <a:pPr algn="ctr">
              <a:spcAft>
                <a:spcPts val="600"/>
              </a:spcAft>
            </a:pPr>
            <a:r>
              <a:rPr lang="en-GB" dirty="0"/>
              <a:t>Homogeneity check</a:t>
            </a:r>
          </a:p>
          <a:p>
            <a:pPr algn="ctr">
              <a:spcAft>
                <a:spcPts val="600"/>
              </a:spcAft>
            </a:pPr>
            <a:r>
              <a:rPr lang="en-GB" dirty="0"/>
              <a:t>Top taxa</a:t>
            </a:r>
          </a:p>
          <a:p>
            <a:pPr algn="ctr"/>
            <a:r>
              <a:rPr lang="en-GB" dirty="0"/>
              <a:t>Phyla abundances</a:t>
            </a:r>
          </a:p>
          <a:p>
            <a:pPr algn="ctr"/>
            <a:r>
              <a:rPr lang="en-GB" dirty="0" err="1"/>
              <a:t>PCoA</a:t>
            </a:r>
            <a:endParaRPr lang="en-GB" dirty="0"/>
          </a:p>
        </p:txBody>
      </p:sp>
      <p:sp>
        <p:nvSpPr>
          <p:cNvPr id="4" name="TextBox 3">
            <a:extLst>
              <a:ext uri="{FF2B5EF4-FFF2-40B4-BE49-F238E27FC236}">
                <a16:creationId xmlns:a16="http://schemas.microsoft.com/office/drawing/2014/main" id="{9F4D49B0-22D2-4734-BB2D-4B846ACDFE64}"/>
              </a:ext>
            </a:extLst>
          </p:cNvPr>
          <p:cNvSpPr txBox="1"/>
          <p:nvPr/>
        </p:nvSpPr>
        <p:spPr>
          <a:xfrm>
            <a:off x="425780" y="1489351"/>
            <a:ext cx="2286000" cy="800219"/>
          </a:xfrm>
          <a:prstGeom prst="rect">
            <a:avLst/>
          </a:prstGeom>
          <a:noFill/>
        </p:spPr>
        <p:txBody>
          <a:bodyPr wrap="square" rtlCol="0">
            <a:spAutoFit/>
          </a:bodyPr>
          <a:lstStyle/>
          <a:p>
            <a:pPr algn="ctr">
              <a:spcAft>
                <a:spcPts val="1200"/>
              </a:spcAft>
            </a:pPr>
            <a:r>
              <a:rPr lang="en-GB" u="sng" dirty="0"/>
              <a:t>iHMP T2DM data </a:t>
            </a:r>
          </a:p>
          <a:p>
            <a:pPr algn="ctr">
              <a:spcAft>
                <a:spcPts val="1200"/>
              </a:spcAft>
            </a:pPr>
            <a:r>
              <a:rPr lang="en-GB" dirty="0"/>
              <a:t>Pre-processing</a:t>
            </a:r>
          </a:p>
        </p:txBody>
      </p:sp>
      <p:sp>
        <p:nvSpPr>
          <p:cNvPr id="11" name="Rectangle 10">
            <a:extLst>
              <a:ext uri="{FF2B5EF4-FFF2-40B4-BE49-F238E27FC236}">
                <a16:creationId xmlns:a16="http://schemas.microsoft.com/office/drawing/2014/main" id="{E2B60C8A-665C-42BF-9885-88C74FF9DBE7}"/>
              </a:ext>
            </a:extLst>
          </p:cNvPr>
          <p:cNvSpPr/>
          <p:nvPr/>
        </p:nvSpPr>
        <p:spPr>
          <a:xfrm>
            <a:off x="291176" y="2346386"/>
            <a:ext cx="257399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u="sng" dirty="0"/>
              <a:t>Subject data</a:t>
            </a:r>
          </a:p>
          <a:p>
            <a:pPr algn="ctr">
              <a:spcAft>
                <a:spcPts val="1200"/>
              </a:spcAft>
            </a:pPr>
            <a:r>
              <a:rPr lang="en-GB" dirty="0"/>
              <a:t>Classification and data availability </a:t>
            </a:r>
          </a:p>
        </p:txBody>
      </p:sp>
      <p:sp>
        <p:nvSpPr>
          <p:cNvPr id="14" name="Rectangle 13">
            <a:extLst>
              <a:ext uri="{FF2B5EF4-FFF2-40B4-BE49-F238E27FC236}">
                <a16:creationId xmlns:a16="http://schemas.microsoft.com/office/drawing/2014/main" id="{71B66191-609D-4FA0-8611-89D2B93DB843}"/>
              </a:ext>
            </a:extLst>
          </p:cNvPr>
          <p:cNvSpPr/>
          <p:nvPr/>
        </p:nvSpPr>
        <p:spPr>
          <a:xfrm>
            <a:off x="6364928" y="355399"/>
            <a:ext cx="2006966"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u="sng" dirty="0"/>
              <a:t>Metabolome data</a:t>
            </a:r>
          </a:p>
        </p:txBody>
      </p:sp>
      <p:sp>
        <p:nvSpPr>
          <p:cNvPr id="16" name="Rectangle 15">
            <a:extLst>
              <a:ext uri="{FF2B5EF4-FFF2-40B4-BE49-F238E27FC236}">
                <a16:creationId xmlns:a16="http://schemas.microsoft.com/office/drawing/2014/main" id="{B094F5ED-909F-442E-8FE4-82EE0697CE2C}"/>
              </a:ext>
            </a:extLst>
          </p:cNvPr>
          <p:cNvSpPr/>
          <p:nvPr/>
        </p:nvSpPr>
        <p:spPr>
          <a:xfrm>
            <a:off x="8202087" y="354979"/>
            <a:ext cx="211666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Metagenome data</a:t>
            </a:r>
          </a:p>
        </p:txBody>
      </p:sp>
      <p:sp>
        <p:nvSpPr>
          <p:cNvPr id="12" name="Rectangle 11">
            <a:extLst>
              <a:ext uri="{FF2B5EF4-FFF2-40B4-BE49-F238E27FC236}">
                <a16:creationId xmlns:a16="http://schemas.microsoft.com/office/drawing/2014/main" id="{8D4394BA-B62D-4D84-BCDF-1384FEBD9E0F}"/>
              </a:ext>
            </a:extLst>
          </p:cNvPr>
          <p:cNvSpPr/>
          <p:nvPr/>
        </p:nvSpPr>
        <p:spPr>
          <a:xfrm>
            <a:off x="4978400" y="358370"/>
            <a:ext cx="1540202"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Proteome data</a:t>
            </a:r>
          </a:p>
        </p:txBody>
      </p:sp>
      <p:sp>
        <p:nvSpPr>
          <p:cNvPr id="17" name="Rectangle 16">
            <a:extLst>
              <a:ext uri="{FF2B5EF4-FFF2-40B4-BE49-F238E27FC236}">
                <a16:creationId xmlns:a16="http://schemas.microsoft.com/office/drawing/2014/main" id="{A52DB38D-0FE6-47DC-8647-3963E9E71692}"/>
              </a:ext>
            </a:extLst>
          </p:cNvPr>
          <p:cNvSpPr/>
          <p:nvPr/>
        </p:nvSpPr>
        <p:spPr>
          <a:xfrm>
            <a:off x="291177" y="3458712"/>
            <a:ext cx="2573992" cy="532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 </a:t>
            </a:r>
          </a:p>
        </p:txBody>
      </p:sp>
      <p:sp>
        <p:nvSpPr>
          <p:cNvPr id="18" name="Rectangle 17">
            <a:extLst>
              <a:ext uri="{FF2B5EF4-FFF2-40B4-BE49-F238E27FC236}">
                <a16:creationId xmlns:a16="http://schemas.microsoft.com/office/drawing/2014/main" id="{43198365-10C7-48DC-96BE-B69561A9A6D4}"/>
              </a:ext>
            </a:extLst>
          </p:cNvPr>
          <p:cNvSpPr/>
          <p:nvPr/>
        </p:nvSpPr>
        <p:spPr>
          <a:xfrm>
            <a:off x="291177" y="3991007"/>
            <a:ext cx="2573992" cy="7439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a:t>
            </a:r>
          </a:p>
          <a:p>
            <a:pPr algn="ctr"/>
            <a:r>
              <a:rPr lang="en-GB" dirty="0"/>
              <a:t>only HMDB included</a:t>
            </a:r>
          </a:p>
        </p:txBody>
      </p:sp>
      <p:sp>
        <p:nvSpPr>
          <p:cNvPr id="20" name="Rectangle 19">
            <a:extLst>
              <a:ext uri="{FF2B5EF4-FFF2-40B4-BE49-F238E27FC236}">
                <a16:creationId xmlns:a16="http://schemas.microsoft.com/office/drawing/2014/main" id="{A9B88161-787D-4FE1-81D0-370764C8DD13}"/>
              </a:ext>
            </a:extLst>
          </p:cNvPr>
          <p:cNvSpPr/>
          <p:nvPr/>
        </p:nvSpPr>
        <p:spPr>
          <a:xfrm>
            <a:off x="291178" y="4709580"/>
            <a:ext cx="2573991" cy="84422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Filtering taxa (NA ranks &amp; prevalence)</a:t>
            </a:r>
          </a:p>
        </p:txBody>
      </p:sp>
      <p:sp>
        <p:nvSpPr>
          <p:cNvPr id="21" name="Rectangle 20">
            <a:extLst>
              <a:ext uri="{FF2B5EF4-FFF2-40B4-BE49-F238E27FC236}">
                <a16:creationId xmlns:a16="http://schemas.microsoft.com/office/drawing/2014/main" id="{E65BB7B2-5769-4F71-B68C-A8C19BA0704F}"/>
              </a:ext>
            </a:extLst>
          </p:cNvPr>
          <p:cNvSpPr/>
          <p:nvPr/>
        </p:nvSpPr>
        <p:spPr>
          <a:xfrm>
            <a:off x="3124626" y="1439331"/>
            <a:ext cx="3788172" cy="529024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2" name="TextBox 21">
            <a:extLst>
              <a:ext uri="{FF2B5EF4-FFF2-40B4-BE49-F238E27FC236}">
                <a16:creationId xmlns:a16="http://schemas.microsoft.com/office/drawing/2014/main" id="{A55DF2B9-BF77-4AF5-AFD2-71E862477172}"/>
              </a:ext>
            </a:extLst>
          </p:cNvPr>
          <p:cNvSpPr txBox="1"/>
          <p:nvPr/>
        </p:nvSpPr>
        <p:spPr>
          <a:xfrm>
            <a:off x="3144629" y="1470109"/>
            <a:ext cx="3748165" cy="369332"/>
          </a:xfrm>
          <a:prstGeom prst="rect">
            <a:avLst/>
          </a:prstGeom>
          <a:noFill/>
        </p:spPr>
        <p:txBody>
          <a:bodyPr wrap="square" rtlCol="0">
            <a:spAutoFit/>
          </a:bodyPr>
          <a:lstStyle/>
          <a:p>
            <a:pPr algn="ctr">
              <a:spcAft>
                <a:spcPts val="1200"/>
              </a:spcAft>
            </a:pPr>
            <a:r>
              <a:rPr lang="en-GB" u="sng" dirty="0"/>
              <a:t>Isolated analysis of each </a:t>
            </a:r>
            <a:r>
              <a:rPr lang="en-GB" u="sng" dirty="0" err="1"/>
              <a:t>omic</a:t>
            </a:r>
            <a:endParaRPr lang="en-GB" dirty="0"/>
          </a:p>
        </p:txBody>
      </p:sp>
      <p:sp>
        <p:nvSpPr>
          <p:cNvPr id="23" name="Rectangle 22">
            <a:extLst>
              <a:ext uri="{FF2B5EF4-FFF2-40B4-BE49-F238E27FC236}">
                <a16:creationId xmlns:a16="http://schemas.microsoft.com/office/drawing/2014/main" id="{3267C9D8-09DD-4A1B-A998-64E45AE0C293}"/>
              </a:ext>
            </a:extLst>
          </p:cNvPr>
          <p:cNvSpPr/>
          <p:nvPr/>
        </p:nvSpPr>
        <p:spPr>
          <a:xfrm>
            <a:off x="7115343" y="1437065"/>
            <a:ext cx="2344453" cy="240534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4" name="Rectangle 23">
            <a:extLst>
              <a:ext uri="{FF2B5EF4-FFF2-40B4-BE49-F238E27FC236}">
                <a16:creationId xmlns:a16="http://schemas.microsoft.com/office/drawing/2014/main" id="{BC0BE190-4E3E-434F-8562-DEAF17657687}"/>
              </a:ext>
            </a:extLst>
          </p:cNvPr>
          <p:cNvSpPr/>
          <p:nvPr/>
        </p:nvSpPr>
        <p:spPr>
          <a:xfrm>
            <a:off x="7127260" y="4239760"/>
            <a:ext cx="2336601" cy="229987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5" name="Rectangle 24">
            <a:extLst>
              <a:ext uri="{FF2B5EF4-FFF2-40B4-BE49-F238E27FC236}">
                <a16:creationId xmlns:a16="http://schemas.microsoft.com/office/drawing/2014/main" id="{0FD0F596-275C-4C67-85E9-280FEE4571F3}"/>
              </a:ext>
            </a:extLst>
          </p:cNvPr>
          <p:cNvSpPr/>
          <p:nvPr/>
        </p:nvSpPr>
        <p:spPr>
          <a:xfrm>
            <a:off x="9662341" y="2191789"/>
            <a:ext cx="2529659" cy="82122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Network Analysis</a:t>
            </a:r>
          </a:p>
          <a:p>
            <a:pPr algn="ctr"/>
            <a:r>
              <a:rPr lang="en-GB" dirty="0"/>
              <a:t>(Cytoscape)</a:t>
            </a:r>
          </a:p>
        </p:txBody>
      </p:sp>
      <p:sp>
        <p:nvSpPr>
          <p:cNvPr id="27" name="TextBox 26">
            <a:extLst>
              <a:ext uri="{FF2B5EF4-FFF2-40B4-BE49-F238E27FC236}">
                <a16:creationId xmlns:a16="http://schemas.microsoft.com/office/drawing/2014/main" id="{657E4738-F279-44C6-B5EC-81FC516CB03E}"/>
              </a:ext>
            </a:extLst>
          </p:cNvPr>
          <p:cNvSpPr txBox="1"/>
          <p:nvPr/>
        </p:nvSpPr>
        <p:spPr>
          <a:xfrm>
            <a:off x="7053647" y="1454777"/>
            <a:ext cx="2515427"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28" name="Rectangle 27">
            <a:extLst>
              <a:ext uri="{FF2B5EF4-FFF2-40B4-BE49-F238E27FC236}">
                <a16:creationId xmlns:a16="http://schemas.microsoft.com/office/drawing/2014/main" id="{7E144C90-A1CA-4205-8F61-19A1544A03E0}"/>
              </a:ext>
            </a:extLst>
          </p:cNvPr>
          <p:cNvSpPr/>
          <p:nvPr/>
        </p:nvSpPr>
        <p:spPr>
          <a:xfrm>
            <a:off x="7166174" y="1900939"/>
            <a:ext cx="2214346" cy="18220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Rectangle 28">
            <a:extLst>
              <a:ext uri="{FF2B5EF4-FFF2-40B4-BE49-F238E27FC236}">
                <a16:creationId xmlns:a16="http://schemas.microsoft.com/office/drawing/2014/main" id="{C694A89B-6034-4879-AF3E-5274449121F9}"/>
              </a:ext>
            </a:extLst>
          </p:cNvPr>
          <p:cNvSpPr/>
          <p:nvPr/>
        </p:nvSpPr>
        <p:spPr>
          <a:xfrm>
            <a:off x="8253501" y="1900939"/>
            <a:ext cx="1127017" cy="1822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a:extLst>
              <a:ext uri="{FF2B5EF4-FFF2-40B4-BE49-F238E27FC236}">
                <a16:creationId xmlns:a16="http://schemas.microsoft.com/office/drawing/2014/main" id="{8EFBA7A2-620C-426B-B8EB-C6D2486B16A2}"/>
              </a:ext>
            </a:extLst>
          </p:cNvPr>
          <p:cNvSpPr txBox="1"/>
          <p:nvPr/>
        </p:nvSpPr>
        <p:spPr>
          <a:xfrm>
            <a:off x="7283074" y="2162042"/>
            <a:ext cx="2168870" cy="1077218"/>
          </a:xfrm>
          <a:prstGeom prst="rect">
            <a:avLst/>
          </a:prstGeom>
          <a:noFill/>
        </p:spPr>
        <p:txBody>
          <a:bodyPr wrap="square" rtlCol="0">
            <a:spAutoFit/>
          </a:bodyPr>
          <a:lstStyle/>
          <a:p>
            <a:pPr algn="ctr">
              <a:spcAft>
                <a:spcPts val="1200"/>
              </a:spcAft>
            </a:pPr>
            <a:r>
              <a:rPr lang="en-GB" dirty="0"/>
              <a:t>Pathway analysis</a:t>
            </a:r>
          </a:p>
          <a:p>
            <a:pPr algn="ctr">
              <a:spcAft>
                <a:spcPts val="1200"/>
              </a:spcAft>
            </a:pPr>
            <a:r>
              <a:rPr lang="en-GB" dirty="0"/>
              <a:t>(PathVisio &amp; </a:t>
            </a:r>
            <a:r>
              <a:rPr lang="en-GB" dirty="0" err="1"/>
              <a:t>MetaboAnalyst</a:t>
            </a:r>
            <a:r>
              <a:rPr lang="en-GB" dirty="0"/>
              <a:t>)</a:t>
            </a:r>
          </a:p>
        </p:txBody>
      </p:sp>
      <p:sp>
        <p:nvSpPr>
          <p:cNvPr id="31" name="Rectangle 30">
            <a:extLst>
              <a:ext uri="{FF2B5EF4-FFF2-40B4-BE49-F238E27FC236}">
                <a16:creationId xmlns:a16="http://schemas.microsoft.com/office/drawing/2014/main" id="{316235F6-D14B-403D-8162-2B4C24316461}"/>
              </a:ext>
            </a:extLst>
          </p:cNvPr>
          <p:cNvSpPr/>
          <p:nvPr/>
        </p:nvSpPr>
        <p:spPr>
          <a:xfrm>
            <a:off x="7184550" y="4848727"/>
            <a:ext cx="1144211" cy="1569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TextBox 32">
            <a:extLst>
              <a:ext uri="{FF2B5EF4-FFF2-40B4-BE49-F238E27FC236}">
                <a16:creationId xmlns:a16="http://schemas.microsoft.com/office/drawing/2014/main" id="{91C0A8D5-0109-4793-8E19-44AC4987D4AA}"/>
              </a:ext>
            </a:extLst>
          </p:cNvPr>
          <p:cNvSpPr txBox="1"/>
          <p:nvPr/>
        </p:nvSpPr>
        <p:spPr>
          <a:xfrm>
            <a:off x="7127260" y="4310103"/>
            <a:ext cx="2336601"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34" name="TextBox 33">
            <a:extLst>
              <a:ext uri="{FF2B5EF4-FFF2-40B4-BE49-F238E27FC236}">
                <a16:creationId xmlns:a16="http://schemas.microsoft.com/office/drawing/2014/main" id="{1E960B4D-7791-4870-BB0B-C6DBF7C0844B}"/>
              </a:ext>
            </a:extLst>
          </p:cNvPr>
          <p:cNvSpPr txBox="1"/>
          <p:nvPr/>
        </p:nvSpPr>
        <p:spPr>
          <a:xfrm>
            <a:off x="7091921" y="5461143"/>
            <a:ext cx="2391296" cy="369332"/>
          </a:xfrm>
          <a:prstGeom prst="rect">
            <a:avLst/>
          </a:prstGeom>
          <a:noFill/>
        </p:spPr>
        <p:txBody>
          <a:bodyPr wrap="square" rtlCol="0">
            <a:spAutoFit/>
          </a:bodyPr>
          <a:lstStyle/>
          <a:p>
            <a:pPr algn="ctr">
              <a:spcAft>
                <a:spcPts val="600"/>
              </a:spcAft>
            </a:pPr>
            <a:r>
              <a:rPr lang="en-GB" dirty="0"/>
              <a:t>Sparse CCA</a:t>
            </a:r>
          </a:p>
        </p:txBody>
      </p:sp>
      <p:sp>
        <p:nvSpPr>
          <p:cNvPr id="44" name="Arrow: Right 43">
            <a:extLst>
              <a:ext uri="{FF2B5EF4-FFF2-40B4-BE49-F238E27FC236}">
                <a16:creationId xmlns:a16="http://schemas.microsoft.com/office/drawing/2014/main" id="{3BE12194-528D-49DC-B026-6B075E13949D}"/>
              </a:ext>
            </a:extLst>
          </p:cNvPr>
          <p:cNvSpPr/>
          <p:nvPr/>
        </p:nvSpPr>
        <p:spPr>
          <a:xfrm>
            <a:off x="2900627" y="37479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Arrow: Right 44">
            <a:extLst>
              <a:ext uri="{FF2B5EF4-FFF2-40B4-BE49-F238E27FC236}">
                <a16:creationId xmlns:a16="http://schemas.microsoft.com/office/drawing/2014/main" id="{B7AB0DC4-A3AC-4843-9994-BC3998FABF6A}"/>
              </a:ext>
            </a:extLst>
          </p:cNvPr>
          <p:cNvSpPr/>
          <p:nvPr/>
        </p:nvSpPr>
        <p:spPr>
          <a:xfrm>
            <a:off x="6840655"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Arrow: Right 45">
            <a:extLst>
              <a:ext uri="{FF2B5EF4-FFF2-40B4-BE49-F238E27FC236}">
                <a16:creationId xmlns:a16="http://schemas.microsoft.com/office/drawing/2014/main" id="{76F72C73-C93F-4592-9F06-F9737F1C7F47}"/>
              </a:ext>
            </a:extLst>
          </p:cNvPr>
          <p:cNvSpPr/>
          <p:nvPr/>
        </p:nvSpPr>
        <p:spPr>
          <a:xfrm>
            <a:off x="6840655" y="50947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Arrow: Right 46">
            <a:extLst>
              <a:ext uri="{FF2B5EF4-FFF2-40B4-BE49-F238E27FC236}">
                <a16:creationId xmlns:a16="http://schemas.microsoft.com/office/drawing/2014/main" id="{578CC41A-9235-445E-8662-862D60B91DA9}"/>
              </a:ext>
            </a:extLst>
          </p:cNvPr>
          <p:cNvSpPr/>
          <p:nvPr/>
        </p:nvSpPr>
        <p:spPr>
          <a:xfrm>
            <a:off x="9295709"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2" name="Graphic 71" descr="Badge 1">
            <a:extLst>
              <a:ext uri="{FF2B5EF4-FFF2-40B4-BE49-F238E27FC236}">
                <a16:creationId xmlns:a16="http://schemas.microsoft.com/office/drawing/2014/main" id="{43700283-400F-4422-9FF7-AB4D67F2124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795" y="1304198"/>
            <a:ext cx="546272" cy="546272"/>
          </a:xfrm>
          <a:prstGeom prst="rect">
            <a:avLst/>
          </a:prstGeom>
        </p:spPr>
      </p:pic>
      <p:sp>
        <p:nvSpPr>
          <p:cNvPr id="54" name="Rectangle 53">
            <a:extLst>
              <a:ext uri="{FF2B5EF4-FFF2-40B4-BE49-F238E27FC236}">
                <a16:creationId xmlns:a16="http://schemas.microsoft.com/office/drawing/2014/main" id="{07C543B7-CBA8-4296-BCAE-77A7D5DE9EBE}"/>
              </a:ext>
            </a:extLst>
          </p:cNvPr>
          <p:cNvSpPr/>
          <p:nvPr/>
        </p:nvSpPr>
        <p:spPr>
          <a:xfrm>
            <a:off x="291176" y="5486546"/>
            <a:ext cx="2573991" cy="11697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55" name="Rectangle 54">
            <a:extLst>
              <a:ext uri="{FF2B5EF4-FFF2-40B4-BE49-F238E27FC236}">
                <a16:creationId xmlns:a16="http://schemas.microsoft.com/office/drawing/2014/main" id="{B6216458-35D2-4359-8397-46735755EC39}"/>
              </a:ext>
            </a:extLst>
          </p:cNvPr>
          <p:cNvSpPr/>
          <p:nvPr/>
        </p:nvSpPr>
        <p:spPr>
          <a:xfrm>
            <a:off x="291176" y="5461143"/>
            <a:ext cx="1325775" cy="1195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7" name="TextBox 56">
            <a:extLst>
              <a:ext uri="{FF2B5EF4-FFF2-40B4-BE49-F238E27FC236}">
                <a16:creationId xmlns:a16="http://schemas.microsoft.com/office/drawing/2014/main" id="{8706A4BE-DC48-4BFA-9473-070E98137221}"/>
              </a:ext>
            </a:extLst>
          </p:cNvPr>
          <p:cNvSpPr txBox="1"/>
          <p:nvPr/>
        </p:nvSpPr>
        <p:spPr>
          <a:xfrm>
            <a:off x="382523" y="5551312"/>
            <a:ext cx="2391296" cy="1077218"/>
          </a:xfrm>
          <a:prstGeom prst="rect">
            <a:avLst/>
          </a:prstGeom>
          <a:noFill/>
        </p:spPr>
        <p:txBody>
          <a:bodyPr wrap="square" rtlCol="0">
            <a:spAutoFit/>
          </a:bodyPr>
          <a:lstStyle/>
          <a:p>
            <a:pPr algn="ctr">
              <a:spcAft>
                <a:spcPts val="1200"/>
              </a:spcAft>
            </a:pPr>
            <a:r>
              <a:rPr lang="en-GB" dirty="0"/>
              <a:t>Incl. samples in both</a:t>
            </a:r>
          </a:p>
          <a:p>
            <a:pPr algn="ctr">
              <a:spcAft>
                <a:spcPts val="1200"/>
              </a:spcAft>
            </a:pPr>
            <a:r>
              <a:rPr lang="en-GB" dirty="0"/>
              <a:t>Excl. of outliers</a:t>
            </a:r>
          </a:p>
        </p:txBody>
      </p:sp>
      <p:sp>
        <p:nvSpPr>
          <p:cNvPr id="59" name="Rectangle 58">
            <a:extLst>
              <a:ext uri="{FF2B5EF4-FFF2-40B4-BE49-F238E27FC236}">
                <a16:creationId xmlns:a16="http://schemas.microsoft.com/office/drawing/2014/main" id="{E178643D-7FB2-4F7F-B9C8-28013C8E4EA4}"/>
              </a:ext>
            </a:extLst>
          </p:cNvPr>
          <p:cNvSpPr/>
          <p:nvPr/>
        </p:nvSpPr>
        <p:spPr>
          <a:xfrm>
            <a:off x="309694" y="2329574"/>
            <a:ext cx="251817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dirty="0"/>
              <a:t>60 subjects:</a:t>
            </a:r>
          </a:p>
          <a:p>
            <a:pPr algn="ctr">
              <a:spcAft>
                <a:spcPts val="600"/>
              </a:spcAft>
            </a:pPr>
            <a:r>
              <a:rPr lang="en-GB" dirty="0"/>
              <a:t>28 = IS</a:t>
            </a:r>
          </a:p>
          <a:p>
            <a:pPr algn="ctr">
              <a:spcAft>
                <a:spcPts val="600"/>
              </a:spcAft>
            </a:pPr>
            <a:r>
              <a:rPr lang="en-GB" dirty="0"/>
              <a:t>32 = IR</a:t>
            </a:r>
          </a:p>
        </p:txBody>
      </p:sp>
      <p:pic>
        <p:nvPicPr>
          <p:cNvPr id="49" name="Graphic 48" descr="Badge">
            <a:extLst>
              <a:ext uri="{FF2B5EF4-FFF2-40B4-BE49-F238E27FC236}">
                <a16:creationId xmlns:a16="http://schemas.microsoft.com/office/drawing/2014/main" id="{AC8FE359-DB7D-415B-9C86-3F288E6E3C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41022" y="4456540"/>
            <a:ext cx="546272" cy="546272"/>
          </a:xfrm>
          <a:prstGeom prst="rect">
            <a:avLst/>
          </a:prstGeom>
        </p:spPr>
      </p:pic>
      <p:pic>
        <p:nvPicPr>
          <p:cNvPr id="51" name="Graphic 50" descr="Badge 3">
            <a:extLst>
              <a:ext uri="{FF2B5EF4-FFF2-40B4-BE49-F238E27FC236}">
                <a16:creationId xmlns:a16="http://schemas.microsoft.com/office/drawing/2014/main" id="{3F6D36E5-8629-4E22-8172-2CF56B907F4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40414" y="3857174"/>
            <a:ext cx="546272" cy="546272"/>
          </a:xfrm>
          <a:prstGeom prst="rect">
            <a:avLst/>
          </a:prstGeom>
        </p:spPr>
      </p:pic>
      <p:pic>
        <p:nvPicPr>
          <p:cNvPr id="67" name="Graphic 66" descr="Badge 5">
            <a:extLst>
              <a:ext uri="{FF2B5EF4-FFF2-40B4-BE49-F238E27FC236}">
                <a16:creationId xmlns:a16="http://schemas.microsoft.com/office/drawing/2014/main" id="{7F73A101-5748-40F2-A957-0F400CA2537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04320" y="3334440"/>
            <a:ext cx="546272" cy="546272"/>
          </a:xfrm>
          <a:prstGeom prst="rect">
            <a:avLst/>
          </a:prstGeom>
        </p:spPr>
      </p:pic>
      <p:pic>
        <p:nvPicPr>
          <p:cNvPr id="52" name="Graphic 51" descr="Badge 4">
            <a:extLst>
              <a:ext uri="{FF2B5EF4-FFF2-40B4-BE49-F238E27FC236}">
                <a16:creationId xmlns:a16="http://schemas.microsoft.com/office/drawing/2014/main" id="{E6A81E80-264D-475D-87BE-86635373292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204320" y="2233119"/>
            <a:ext cx="546272" cy="546272"/>
          </a:xfrm>
          <a:prstGeom prst="rect">
            <a:avLst/>
          </a:prstGeom>
        </p:spPr>
      </p:pic>
      <p:pic>
        <p:nvPicPr>
          <p:cNvPr id="68" name="Graphic 67" descr="Badge 7">
            <a:extLst>
              <a:ext uri="{FF2B5EF4-FFF2-40B4-BE49-F238E27FC236}">
                <a16:creationId xmlns:a16="http://schemas.microsoft.com/office/drawing/2014/main" id="{FB0DEB06-E96B-4E79-8267-3108D0C4C6A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521492" y="1783302"/>
            <a:ext cx="546272" cy="546272"/>
          </a:xfrm>
          <a:prstGeom prst="rect">
            <a:avLst/>
          </a:prstGeom>
        </p:spPr>
      </p:pic>
      <p:pic>
        <p:nvPicPr>
          <p:cNvPr id="50" name="Graphic 49" descr="Badge 6">
            <a:extLst>
              <a:ext uri="{FF2B5EF4-FFF2-40B4-BE49-F238E27FC236}">
                <a16:creationId xmlns:a16="http://schemas.microsoft.com/office/drawing/2014/main" id="{1CD5C19B-C85E-4404-BD04-7CB2AB0FACB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921718" y="1051385"/>
            <a:ext cx="546272" cy="546272"/>
          </a:xfrm>
          <a:prstGeom prst="rect">
            <a:avLst/>
          </a:prstGeom>
        </p:spPr>
      </p:pic>
    </p:spTree>
    <p:extLst>
      <p:ext uri="{BB962C8B-B14F-4D97-AF65-F5344CB8AC3E}">
        <p14:creationId xmlns:p14="http://schemas.microsoft.com/office/powerpoint/2010/main" val="426250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5"/>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4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50"/>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51"/>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52"/>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67"/>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 grpId="0" animBg="1"/>
      <p:bldP spid="9" grpId="0" animBg="1"/>
      <p:bldP spid="10" grpId="0" animBg="1"/>
      <p:bldP spid="21" grpId="0" animBg="1"/>
      <p:bldP spid="22" grpId="0"/>
      <p:bldP spid="23" grpId="0" animBg="1"/>
      <p:bldP spid="24" grpId="0" animBg="1"/>
      <p:bldP spid="25" grpId="0" animBg="1"/>
      <p:bldP spid="27" grpId="0"/>
      <p:bldP spid="28" grpId="0" animBg="1"/>
      <p:bldP spid="29" grpId="0" animBg="1"/>
      <p:bldP spid="30" grpId="0"/>
      <p:bldP spid="31" grpId="0" animBg="1"/>
      <p:bldP spid="33" grpId="0"/>
      <p:bldP spid="34" grpId="0"/>
      <p:bldP spid="44" grpId="0" animBg="1"/>
      <p:bldP spid="45" grpId="0" animBg="1"/>
      <p:bldP spid="46" grpId="0" animBg="1"/>
      <p:bldP spid="47" grpId="0" animBg="1"/>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descr="Badge 5">
            <a:extLst>
              <a:ext uri="{FF2B5EF4-FFF2-40B4-BE49-F238E27FC236}">
                <a16:creationId xmlns:a16="http://schemas.microsoft.com/office/drawing/2014/main" id="{C531DD75-B8D9-461C-BB74-CEC671F2EA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18434"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I </a:t>
            </a:r>
          </a:p>
        </p:txBody>
      </p:sp>
      <p:sp>
        <p:nvSpPr>
          <p:cNvPr id="5" name="Rectangle 4">
            <a:extLst>
              <a:ext uri="{FF2B5EF4-FFF2-40B4-BE49-F238E27FC236}">
                <a16:creationId xmlns:a16="http://schemas.microsoft.com/office/drawing/2014/main" id="{F0DF81F1-CB1D-4BFC-B3A2-09802DCF8A50}"/>
              </a:ext>
            </a:extLst>
          </p:cNvPr>
          <p:cNvSpPr/>
          <p:nvPr/>
        </p:nvSpPr>
        <p:spPr>
          <a:xfrm>
            <a:off x="6954476" y="3100961"/>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6" name="Rectangle 5">
            <a:extLst>
              <a:ext uri="{FF2B5EF4-FFF2-40B4-BE49-F238E27FC236}">
                <a16:creationId xmlns:a16="http://schemas.microsoft.com/office/drawing/2014/main" id="{B1CDFB3C-772D-4D6B-9F3B-A2BF1A15A8DC}"/>
              </a:ext>
            </a:extLst>
          </p:cNvPr>
          <p:cNvSpPr/>
          <p:nvPr/>
        </p:nvSpPr>
        <p:spPr>
          <a:xfrm>
            <a:off x="1159042" y="3100961"/>
            <a:ext cx="4078484"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Proteome data</a:t>
            </a:r>
          </a:p>
        </p:txBody>
      </p:sp>
      <p:sp>
        <p:nvSpPr>
          <p:cNvPr id="8" name="Text Placeholder 1">
            <a:extLst>
              <a:ext uri="{FF2B5EF4-FFF2-40B4-BE49-F238E27FC236}">
                <a16:creationId xmlns:a16="http://schemas.microsoft.com/office/drawing/2014/main" id="{46DC1C8A-8AC8-4253-B5B0-01B5C32D330E}"/>
              </a:ext>
            </a:extLst>
          </p:cNvPr>
          <p:cNvSpPr txBox="1">
            <a:spLocks/>
          </p:cNvSpPr>
          <p:nvPr/>
        </p:nvSpPr>
        <p:spPr>
          <a:xfrm>
            <a:off x="1159042" y="4134846"/>
            <a:ext cx="4078484" cy="931333"/>
          </a:xfrm>
          <a:prstGeom prst="rect">
            <a:avLst/>
          </a:prstGeom>
          <a:solidFill>
            <a:schemeClr val="accent6"/>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lumMod val="95000"/>
                  </a:schemeClr>
                </a:solidFill>
              </a:rPr>
              <a:t>686 samples</a:t>
            </a:r>
          </a:p>
          <a:p>
            <a:pPr algn="ctr"/>
            <a:r>
              <a:rPr lang="en-GB" sz="2000" dirty="0">
                <a:solidFill>
                  <a:schemeClr val="tx1">
                    <a:lumMod val="95000"/>
                  </a:schemeClr>
                </a:solidFill>
              </a:rPr>
              <a:t>302 proteins</a:t>
            </a:r>
          </a:p>
        </p:txBody>
      </p:sp>
      <p:sp>
        <p:nvSpPr>
          <p:cNvPr id="9" name="Text Placeholder 2">
            <a:extLst>
              <a:ext uri="{FF2B5EF4-FFF2-40B4-BE49-F238E27FC236}">
                <a16:creationId xmlns:a16="http://schemas.microsoft.com/office/drawing/2014/main" id="{B13B2CD8-8D57-4711-9946-F99C56E57094}"/>
              </a:ext>
            </a:extLst>
          </p:cNvPr>
          <p:cNvSpPr txBox="1">
            <a:spLocks/>
          </p:cNvSpPr>
          <p:nvPr/>
        </p:nvSpPr>
        <p:spPr>
          <a:xfrm>
            <a:off x="6954476" y="4134846"/>
            <a:ext cx="4078484" cy="931333"/>
          </a:xfrm>
          <a:prstGeom prst="rect">
            <a:avLst/>
          </a:prstGeom>
          <a:solidFill>
            <a:schemeClr val="accent1"/>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solidFill>
              </a:rPr>
              <a:t>726 samples</a:t>
            </a:r>
          </a:p>
          <a:p>
            <a:pPr algn="ctr"/>
            <a:r>
              <a:rPr lang="en-GB" sz="2000" dirty="0">
                <a:solidFill>
                  <a:schemeClr val="tx1"/>
                </a:solidFill>
              </a:rPr>
              <a:t>323 metabolites</a:t>
            </a:r>
          </a:p>
        </p:txBody>
      </p:sp>
    </p:spTree>
    <p:extLst>
      <p:ext uri="{BB962C8B-B14F-4D97-AF65-F5344CB8AC3E}">
        <p14:creationId xmlns:p14="http://schemas.microsoft.com/office/powerpoint/2010/main" val="99563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7" descr="Badge 6">
            <a:extLst>
              <a:ext uri="{FF2B5EF4-FFF2-40B4-BE49-F238E27FC236}">
                <a16:creationId xmlns:a16="http://schemas.microsoft.com/office/drawing/2014/main" id="{72220BCF-30A5-4B00-9CDF-4CCB27144D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10038821" cy="1452282"/>
          </a:xfrm>
        </p:spPr>
        <p:txBody>
          <a:bodyPr/>
          <a:lstStyle/>
          <a:p>
            <a:pPr>
              <a:lnSpc>
                <a:spcPts val="5200"/>
              </a:lnSpc>
              <a:spcAft>
                <a:spcPts val="6000"/>
              </a:spcAft>
            </a:pPr>
            <a:r>
              <a:rPr lang="en-GB" sz="3700" dirty="0"/>
              <a:t>Results: 2 &amp; 3</a:t>
            </a:r>
            <a:br>
              <a:rPr lang="en-GB" sz="3900" dirty="0"/>
            </a:br>
            <a:r>
              <a:rPr lang="en-GB" sz="3200" dirty="0"/>
              <a:t>Differential Analysis</a:t>
            </a:r>
          </a:p>
        </p:txBody>
      </p:sp>
      <p:sp>
        <p:nvSpPr>
          <p:cNvPr id="2" name="Text Placeholder 1">
            <a:extLst>
              <a:ext uri="{FF2B5EF4-FFF2-40B4-BE49-F238E27FC236}">
                <a16:creationId xmlns:a16="http://schemas.microsoft.com/office/drawing/2014/main" id="{E478C2A4-D0E8-418F-8551-91F0F80690CE}"/>
              </a:ext>
            </a:extLst>
          </p:cNvPr>
          <p:cNvSpPr>
            <a:spLocks noGrp="1"/>
          </p:cNvSpPr>
          <p:nvPr>
            <p:ph type="body" idx="1"/>
          </p:nvPr>
        </p:nvSpPr>
        <p:spPr>
          <a:xfrm>
            <a:off x="1258155" y="2027517"/>
            <a:ext cx="4396338" cy="576262"/>
          </a:xfrm>
          <a:solidFill>
            <a:schemeClr val="accent6"/>
          </a:solidFill>
        </p:spPr>
        <p:txBody>
          <a:bodyPr anchor="ctr"/>
          <a:lstStyle/>
          <a:p>
            <a:pPr algn="ctr"/>
            <a:r>
              <a:rPr lang="en-GB" dirty="0">
                <a:solidFill>
                  <a:schemeClr val="tx1">
                    <a:lumMod val="95000"/>
                  </a:schemeClr>
                </a:solidFill>
              </a:rPr>
              <a:t>Proteomic</a:t>
            </a:r>
          </a:p>
        </p:txBody>
      </p:sp>
      <p:sp>
        <p:nvSpPr>
          <p:cNvPr id="3" name="Text Placeholder 2">
            <a:extLst>
              <a:ext uri="{FF2B5EF4-FFF2-40B4-BE49-F238E27FC236}">
                <a16:creationId xmlns:a16="http://schemas.microsoft.com/office/drawing/2014/main" id="{E250B642-9D79-4219-9AAA-6ED459A6254E}"/>
              </a:ext>
            </a:extLst>
          </p:cNvPr>
          <p:cNvSpPr>
            <a:spLocks noGrp="1"/>
          </p:cNvSpPr>
          <p:nvPr>
            <p:ph type="body" sz="quarter" idx="3"/>
          </p:nvPr>
        </p:nvSpPr>
        <p:spPr>
          <a:xfrm>
            <a:off x="5806895" y="2027517"/>
            <a:ext cx="4396338" cy="576262"/>
          </a:xfrm>
          <a:solidFill>
            <a:schemeClr val="accent1"/>
          </a:solidFill>
        </p:spPr>
        <p:txBody>
          <a:bodyPr anchor="ctr"/>
          <a:lstStyle/>
          <a:p>
            <a:pPr algn="ctr"/>
            <a:r>
              <a:rPr lang="en-GB" dirty="0">
                <a:solidFill>
                  <a:schemeClr val="tx1"/>
                </a:solidFill>
              </a:rPr>
              <a:t>Metabolomic</a:t>
            </a:r>
          </a:p>
        </p:txBody>
      </p:sp>
      <p:sp>
        <p:nvSpPr>
          <p:cNvPr id="13" name="Content Placeholder 12">
            <a:extLst>
              <a:ext uri="{FF2B5EF4-FFF2-40B4-BE49-F238E27FC236}">
                <a16:creationId xmlns:a16="http://schemas.microsoft.com/office/drawing/2014/main" id="{15D8E67F-4E3D-4CD6-AD07-4E700252E53B}"/>
              </a:ext>
            </a:extLst>
          </p:cNvPr>
          <p:cNvSpPr>
            <a:spLocks noGrp="1"/>
          </p:cNvSpPr>
          <p:nvPr>
            <p:ph sz="quarter" idx="4"/>
          </p:nvPr>
        </p:nvSpPr>
        <p:spPr>
          <a:xfrm>
            <a:off x="1258156" y="3578474"/>
            <a:ext cx="4396339" cy="2826808"/>
          </a:xfrm>
          <a:solidFill>
            <a:schemeClr val="accent6"/>
          </a:solidFill>
        </p:spPr>
        <p:txBody>
          <a:bodyPr/>
          <a:lstStyle/>
          <a:p>
            <a:pPr marL="0" indent="0">
              <a:buNone/>
            </a:pPr>
            <a:r>
              <a:rPr lang="en-GB" dirty="0">
                <a:solidFill>
                  <a:schemeClr val="tx1">
                    <a:lumMod val="95000"/>
                  </a:schemeClr>
                </a:solidFill>
              </a:rPr>
              <a:t>P-value &lt; 0.05: 23 proteins </a:t>
            </a:r>
          </a:p>
          <a:p>
            <a:r>
              <a:rPr lang="en-GB" dirty="0">
                <a:solidFill>
                  <a:schemeClr val="tx1">
                    <a:lumMod val="95000"/>
                  </a:schemeClr>
                </a:solidFill>
              </a:rPr>
              <a:t>Upregulated (</a:t>
            </a:r>
            <a:r>
              <a:rPr lang="en-GB" dirty="0" err="1">
                <a:solidFill>
                  <a:schemeClr val="tx1">
                    <a:lumMod val="95000"/>
                  </a:schemeClr>
                </a:solidFill>
              </a:rPr>
              <a:t>logFC</a:t>
            </a:r>
            <a:r>
              <a:rPr lang="en-GB" dirty="0">
                <a:solidFill>
                  <a:schemeClr val="tx1">
                    <a:lumMod val="95000"/>
                  </a:schemeClr>
                </a:solidFill>
              </a:rPr>
              <a:t> &gt; 0): 13 proteins.</a:t>
            </a:r>
          </a:p>
          <a:p>
            <a:r>
              <a:rPr lang="en-GB" dirty="0">
                <a:solidFill>
                  <a:schemeClr val="tx1">
                    <a:lumMod val="95000"/>
                  </a:schemeClr>
                </a:solidFill>
              </a:rPr>
              <a:t>Downregulated (</a:t>
            </a:r>
            <a:r>
              <a:rPr lang="en-GB" dirty="0" err="1">
                <a:solidFill>
                  <a:schemeClr val="tx1">
                    <a:lumMod val="95000"/>
                  </a:schemeClr>
                </a:solidFill>
              </a:rPr>
              <a:t>logFC</a:t>
            </a:r>
            <a:r>
              <a:rPr lang="en-GB" dirty="0">
                <a:solidFill>
                  <a:schemeClr val="tx1">
                    <a:lumMod val="95000"/>
                  </a:schemeClr>
                </a:solidFill>
              </a:rPr>
              <a:t> &lt; 0): 10 proteins</a:t>
            </a:r>
          </a:p>
          <a:p>
            <a:endParaRPr lang="en-GB" dirty="0">
              <a:solidFill>
                <a:schemeClr val="tx1">
                  <a:lumMod val="95000"/>
                </a:schemeClr>
              </a:solidFill>
            </a:endParaRPr>
          </a:p>
        </p:txBody>
      </p:sp>
      <p:sp>
        <p:nvSpPr>
          <p:cNvPr id="8" name="Content Placeholder 12">
            <a:extLst>
              <a:ext uri="{FF2B5EF4-FFF2-40B4-BE49-F238E27FC236}">
                <a16:creationId xmlns:a16="http://schemas.microsoft.com/office/drawing/2014/main" id="{F9B590BF-263E-4543-B491-B628C4EEA42C}"/>
              </a:ext>
            </a:extLst>
          </p:cNvPr>
          <p:cNvSpPr txBox="1">
            <a:spLocks/>
          </p:cNvSpPr>
          <p:nvPr/>
        </p:nvSpPr>
        <p:spPr>
          <a:xfrm>
            <a:off x="5806895" y="3578474"/>
            <a:ext cx="4396339" cy="2830264"/>
          </a:xfrm>
          <a:prstGeom prst="rect">
            <a:avLst/>
          </a:prstGeom>
          <a:solidFill>
            <a:schemeClr val="accent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r>
              <a:rPr lang="en-GB" dirty="0">
                <a:solidFill>
                  <a:schemeClr val="tx1">
                    <a:lumMod val="95000"/>
                  </a:schemeClr>
                </a:solidFill>
              </a:rPr>
              <a:t>P-value &lt; 0.05: 40 metabolites</a:t>
            </a:r>
          </a:p>
          <a:p>
            <a:r>
              <a:rPr lang="en-GB" dirty="0">
                <a:solidFill>
                  <a:schemeClr val="tx1">
                    <a:lumMod val="95000"/>
                  </a:schemeClr>
                </a:solidFill>
              </a:rPr>
              <a:t>Upregulated (</a:t>
            </a:r>
            <a:r>
              <a:rPr lang="en-GB" dirty="0" err="1">
                <a:solidFill>
                  <a:schemeClr val="tx1">
                    <a:lumMod val="95000"/>
                  </a:schemeClr>
                </a:solidFill>
              </a:rPr>
              <a:t>logFC</a:t>
            </a:r>
            <a:r>
              <a:rPr lang="en-GB" dirty="0">
                <a:solidFill>
                  <a:schemeClr val="tx1">
                    <a:lumMod val="95000"/>
                  </a:schemeClr>
                </a:solidFill>
              </a:rPr>
              <a:t> &gt; 0): 19 metabolites.</a:t>
            </a:r>
          </a:p>
          <a:p>
            <a:r>
              <a:rPr lang="en-GB" dirty="0">
                <a:solidFill>
                  <a:schemeClr val="tx1">
                    <a:lumMod val="95000"/>
                  </a:schemeClr>
                </a:solidFill>
              </a:rPr>
              <a:t>Downregulated (</a:t>
            </a:r>
            <a:r>
              <a:rPr lang="en-GB" dirty="0" err="1">
                <a:solidFill>
                  <a:schemeClr val="tx1">
                    <a:lumMod val="95000"/>
                  </a:schemeClr>
                </a:solidFill>
              </a:rPr>
              <a:t>logFC</a:t>
            </a:r>
            <a:r>
              <a:rPr lang="en-GB" dirty="0">
                <a:solidFill>
                  <a:schemeClr val="tx1">
                    <a:lumMod val="95000"/>
                  </a:schemeClr>
                </a:solidFill>
              </a:rPr>
              <a:t> &lt; 0): 21 metabolites. </a:t>
            </a:r>
          </a:p>
        </p:txBody>
      </p:sp>
      <p:sp>
        <p:nvSpPr>
          <p:cNvPr id="11" name="Text Placeholder 1">
            <a:extLst>
              <a:ext uri="{FF2B5EF4-FFF2-40B4-BE49-F238E27FC236}">
                <a16:creationId xmlns:a16="http://schemas.microsoft.com/office/drawing/2014/main" id="{51A86212-B560-4B3B-BCDE-50307E593704}"/>
              </a:ext>
            </a:extLst>
          </p:cNvPr>
          <p:cNvSpPr txBox="1">
            <a:spLocks/>
          </p:cNvSpPr>
          <p:nvPr/>
        </p:nvSpPr>
        <p:spPr>
          <a:xfrm>
            <a:off x="1258156" y="2802995"/>
            <a:ext cx="4396338" cy="576263"/>
          </a:xfrm>
          <a:prstGeom prst="rect">
            <a:avLst/>
          </a:prstGeom>
          <a:solidFill>
            <a:schemeClr val="accent6"/>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err="1">
                <a:solidFill>
                  <a:schemeClr val="tx1">
                    <a:lumMod val="95000"/>
                  </a:schemeClr>
                </a:solidFill>
              </a:rPr>
              <a:t>Limma</a:t>
            </a:r>
            <a:r>
              <a:rPr lang="en-GB" sz="2000" dirty="0">
                <a:solidFill>
                  <a:schemeClr val="tx1">
                    <a:lumMod val="95000"/>
                  </a:schemeClr>
                </a:solidFill>
              </a:rPr>
              <a:t> package</a:t>
            </a:r>
          </a:p>
        </p:txBody>
      </p:sp>
      <p:sp>
        <p:nvSpPr>
          <p:cNvPr id="12" name="Text Placeholder 2">
            <a:extLst>
              <a:ext uri="{FF2B5EF4-FFF2-40B4-BE49-F238E27FC236}">
                <a16:creationId xmlns:a16="http://schemas.microsoft.com/office/drawing/2014/main" id="{9EF8D165-337F-434C-A58C-81AECC9C94D2}"/>
              </a:ext>
            </a:extLst>
          </p:cNvPr>
          <p:cNvSpPr txBox="1">
            <a:spLocks/>
          </p:cNvSpPr>
          <p:nvPr/>
        </p:nvSpPr>
        <p:spPr>
          <a:xfrm>
            <a:off x="5806896" y="2802995"/>
            <a:ext cx="4396338" cy="576263"/>
          </a:xfrm>
          <a:prstGeom prst="rect">
            <a:avLst/>
          </a:prstGeom>
          <a:solidFill>
            <a:schemeClr val="accent1"/>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err="1">
                <a:solidFill>
                  <a:schemeClr val="tx1"/>
                </a:solidFill>
              </a:rPr>
              <a:t>MetaboDIff</a:t>
            </a:r>
            <a:r>
              <a:rPr lang="en-GB" sz="2000" dirty="0">
                <a:solidFill>
                  <a:schemeClr val="tx1"/>
                </a:solidFill>
              </a:rPr>
              <a:t> package</a:t>
            </a:r>
          </a:p>
        </p:txBody>
      </p:sp>
    </p:spTree>
    <p:extLst>
      <p:ext uri="{BB962C8B-B14F-4D97-AF65-F5344CB8AC3E}">
        <p14:creationId xmlns:p14="http://schemas.microsoft.com/office/powerpoint/2010/main" val="417302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descr="Badge 7">
            <a:extLst>
              <a:ext uri="{FF2B5EF4-FFF2-40B4-BE49-F238E27FC236}">
                <a16:creationId xmlns:a16="http://schemas.microsoft.com/office/drawing/2014/main" id="{BA6C0C86-D83A-4654-A0B7-DCFBAC5894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5" cy="733425"/>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5</a:t>
            </a:r>
            <a:br>
              <a:rPr lang="en-GB" sz="3900" dirty="0"/>
            </a:br>
            <a:r>
              <a:rPr lang="en-GB" sz="3200" dirty="0"/>
              <a:t>Combined Pathway Analysis</a:t>
            </a:r>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830017"/>
            <a:ext cx="5638801" cy="1253138"/>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a:solidFill>
                  <a:schemeClr val="tx1">
                    <a:lumMod val="95000"/>
                  </a:schemeClr>
                </a:solidFill>
              </a:rPr>
              <a:t>PathVisio</a:t>
            </a:r>
          </a:p>
          <a:p>
            <a:pPr marL="0" indent="0" algn="ctr">
              <a:spcBef>
                <a:spcPts val="1200"/>
              </a:spcBef>
              <a:buNone/>
            </a:pPr>
            <a:r>
              <a:rPr lang="en-GB" sz="2400" dirty="0">
                <a:solidFill>
                  <a:schemeClr val="tx1">
                    <a:lumMod val="95000"/>
                  </a:schemeClr>
                </a:solidFill>
              </a:rPr>
              <a:t>Expression criterion: p &lt; 0.05</a:t>
            </a:r>
          </a:p>
        </p:txBody>
      </p:sp>
      <p:sp>
        <p:nvSpPr>
          <p:cNvPr id="5" name="Text Placeholder 2">
            <a:extLst>
              <a:ext uri="{FF2B5EF4-FFF2-40B4-BE49-F238E27FC236}">
                <a16:creationId xmlns:a16="http://schemas.microsoft.com/office/drawing/2014/main" id="{0EA898E2-5451-497B-B22F-DD0DA7A4DCA1}"/>
              </a:ext>
            </a:extLst>
          </p:cNvPr>
          <p:cNvSpPr txBox="1">
            <a:spLocks/>
          </p:cNvSpPr>
          <p:nvPr/>
        </p:nvSpPr>
        <p:spPr>
          <a:xfrm>
            <a:off x="6214532" y="1830017"/>
            <a:ext cx="5520267" cy="1253138"/>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err="1"/>
              <a:t>MetaboAnalyst</a:t>
            </a:r>
            <a:endParaRPr lang="en-GB" sz="2400" u="sng" dirty="0"/>
          </a:p>
          <a:p>
            <a:pPr marL="0" indent="0" algn="ctr">
              <a:spcBef>
                <a:spcPts val="1200"/>
              </a:spcBef>
              <a:buNone/>
            </a:pPr>
            <a:r>
              <a:rPr lang="en-GB" sz="2400" dirty="0"/>
              <a:t>Selection criteria: p &lt; 0.05</a:t>
            </a:r>
          </a:p>
        </p:txBody>
      </p:sp>
      <p:sp>
        <p:nvSpPr>
          <p:cNvPr id="6" name="Content Placeholder 12">
            <a:extLst>
              <a:ext uri="{FF2B5EF4-FFF2-40B4-BE49-F238E27FC236}">
                <a16:creationId xmlns:a16="http://schemas.microsoft.com/office/drawing/2014/main" id="{D13E02CB-71C6-4B76-97AA-A07EF94BC808}"/>
              </a:ext>
            </a:extLst>
          </p:cNvPr>
          <p:cNvSpPr txBox="1">
            <a:spLocks/>
          </p:cNvSpPr>
          <p:nvPr/>
        </p:nvSpPr>
        <p:spPr>
          <a:xfrm>
            <a:off x="457198" y="4300116"/>
            <a:ext cx="5638802" cy="2489199"/>
          </a:xfrm>
          <a:prstGeom prst="rect">
            <a:avLst/>
          </a:prstGeom>
          <a:noFill/>
          <a:ln>
            <a:solidFill>
              <a:schemeClr val="tx1">
                <a:lumMod val="95000"/>
              </a:schemeClr>
            </a:solid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r>
              <a:rPr lang="en-GB" sz="1900" dirty="0">
                <a:solidFill>
                  <a:schemeClr val="tx1">
                    <a:lumMod val="95000"/>
                  </a:schemeClr>
                </a:solidFill>
              </a:rPr>
              <a:t>18 significantly altered pathways (Z-score &gt; 1.96)</a:t>
            </a:r>
          </a:p>
          <a:p>
            <a:pPr>
              <a:spcBef>
                <a:spcPts val="600"/>
              </a:spcBef>
            </a:pPr>
            <a:r>
              <a:rPr lang="en-GB" sz="1900" dirty="0">
                <a:solidFill>
                  <a:schemeClr val="tx1">
                    <a:lumMod val="95000"/>
                  </a:schemeClr>
                </a:solidFill>
              </a:rPr>
              <a:t>Only 1 – 2 hits.</a:t>
            </a:r>
          </a:p>
          <a:p>
            <a:pPr>
              <a:spcBef>
                <a:spcPts val="600"/>
              </a:spcBef>
              <a:spcAft>
                <a:spcPts val="1200"/>
              </a:spcAft>
            </a:pPr>
            <a:r>
              <a:rPr lang="en-GB" sz="1900" dirty="0">
                <a:solidFill>
                  <a:schemeClr val="tx1">
                    <a:lumMod val="95000"/>
                  </a:schemeClr>
                </a:solidFill>
              </a:rPr>
              <a:t>None with both proteins &amp; metabolites.</a:t>
            </a:r>
          </a:p>
          <a:p>
            <a:pPr marL="0" indent="0">
              <a:spcBef>
                <a:spcPts val="600"/>
              </a:spcBef>
              <a:buNone/>
            </a:pPr>
            <a:r>
              <a:rPr lang="en-GB" sz="1900" dirty="0">
                <a:solidFill>
                  <a:schemeClr val="tx1">
                    <a:lumMod val="95000"/>
                  </a:schemeClr>
                </a:solidFill>
              </a:rPr>
              <a:t>3 with Z-score &lt; 1.96 but more hits (3-5 hits)</a:t>
            </a:r>
          </a:p>
          <a:p>
            <a:pPr>
              <a:spcBef>
                <a:spcPts val="600"/>
              </a:spcBef>
            </a:pPr>
            <a:r>
              <a:rPr lang="en-GB" sz="1900" dirty="0">
                <a:solidFill>
                  <a:schemeClr val="tx1">
                    <a:lumMod val="95000"/>
                  </a:schemeClr>
                </a:solidFill>
              </a:rPr>
              <a:t>All hits = proteins.</a:t>
            </a:r>
          </a:p>
        </p:txBody>
      </p:sp>
      <p:sp>
        <p:nvSpPr>
          <p:cNvPr id="9" name="Content Placeholder 12">
            <a:extLst>
              <a:ext uri="{FF2B5EF4-FFF2-40B4-BE49-F238E27FC236}">
                <a16:creationId xmlns:a16="http://schemas.microsoft.com/office/drawing/2014/main" id="{1C2289D7-09FC-40D0-967B-7AB9160BE059}"/>
              </a:ext>
            </a:extLst>
          </p:cNvPr>
          <p:cNvSpPr txBox="1">
            <a:spLocks/>
          </p:cNvSpPr>
          <p:nvPr/>
        </p:nvSpPr>
        <p:spPr>
          <a:xfrm>
            <a:off x="6214533" y="4300116"/>
            <a:ext cx="5520268" cy="2489198"/>
          </a:xfrm>
          <a:prstGeom prst="rect">
            <a:avLst/>
          </a:prstGeom>
          <a:noFill/>
          <a:ln>
            <a:solidFill>
              <a:schemeClr val="tx1">
                <a:lumMod val="95000"/>
              </a:schemeClr>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r>
              <a:rPr lang="en-GB" sz="1900" dirty="0">
                <a:solidFill>
                  <a:schemeClr val="tx1">
                    <a:lumMod val="95000"/>
                  </a:schemeClr>
                </a:solidFill>
              </a:rPr>
              <a:t>6 significantly altered pathways (p &lt; 0.05)</a:t>
            </a:r>
          </a:p>
          <a:p>
            <a:r>
              <a:rPr lang="en-GB" sz="1900" dirty="0">
                <a:solidFill>
                  <a:schemeClr val="tx1">
                    <a:lumMod val="95000"/>
                  </a:schemeClr>
                </a:solidFill>
              </a:rPr>
              <a:t>4 pathways had 2 hits and 2 pathways had 1 hit.</a:t>
            </a:r>
          </a:p>
          <a:p>
            <a:r>
              <a:rPr lang="en-GB" sz="1900" dirty="0">
                <a:solidFill>
                  <a:schemeClr val="tx1">
                    <a:lumMod val="95000"/>
                  </a:schemeClr>
                </a:solidFill>
              </a:rPr>
              <a:t>All hits = metabolites.</a:t>
            </a:r>
          </a:p>
        </p:txBody>
      </p:sp>
      <p:sp>
        <p:nvSpPr>
          <p:cNvPr id="11" name="Text Placeholder 1">
            <a:extLst>
              <a:ext uri="{FF2B5EF4-FFF2-40B4-BE49-F238E27FC236}">
                <a16:creationId xmlns:a16="http://schemas.microsoft.com/office/drawing/2014/main" id="{F8BC8299-EF73-46EE-8C33-42DF682D2B2E}"/>
              </a:ext>
            </a:extLst>
          </p:cNvPr>
          <p:cNvSpPr txBox="1">
            <a:spLocks/>
          </p:cNvSpPr>
          <p:nvPr/>
        </p:nvSpPr>
        <p:spPr>
          <a:xfrm>
            <a:off x="457199" y="3166155"/>
            <a:ext cx="5638801" cy="1033313"/>
          </a:xfrm>
          <a:prstGeom prst="rect">
            <a:avLst/>
          </a:prstGeom>
          <a:noFill/>
          <a:ln>
            <a:solidFill>
              <a:schemeClr val="tx1">
                <a:lumMod val="95000"/>
              </a:schemeClr>
            </a:solidFill>
          </a:ln>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dirty="0">
                <a:solidFill>
                  <a:schemeClr val="tx1">
                    <a:lumMod val="95000"/>
                  </a:schemeClr>
                </a:solidFill>
              </a:rPr>
              <a:t>15 metabolites </a:t>
            </a:r>
          </a:p>
          <a:p>
            <a:pPr marL="0" indent="0" algn="ctr">
              <a:spcBef>
                <a:spcPts val="1200"/>
              </a:spcBef>
              <a:buNone/>
            </a:pPr>
            <a:r>
              <a:rPr lang="en-GB" dirty="0">
                <a:solidFill>
                  <a:schemeClr val="tx1">
                    <a:lumMod val="95000"/>
                  </a:schemeClr>
                </a:solidFill>
              </a:rPr>
              <a:t>25 gene products</a:t>
            </a:r>
          </a:p>
        </p:txBody>
      </p:sp>
      <p:sp>
        <p:nvSpPr>
          <p:cNvPr id="12" name="Text Placeholder 2">
            <a:extLst>
              <a:ext uri="{FF2B5EF4-FFF2-40B4-BE49-F238E27FC236}">
                <a16:creationId xmlns:a16="http://schemas.microsoft.com/office/drawing/2014/main" id="{14F4A2D9-D5F0-4B7B-87C0-2F29D876090B}"/>
              </a:ext>
            </a:extLst>
          </p:cNvPr>
          <p:cNvSpPr txBox="1">
            <a:spLocks/>
          </p:cNvSpPr>
          <p:nvPr/>
        </p:nvSpPr>
        <p:spPr>
          <a:xfrm>
            <a:off x="6214533" y="3176233"/>
            <a:ext cx="5520267" cy="1033312"/>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dirty="0"/>
              <a:t>39 metabolites </a:t>
            </a:r>
          </a:p>
          <a:p>
            <a:pPr marL="0" indent="0" algn="ctr">
              <a:spcBef>
                <a:spcPts val="1200"/>
              </a:spcBef>
              <a:buNone/>
            </a:pPr>
            <a:r>
              <a:rPr lang="en-GB" dirty="0"/>
              <a:t>23 proteins</a:t>
            </a:r>
          </a:p>
        </p:txBody>
      </p:sp>
    </p:spTree>
    <p:extLst>
      <p:ext uri="{BB962C8B-B14F-4D97-AF65-F5344CB8AC3E}">
        <p14:creationId xmlns:p14="http://schemas.microsoft.com/office/powerpoint/2010/main" val="2241483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Badge 8">
            <a:extLst>
              <a:ext uri="{FF2B5EF4-FFF2-40B4-BE49-F238E27FC236}">
                <a16:creationId xmlns:a16="http://schemas.microsoft.com/office/drawing/2014/main" id="{2C936632-C250-40F8-A21D-9D5F94C153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5</a:t>
            </a:r>
            <a:br>
              <a:rPr lang="en-GB" sz="3900" dirty="0"/>
            </a:br>
            <a:r>
              <a:rPr lang="en-GB" sz="3200" dirty="0"/>
              <a:t>Combined Pathway Analysis</a:t>
            </a:r>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830017"/>
            <a:ext cx="5638801" cy="1178156"/>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a:solidFill>
                  <a:schemeClr val="tx1">
                    <a:lumMod val="95000"/>
                  </a:schemeClr>
                </a:solidFill>
              </a:rPr>
              <a:t>PathVisio</a:t>
            </a:r>
          </a:p>
          <a:p>
            <a:pPr marL="0" indent="0" algn="ctr">
              <a:spcBef>
                <a:spcPts val="1200"/>
              </a:spcBef>
              <a:buNone/>
            </a:pPr>
            <a:r>
              <a:rPr lang="en-GB" sz="2400" dirty="0">
                <a:solidFill>
                  <a:schemeClr val="tx1">
                    <a:lumMod val="95000"/>
                  </a:schemeClr>
                </a:solidFill>
              </a:rPr>
              <a:t>Expression criterion: p &lt; 0.05</a:t>
            </a:r>
          </a:p>
        </p:txBody>
      </p:sp>
      <p:sp>
        <p:nvSpPr>
          <p:cNvPr id="5" name="Text Placeholder 2">
            <a:extLst>
              <a:ext uri="{FF2B5EF4-FFF2-40B4-BE49-F238E27FC236}">
                <a16:creationId xmlns:a16="http://schemas.microsoft.com/office/drawing/2014/main" id="{0EA898E2-5451-497B-B22F-DD0DA7A4DCA1}"/>
              </a:ext>
            </a:extLst>
          </p:cNvPr>
          <p:cNvSpPr txBox="1">
            <a:spLocks/>
          </p:cNvSpPr>
          <p:nvPr/>
        </p:nvSpPr>
        <p:spPr>
          <a:xfrm>
            <a:off x="6214535" y="1830017"/>
            <a:ext cx="5638801" cy="1178156"/>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err="1"/>
              <a:t>MetaboAnalyst</a:t>
            </a:r>
            <a:endParaRPr lang="en-GB" sz="2400" u="sng" dirty="0"/>
          </a:p>
          <a:p>
            <a:pPr marL="0" indent="0" algn="ctr">
              <a:spcBef>
                <a:spcPts val="1200"/>
              </a:spcBef>
              <a:buNone/>
            </a:pPr>
            <a:r>
              <a:rPr lang="en-GB" sz="2400" dirty="0"/>
              <a:t>KEGG (2019)</a:t>
            </a:r>
          </a:p>
        </p:txBody>
      </p:sp>
      <p:sp>
        <p:nvSpPr>
          <p:cNvPr id="6" name="Content Placeholder 12">
            <a:extLst>
              <a:ext uri="{FF2B5EF4-FFF2-40B4-BE49-F238E27FC236}">
                <a16:creationId xmlns:a16="http://schemas.microsoft.com/office/drawing/2014/main" id="{D13E02CB-71C6-4B76-97AA-A07EF94BC808}"/>
              </a:ext>
            </a:extLst>
          </p:cNvPr>
          <p:cNvSpPr txBox="1">
            <a:spLocks/>
          </p:cNvSpPr>
          <p:nvPr/>
        </p:nvSpPr>
        <p:spPr>
          <a:xfrm>
            <a:off x="457198" y="3176234"/>
            <a:ext cx="5638802" cy="3613082"/>
          </a:xfrm>
          <a:prstGeom prst="rect">
            <a:avLst/>
          </a:prstGeom>
          <a:noFill/>
          <a:ln>
            <a:solidFill>
              <a:schemeClr val="tx1">
                <a:lumMod val="95000"/>
              </a:schemeClr>
            </a:solid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endParaRPr lang="en-GB" sz="1900" dirty="0">
              <a:solidFill>
                <a:schemeClr val="tx1">
                  <a:lumMod val="95000"/>
                </a:schemeClr>
              </a:solidFill>
            </a:endParaRPr>
          </a:p>
        </p:txBody>
      </p:sp>
      <p:sp>
        <p:nvSpPr>
          <p:cNvPr id="9" name="Content Placeholder 12">
            <a:extLst>
              <a:ext uri="{FF2B5EF4-FFF2-40B4-BE49-F238E27FC236}">
                <a16:creationId xmlns:a16="http://schemas.microsoft.com/office/drawing/2014/main" id="{1C2289D7-09FC-40D0-967B-7AB9160BE059}"/>
              </a:ext>
            </a:extLst>
          </p:cNvPr>
          <p:cNvSpPr txBox="1">
            <a:spLocks/>
          </p:cNvSpPr>
          <p:nvPr/>
        </p:nvSpPr>
        <p:spPr>
          <a:xfrm>
            <a:off x="6214533" y="3176232"/>
            <a:ext cx="5520268" cy="3613082"/>
          </a:xfrm>
          <a:prstGeom prst="rect">
            <a:avLst/>
          </a:prstGeom>
          <a:noFill/>
          <a:ln>
            <a:solidFill>
              <a:schemeClr val="tx1">
                <a:lumMod val="95000"/>
              </a:schemeClr>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buNone/>
            </a:pPr>
            <a:endParaRPr lang="en-GB" dirty="0">
              <a:solidFill>
                <a:schemeClr val="tx1">
                  <a:lumMod val="95000"/>
                </a:schemeClr>
              </a:solidFill>
            </a:endParaRPr>
          </a:p>
        </p:txBody>
      </p:sp>
      <p:graphicFrame>
        <p:nvGraphicFramePr>
          <p:cNvPr id="14" name="Table 14">
            <a:extLst>
              <a:ext uri="{FF2B5EF4-FFF2-40B4-BE49-F238E27FC236}">
                <a16:creationId xmlns:a16="http://schemas.microsoft.com/office/drawing/2014/main" id="{E667E17F-DAAE-46CF-9029-5495AB198ECF}"/>
              </a:ext>
            </a:extLst>
          </p:cNvPr>
          <p:cNvGraphicFramePr>
            <a:graphicFrameLocks noGrp="1"/>
          </p:cNvGraphicFramePr>
          <p:nvPr>
            <p:extLst>
              <p:ext uri="{D42A27DB-BD31-4B8C-83A1-F6EECF244321}">
                <p14:modId xmlns:p14="http://schemas.microsoft.com/office/powerpoint/2010/main" val="3624083042"/>
              </p:ext>
            </p:extLst>
          </p:nvPr>
        </p:nvGraphicFramePr>
        <p:xfrm>
          <a:off x="457199" y="3149600"/>
          <a:ext cx="5638803" cy="3651416"/>
        </p:xfrm>
        <a:graphic>
          <a:graphicData uri="http://schemas.openxmlformats.org/drawingml/2006/table">
            <a:tbl>
              <a:tblPr firstRow="1" bandRow="1">
                <a:tableStyleId>{5C22544A-7EE6-4342-B048-85BDC9FD1C3A}</a:tableStyleId>
              </a:tblPr>
              <a:tblGrid>
                <a:gridCol w="2594226">
                  <a:extLst>
                    <a:ext uri="{9D8B030D-6E8A-4147-A177-3AD203B41FA5}">
                      <a16:colId xmlns:a16="http://schemas.microsoft.com/office/drawing/2014/main" val="2785728019"/>
                    </a:ext>
                  </a:extLst>
                </a:gridCol>
                <a:gridCol w="1993186">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390387">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355796">
                <a:tc>
                  <a:txBody>
                    <a:bodyPr/>
                    <a:lstStyle/>
                    <a:p>
                      <a:r>
                        <a:rPr lang="en-GB" dirty="0"/>
                        <a:t>IL-1 signalling</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2186375186"/>
                  </a:ext>
                </a:extLst>
              </a:tr>
              <a:tr h="644347">
                <a:tc>
                  <a:txBody>
                    <a:bodyPr/>
                    <a:lstStyle/>
                    <a:p>
                      <a:r>
                        <a:rPr lang="en-GB" dirty="0"/>
                        <a:t>Signal transduction through IL1R</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121303743"/>
                  </a:ext>
                </a:extLst>
              </a:tr>
              <a:tr h="622643">
                <a:tc>
                  <a:txBody>
                    <a:bodyPr/>
                    <a:lstStyle/>
                    <a:p>
                      <a:r>
                        <a:rPr lang="en-GB" sz="1800" b="0" i="0" u="none" strike="noStrike" kern="1200" dirty="0">
                          <a:solidFill>
                            <a:schemeClr val="dk1"/>
                          </a:solidFill>
                          <a:effectLst/>
                          <a:latin typeface="+mn-lt"/>
                          <a:ea typeface="+mn-ea"/>
                          <a:cs typeface="+mn-cs"/>
                        </a:rPr>
                        <a:t>Sphingolipid pathway</a:t>
                      </a:r>
                      <a:endParaRPr lang="en-GB" dirty="0"/>
                    </a:p>
                  </a:txBody>
                  <a:tcPr/>
                </a:tc>
                <a:tc>
                  <a:txBody>
                    <a:bodyPr/>
                    <a:lstStyle/>
                    <a:p>
                      <a:r>
                        <a:rPr lang="en-GB" sz="1800" b="0" i="0" u="none" strike="noStrike" kern="1200" dirty="0">
                          <a:solidFill>
                            <a:schemeClr val="dk1"/>
                          </a:solidFill>
                          <a:effectLst/>
                          <a:latin typeface="+mn-lt"/>
                          <a:ea typeface="+mn-ea"/>
                          <a:cs typeface="+mn-cs"/>
                        </a:rPr>
                        <a:t>Dihydro-sphingosine</a:t>
                      </a:r>
                      <a:endParaRPr lang="en-GB" dirty="0"/>
                    </a:p>
                  </a:txBody>
                  <a:tcPr/>
                </a:tc>
                <a:tc>
                  <a:txBody>
                    <a:bodyPr/>
                    <a:lstStyle/>
                    <a:p>
                      <a:r>
                        <a:rPr lang="en-GB" dirty="0"/>
                        <a:t>-0.155</a:t>
                      </a:r>
                    </a:p>
                  </a:txBody>
                  <a:tcPr/>
                </a:tc>
                <a:extLst>
                  <a:ext uri="{0D108BD9-81ED-4DB2-BD59-A6C34878D82A}">
                    <a16:rowId xmlns:a16="http://schemas.microsoft.com/office/drawing/2014/main" val="3175634301"/>
                  </a:ext>
                </a:extLst>
              </a:tr>
              <a:tr h="782369">
                <a:tc>
                  <a:txBody>
                    <a:bodyPr/>
                    <a:lstStyle/>
                    <a:p>
                      <a:r>
                        <a:rPr lang="en-GB" dirty="0"/>
                        <a:t>PPAR alpha pathway</a:t>
                      </a:r>
                    </a:p>
                  </a:txBody>
                  <a:tcPr/>
                </a:tc>
                <a:tc>
                  <a:txBody>
                    <a:bodyPr/>
                    <a:lstStyle/>
                    <a:p>
                      <a:r>
                        <a:rPr lang="en-GB" dirty="0"/>
                        <a:t>APOA1</a:t>
                      </a:r>
                    </a:p>
                    <a:p>
                      <a:r>
                        <a:rPr lang="en-GB" dirty="0"/>
                        <a:t>PLTP</a:t>
                      </a:r>
                    </a:p>
                  </a:txBody>
                  <a:tcPr/>
                </a:tc>
                <a:tc>
                  <a:txBody>
                    <a:bodyPr/>
                    <a:lstStyle/>
                    <a:p>
                      <a:r>
                        <a:rPr lang="en-GB" dirty="0"/>
                        <a:t>-0.301</a:t>
                      </a:r>
                    </a:p>
                    <a:p>
                      <a:r>
                        <a:rPr lang="en-GB" dirty="0"/>
                        <a:t>-0.458</a:t>
                      </a:r>
                    </a:p>
                  </a:txBody>
                  <a:tcPr/>
                </a:tc>
                <a:extLst>
                  <a:ext uri="{0D108BD9-81ED-4DB2-BD59-A6C34878D82A}">
                    <a16:rowId xmlns:a16="http://schemas.microsoft.com/office/drawing/2014/main" val="361112695"/>
                  </a:ext>
                </a:extLst>
              </a:tr>
              <a:tr h="817540">
                <a:tc>
                  <a:txBody>
                    <a:bodyPr/>
                    <a:lstStyle/>
                    <a:p>
                      <a:r>
                        <a:rPr lang="en-GB" sz="1800" b="0" i="0" u="none" strike="noStrike" kern="1200" dirty="0">
                          <a:solidFill>
                            <a:schemeClr val="dk1"/>
                          </a:solidFill>
                          <a:effectLst/>
                          <a:latin typeface="+mn-lt"/>
                          <a:ea typeface="+mn-ea"/>
                          <a:cs typeface="+mn-cs"/>
                        </a:rPr>
                        <a:t>Glutathione metabolism</a:t>
                      </a:r>
                      <a:endParaRPr lang="en-GB" dirty="0"/>
                    </a:p>
                  </a:txBody>
                  <a:tcPr/>
                </a:tc>
                <a:tc>
                  <a:txBody>
                    <a:bodyPr/>
                    <a:lstStyle/>
                    <a:p>
                      <a:r>
                        <a:rPr lang="en-GB" dirty="0"/>
                        <a:t>L-Glutamate</a:t>
                      </a:r>
                    </a:p>
                    <a:p>
                      <a:r>
                        <a:rPr lang="en-GB" dirty="0"/>
                        <a:t>5-Oxoproline</a:t>
                      </a:r>
                    </a:p>
                  </a:txBody>
                  <a:tcPr/>
                </a:tc>
                <a:tc>
                  <a:txBody>
                    <a:bodyPr/>
                    <a:lstStyle/>
                    <a:p>
                      <a:r>
                        <a:rPr lang="en-GB" dirty="0"/>
                        <a:t>0.288</a:t>
                      </a:r>
                    </a:p>
                    <a:p>
                      <a:r>
                        <a:rPr lang="en-GB" dirty="0"/>
                        <a:t>0.157</a:t>
                      </a:r>
                    </a:p>
                  </a:txBody>
                  <a:tcPr/>
                </a:tc>
                <a:extLst>
                  <a:ext uri="{0D108BD9-81ED-4DB2-BD59-A6C34878D82A}">
                    <a16:rowId xmlns:a16="http://schemas.microsoft.com/office/drawing/2014/main" val="3896596245"/>
                  </a:ext>
                </a:extLst>
              </a:tr>
            </a:tbl>
          </a:graphicData>
        </a:graphic>
      </p:graphicFrame>
      <p:graphicFrame>
        <p:nvGraphicFramePr>
          <p:cNvPr id="16" name="Table 14">
            <a:extLst>
              <a:ext uri="{FF2B5EF4-FFF2-40B4-BE49-F238E27FC236}">
                <a16:creationId xmlns:a16="http://schemas.microsoft.com/office/drawing/2014/main" id="{0D5395EF-13BA-4DD2-9C1D-BA206F5BE307}"/>
              </a:ext>
            </a:extLst>
          </p:cNvPr>
          <p:cNvGraphicFramePr>
            <a:graphicFrameLocks noGrp="1"/>
          </p:cNvGraphicFramePr>
          <p:nvPr>
            <p:extLst>
              <p:ext uri="{D42A27DB-BD31-4B8C-83A1-F6EECF244321}">
                <p14:modId xmlns:p14="http://schemas.microsoft.com/office/powerpoint/2010/main" val="2537882510"/>
              </p:ext>
            </p:extLst>
          </p:nvPr>
        </p:nvGraphicFramePr>
        <p:xfrm>
          <a:off x="6214533" y="3146482"/>
          <a:ext cx="5638803" cy="3642832"/>
        </p:xfrm>
        <a:graphic>
          <a:graphicData uri="http://schemas.openxmlformats.org/drawingml/2006/table">
            <a:tbl>
              <a:tblPr firstRow="1" bandRow="1">
                <a:tableStyleId>{5C22544A-7EE6-4342-B048-85BDC9FD1C3A}</a:tableStyleId>
              </a:tblPr>
              <a:tblGrid>
                <a:gridCol w="2594226">
                  <a:extLst>
                    <a:ext uri="{9D8B030D-6E8A-4147-A177-3AD203B41FA5}">
                      <a16:colId xmlns:a16="http://schemas.microsoft.com/office/drawing/2014/main" val="2785728019"/>
                    </a:ext>
                  </a:extLst>
                </a:gridCol>
                <a:gridCol w="1993186">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402979">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707091">
                <a:tc>
                  <a:txBody>
                    <a:bodyPr/>
                    <a:lstStyle/>
                    <a:p>
                      <a:r>
                        <a:rPr lang="en-GB" sz="1800" b="0" i="0" u="none" strike="noStrike" kern="1200" dirty="0">
                          <a:solidFill>
                            <a:schemeClr val="dk1"/>
                          </a:solidFill>
                          <a:effectLst/>
                          <a:latin typeface="+mn-lt"/>
                          <a:ea typeface="+mn-ea"/>
                          <a:cs typeface="+mn-cs"/>
                        </a:rPr>
                        <a:t>Sphingolipid metabolism</a:t>
                      </a:r>
                      <a:endParaRPr lang="en-GB" dirty="0"/>
                    </a:p>
                  </a:txBody>
                  <a:tcPr/>
                </a:tc>
                <a:tc>
                  <a:txBody>
                    <a:bodyPr/>
                    <a:lstStyle/>
                    <a:p>
                      <a:r>
                        <a:rPr lang="en-GB" sz="1800" b="0" i="0" u="none" strike="noStrike" kern="1200" dirty="0" err="1">
                          <a:solidFill>
                            <a:schemeClr val="dk1"/>
                          </a:solidFill>
                          <a:effectLst/>
                          <a:latin typeface="+mn-lt"/>
                          <a:ea typeface="+mn-ea"/>
                          <a:cs typeface="+mn-cs"/>
                        </a:rPr>
                        <a:t>Sphinganine</a:t>
                      </a:r>
                      <a:endParaRPr lang="en-GB" sz="1800" b="0" i="0" u="none" strike="noStrike" kern="1200" dirty="0">
                        <a:solidFill>
                          <a:schemeClr val="dk1"/>
                        </a:solidFill>
                        <a:effectLst/>
                        <a:latin typeface="+mn-lt"/>
                        <a:ea typeface="+mn-ea"/>
                        <a:cs typeface="+mn-cs"/>
                      </a:endParaRPr>
                    </a:p>
                    <a:p>
                      <a:r>
                        <a:rPr lang="en-GB" sz="1800" b="0" i="0" u="none" strike="noStrike" kern="1200" dirty="0">
                          <a:solidFill>
                            <a:schemeClr val="dk1"/>
                          </a:solidFill>
                          <a:effectLst/>
                          <a:latin typeface="+mn-lt"/>
                          <a:ea typeface="+mn-ea"/>
                          <a:cs typeface="+mn-cs"/>
                        </a:rPr>
                        <a:t>Sphingomyelin</a:t>
                      </a:r>
                      <a:endParaRPr lang="en-GB" dirty="0"/>
                    </a:p>
                  </a:txBody>
                  <a:tcPr/>
                </a:tc>
                <a:tc>
                  <a:txBody>
                    <a:bodyPr/>
                    <a:lstStyle/>
                    <a:p>
                      <a:r>
                        <a:rPr lang="en-GB" sz="1800" b="0" i="0" u="none" strike="noStrike" kern="1200" dirty="0">
                          <a:solidFill>
                            <a:schemeClr val="dk1"/>
                          </a:solidFill>
                          <a:effectLst/>
                          <a:latin typeface="+mn-lt"/>
                          <a:ea typeface="+mn-ea"/>
                          <a:cs typeface="+mn-cs"/>
                        </a:rPr>
                        <a:t>-0.153</a:t>
                      </a:r>
                    </a:p>
                    <a:p>
                      <a:r>
                        <a:rPr lang="en-GB" sz="1800" b="0" i="0" u="none" strike="noStrike" kern="1200" dirty="0">
                          <a:solidFill>
                            <a:schemeClr val="dk1"/>
                          </a:solidFill>
                          <a:effectLst/>
                          <a:latin typeface="+mn-lt"/>
                          <a:ea typeface="+mn-ea"/>
                          <a:cs typeface="+mn-cs"/>
                        </a:rPr>
                        <a:t>-0.332 </a:t>
                      </a:r>
                      <a:endParaRPr lang="en-GB" dirty="0"/>
                    </a:p>
                  </a:txBody>
                  <a:tcPr/>
                </a:tc>
                <a:extLst>
                  <a:ext uri="{0D108BD9-81ED-4DB2-BD59-A6C34878D82A}">
                    <a16:rowId xmlns:a16="http://schemas.microsoft.com/office/drawing/2014/main" val="2186375186"/>
                  </a:ext>
                </a:extLst>
              </a:tr>
              <a:tr h="745545">
                <a:tc>
                  <a:txBody>
                    <a:bodyPr/>
                    <a:lstStyle/>
                    <a:p>
                      <a:r>
                        <a:rPr lang="en-GB" sz="1800" b="0" i="0" u="none" strike="noStrike" kern="1200" dirty="0">
                          <a:solidFill>
                            <a:schemeClr val="dk1"/>
                          </a:solidFill>
                          <a:effectLst/>
                          <a:latin typeface="+mn-lt"/>
                          <a:ea typeface="+mn-ea"/>
                          <a:cs typeface="+mn-cs"/>
                        </a:rPr>
                        <a:t>Glutathione metabolism</a:t>
                      </a:r>
                      <a:endParaRPr lang="en-GB" dirty="0"/>
                    </a:p>
                  </a:txBody>
                  <a:tcPr/>
                </a:tc>
                <a:tc>
                  <a:txBody>
                    <a:bodyPr/>
                    <a:lstStyle/>
                    <a:p>
                      <a:r>
                        <a:rPr lang="en-GB" dirty="0"/>
                        <a:t>L-Glutamate</a:t>
                      </a:r>
                    </a:p>
                    <a:p>
                      <a:r>
                        <a:rPr lang="en-GB" dirty="0"/>
                        <a:t>5-Oxoproline</a:t>
                      </a:r>
                    </a:p>
                  </a:txBody>
                  <a:tcPr/>
                </a:tc>
                <a:tc>
                  <a:txBody>
                    <a:bodyPr/>
                    <a:lstStyle/>
                    <a:p>
                      <a:r>
                        <a:rPr lang="en-GB" dirty="0"/>
                        <a:t>0.288</a:t>
                      </a:r>
                    </a:p>
                    <a:p>
                      <a:r>
                        <a:rPr lang="en-GB" dirty="0"/>
                        <a:t>0.157</a:t>
                      </a:r>
                    </a:p>
                  </a:txBody>
                  <a:tcPr/>
                </a:tc>
                <a:extLst>
                  <a:ext uri="{0D108BD9-81ED-4DB2-BD59-A6C34878D82A}">
                    <a16:rowId xmlns:a16="http://schemas.microsoft.com/office/drawing/2014/main" val="121303743"/>
                  </a:ext>
                </a:extLst>
              </a:tr>
              <a:tr h="1089091">
                <a:tc>
                  <a:txBody>
                    <a:bodyPr/>
                    <a:lstStyle/>
                    <a:p>
                      <a:r>
                        <a:rPr lang="en-GB" sz="1800" b="0" i="0" u="none" strike="noStrike" kern="1200" dirty="0">
                          <a:solidFill>
                            <a:schemeClr val="dk1"/>
                          </a:solidFill>
                          <a:effectLst/>
                          <a:latin typeface="+mn-lt"/>
                          <a:ea typeface="+mn-ea"/>
                          <a:cs typeface="+mn-cs"/>
                        </a:rPr>
                        <a:t>D-Glutamine and D-glutamate metabolism</a:t>
                      </a:r>
                      <a:endParaRPr lang="en-GB" dirty="0"/>
                    </a:p>
                  </a:txBody>
                  <a:tcPr/>
                </a:tc>
                <a:tc>
                  <a:txBody>
                    <a:bodyPr/>
                    <a:lstStyle/>
                    <a:p>
                      <a:r>
                        <a:rPr lang="en-GB" dirty="0"/>
                        <a:t>L-Glutamate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0.288</a:t>
                      </a:r>
                    </a:p>
                    <a:p>
                      <a:endParaRPr lang="en-GB" dirty="0"/>
                    </a:p>
                  </a:txBody>
                  <a:tcPr/>
                </a:tc>
                <a:extLst>
                  <a:ext uri="{0D108BD9-81ED-4DB2-BD59-A6C34878D82A}">
                    <a16:rowId xmlns:a16="http://schemas.microsoft.com/office/drawing/2014/main" val="3175634301"/>
                  </a:ext>
                </a:extLst>
              </a:tr>
              <a:tr h="698126">
                <a:tc>
                  <a:txBody>
                    <a:bodyPr/>
                    <a:lstStyle/>
                    <a:p>
                      <a:r>
                        <a:rPr lang="en-GB" sz="1800" b="0" i="0" u="none" strike="noStrike" kern="1200" dirty="0">
                          <a:solidFill>
                            <a:schemeClr val="dk1"/>
                          </a:solidFill>
                          <a:effectLst/>
                          <a:latin typeface="+mn-lt"/>
                          <a:ea typeface="+mn-ea"/>
                          <a:cs typeface="+mn-cs"/>
                        </a:rPr>
                        <a:t>Nitrogen metabolism</a:t>
                      </a:r>
                      <a:endParaRPr lang="en-GB" dirty="0"/>
                    </a:p>
                  </a:txBody>
                  <a:tcPr/>
                </a:tc>
                <a:tc>
                  <a:txBody>
                    <a:bodyPr/>
                    <a:lstStyle/>
                    <a:p>
                      <a:r>
                        <a:rPr lang="en-GB" sz="1800" b="0" i="0" u="none" strike="noStrike" kern="1200" dirty="0">
                          <a:solidFill>
                            <a:schemeClr val="dk1"/>
                          </a:solidFill>
                          <a:effectLst/>
                          <a:latin typeface="+mn-lt"/>
                          <a:ea typeface="+mn-ea"/>
                          <a:cs typeface="+mn-cs"/>
                        </a:rPr>
                        <a:t>L-Glutamate</a:t>
                      </a:r>
                      <a:endParaRPr lang="en-GB" dirty="0"/>
                    </a:p>
                  </a:txBody>
                  <a:tcPr/>
                </a:tc>
                <a:tc>
                  <a:txBody>
                    <a:bodyPr/>
                    <a:lstStyle/>
                    <a:p>
                      <a:r>
                        <a:rPr lang="en-GB" dirty="0"/>
                        <a:t>0.288</a:t>
                      </a:r>
                    </a:p>
                    <a:p>
                      <a:endParaRPr lang="en-GB" dirty="0"/>
                    </a:p>
                  </a:txBody>
                  <a:tcPr/>
                </a:tc>
                <a:extLst>
                  <a:ext uri="{0D108BD9-81ED-4DB2-BD59-A6C34878D82A}">
                    <a16:rowId xmlns:a16="http://schemas.microsoft.com/office/drawing/2014/main" val="361112695"/>
                  </a:ext>
                </a:extLst>
              </a:tr>
            </a:tbl>
          </a:graphicData>
        </a:graphic>
      </p:graphicFrame>
    </p:spTree>
    <p:extLst>
      <p:ext uri="{BB962C8B-B14F-4D97-AF65-F5344CB8AC3E}">
        <p14:creationId xmlns:p14="http://schemas.microsoft.com/office/powerpoint/2010/main" val="3804925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2">
      <a:dk1>
        <a:sysClr val="windowText" lastClr="000000"/>
      </a:dk1>
      <a:lt1>
        <a:sysClr val="window" lastClr="FFFFFF"/>
      </a:lt1>
      <a:dk2>
        <a:srgbClr val="373545"/>
      </a:dk2>
      <a:lt2>
        <a:srgbClr val="DCD8DC"/>
      </a:lt2>
      <a:accent1>
        <a:srgbClr val="84ACB6"/>
      </a:accent1>
      <a:accent2>
        <a:srgbClr val="8C8C8C"/>
      </a:accent2>
      <a:accent3>
        <a:srgbClr val="5D739A"/>
      </a:accent3>
      <a:accent4>
        <a:srgbClr val="6997AF"/>
      </a:accent4>
      <a:accent5>
        <a:srgbClr val="578793"/>
      </a:accent5>
      <a:accent6>
        <a:srgbClr val="AD84C6"/>
      </a:accent6>
      <a:hlink>
        <a:srgbClr val="69A020"/>
      </a:hlink>
      <a:folHlink>
        <a:srgbClr val="69A02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1469</TotalTime>
  <Words>1563</Words>
  <Application>Microsoft Office PowerPoint</Application>
  <PresentationFormat>Widescreen</PresentationFormat>
  <Paragraphs>295</Paragraphs>
  <Slides>26</Slides>
  <Notes>11</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Century Gothic</vt:lpstr>
      <vt:lpstr>Wingdings 3</vt:lpstr>
      <vt:lpstr>Ion</vt:lpstr>
      <vt:lpstr>Identifying differences in the omics of IR and IS prediabetics</vt:lpstr>
      <vt:lpstr>Introduction: T2DM</vt:lpstr>
      <vt:lpstr>Introduction: IR at the omics level</vt:lpstr>
      <vt:lpstr>Aim</vt:lpstr>
      <vt:lpstr>Methods</vt:lpstr>
      <vt:lpstr>PART I </vt:lpstr>
      <vt:lpstr>Results: 2 &amp; 3 Differential Analysis</vt:lpstr>
      <vt:lpstr>Results: 5 Combined Pathway Analysis</vt:lpstr>
      <vt:lpstr>Results: 5 Combined Pathway Analysis</vt:lpstr>
      <vt:lpstr>Results: 6 Network Analysis</vt:lpstr>
      <vt:lpstr>PART IIa </vt:lpstr>
      <vt:lpstr>PowerPoint Presentation</vt:lpstr>
      <vt:lpstr>PowerPoint Presentation</vt:lpstr>
      <vt:lpstr>PowerPoint Presentation</vt:lpstr>
      <vt:lpstr>Results: 4 Proteobacteria abundance</vt:lpstr>
      <vt:lpstr>Results: 4 Firmicutes abundance</vt:lpstr>
      <vt:lpstr>Results: 4 Bacteroidetes abundance</vt:lpstr>
      <vt:lpstr>Results: 4 PCoA</vt:lpstr>
      <vt:lpstr>PART IIb </vt:lpstr>
      <vt:lpstr>Results: 7 CCA, PCA &amp; PERMANOVA</vt:lpstr>
      <vt:lpstr>Results: 7 Identification of top taxa</vt:lpstr>
      <vt:lpstr>Results: 8 Taxon set enrichment analysis</vt:lpstr>
      <vt:lpstr>Next steps… </vt:lpstr>
      <vt:lpstr>References</vt:lpstr>
      <vt:lpstr>Results: 4 Shannon diversity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Sabrina De Oliveira</dc:creator>
  <cp:lastModifiedBy>Sabrina De Oliveira</cp:lastModifiedBy>
  <cp:revision>1</cp:revision>
  <dcterms:created xsi:type="dcterms:W3CDTF">2020-05-28T13:27:16Z</dcterms:created>
  <dcterms:modified xsi:type="dcterms:W3CDTF">2020-06-20T18:30:33Z</dcterms:modified>
</cp:coreProperties>
</file>