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9"/>
  </p:notesMasterIdLst>
  <p:sldIdLst>
    <p:sldId id="259" r:id="rId2"/>
    <p:sldId id="272" r:id="rId3"/>
    <p:sldId id="297" r:id="rId4"/>
    <p:sldId id="296" r:id="rId5"/>
    <p:sldId id="261" r:id="rId6"/>
    <p:sldId id="274" r:id="rId7"/>
    <p:sldId id="285" r:id="rId8"/>
    <p:sldId id="262" r:id="rId9"/>
    <p:sldId id="264" r:id="rId10"/>
    <p:sldId id="279" r:id="rId11"/>
    <p:sldId id="267" r:id="rId12"/>
    <p:sldId id="286" r:id="rId13"/>
    <p:sldId id="289" r:id="rId14"/>
    <p:sldId id="291" r:id="rId15"/>
    <p:sldId id="290" r:id="rId16"/>
    <p:sldId id="288" r:id="rId17"/>
    <p:sldId id="284" r:id="rId18"/>
    <p:sldId id="283" r:id="rId19"/>
    <p:sldId id="265" r:id="rId20"/>
    <p:sldId id="292" r:id="rId21"/>
    <p:sldId id="269" r:id="rId22"/>
    <p:sldId id="281" r:id="rId23"/>
    <p:sldId id="294" r:id="rId24"/>
    <p:sldId id="270" r:id="rId25"/>
    <p:sldId id="271" r:id="rId26"/>
    <p:sldId id="282" r:id="rId27"/>
    <p:sldId id="29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rina De Oliveira" initials="SDO" lastIdx="3" clrIdx="0">
    <p:extLst>
      <p:ext uri="{19B8F6BF-5375-455C-9EA6-DF929625EA0E}">
        <p15:presenceInfo xmlns:p15="http://schemas.microsoft.com/office/powerpoint/2012/main" userId="34420f5773a88c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D743"/>
    <a:srgbClr val="E25454"/>
    <a:srgbClr val="02A293"/>
    <a:srgbClr val="02D8C4"/>
    <a:srgbClr val="686482"/>
    <a:srgbClr val="A273BF"/>
    <a:srgbClr val="72AF2F"/>
    <a:srgbClr val="322E3F"/>
    <a:srgbClr val="3A3748"/>
    <a:srgbClr val="332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73D3A-5142-4B27-9846-7DCB74605CCD}" v="276" dt="2020-06-22T09:07:17.5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3351" autoAdjust="0"/>
  </p:normalViewPr>
  <p:slideViewPr>
    <p:cSldViewPr snapToGrid="0">
      <p:cViewPr>
        <p:scale>
          <a:sx n="56" d="100"/>
          <a:sy n="56" d="100"/>
        </p:scale>
        <p:origin x="8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8T14:02:57.743" v="12760" actId="27636"/>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8T14:02:57.743" v="12760" actId="2763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8T14:02:57.743" v="12760" actId="2763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8T12:03:14.426" v="12659" actId="20578"/>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8T12:01:09.017" v="12641" actId="20577"/>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8T12:01:09.017" v="12641"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8T12:01:18.651" v="12647"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8T12:01:18.651" v="12647"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7T15:19:30.646" v="12625" actId="5793"/>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8T12:01:30.923" v="12653"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8T12:01:30.923" v="12653"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8T12:08:14.473" v="12702" actId="1035"/>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8T12:00:11.299" v="12638" actId="14100"/>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7T15:19:41.589" v="12635" actId="5793"/>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8T12:04:26.274" v="12665"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8T12:04:40.059" v="12668" actId="1076"/>
          <ac:picMkLst>
            <pc:docMk/>
            <pc:sldMk cId="4262503204" sldId="274"/>
            <ac:picMk id="62" creationId="{C3DF032B-4E26-48F0-924B-34313C296ADA}"/>
          </ac:picMkLst>
        </pc:picChg>
        <pc:picChg chg="mod">
          <ac:chgData name="Sabrina De Oliveira" userId="34420f5773a88cdb" providerId="LiveId" clId="{7D17E82B-CE46-49E5-A84E-E2FFE4F43B4F}" dt="2020-06-08T12:08:14.473" v="12702"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8T12:01:21.916" v="12649" actId="20577"/>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8T12:01:21.916" v="12649"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Transition modAnim modNotesTx">
        <pc:chgData name="Sabrina De Oliveira" userId="34420f5773a88cdb" providerId="LiveId" clId="{7D17E82B-CE46-49E5-A84E-E2FFE4F43B4F}" dt="2020-06-08T12:03:35.630" v="12661"/>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8T12:02:52.383" v="1265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8T12:01:13.185" v="12643"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8T12:01:13.185" v="12643"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8T12:01:26.198" v="12651" actId="20577"/>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8T12:01:26.198" v="12651"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7T13:33:00.528" v="12613"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7T13:32:42.546" v="12610"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docChgLst>
    <pc:chgData name="Sabrina De Oliveira" userId="34420f5773a88cdb" providerId="LiveId" clId="{C6873D3A-5142-4B27-9846-7DCB74605CCD}"/>
    <pc:docChg chg="undo redo custSel addSld delSld modSld sldOrd">
      <pc:chgData name="Sabrina De Oliveira" userId="34420f5773a88cdb" providerId="LiveId" clId="{C6873D3A-5142-4B27-9846-7DCB74605CCD}" dt="2020-06-22T09:07:19.504" v="1344" actId="1076"/>
      <pc:docMkLst>
        <pc:docMk/>
      </pc:docMkLst>
      <pc:sldChg chg="del">
        <pc:chgData name="Sabrina De Oliveira" userId="34420f5773a88cdb" providerId="LiveId" clId="{C6873D3A-5142-4B27-9846-7DCB74605CCD}" dt="2020-06-20T18:05:49.203" v="522" actId="2696"/>
        <pc:sldMkLst>
          <pc:docMk/>
          <pc:sldMk cId="562078675" sldId="258"/>
        </pc:sldMkLst>
      </pc:sldChg>
      <pc:sldChg chg="modSp del mod ord modTransition">
        <pc:chgData name="Sabrina De Oliveira" userId="34420f5773a88cdb" providerId="LiveId" clId="{C6873D3A-5142-4B27-9846-7DCB74605CCD}" dt="2020-06-20T18:30:05.426" v="903" actId="2696"/>
        <pc:sldMkLst>
          <pc:docMk/>
          <pc:sldMk cId="869727526" sldId="260"/>
        </pc:sldMkLst>
        <pc:spChg chg="mod">
          <ac:chgData name="Sabrina De Oliveira" userId="34420f5773a88cdb" providerId="LiveId" clId="{C6873D3A-5142-4B27-9846-7DCB74605CCD}" dt="2020-06-20T17:55:50.203" v="386" actId="20577"/>
          <ac:spMkLst>
            <pc:docMk/>
            <pc:sldMk cId="869727526" sldId="260"/>
            <ac:spMk id="7" creationId="{894F5E17-16CC-4DD2-86BC-93A4E7658A0B}"/>
          </ac:spMkLst>
        </pc:spChg>
      </pc:sldChg>
      <pc:sldChg chg="addSp delSp modSp mod modAnim">
        <pc:chgData name="Sabrina De Oliveira" userId="34420f5773a88cdb" providerId="LiveId" clId="{C6873D3A-5142-4B27-9846-7DCB74605CCD}" dt="2020-06-20T18:05:32.398" v="521"/>
        <pc:sldMkLst>
          <pc:docMk/>
          <pc:sldMk cId="708108488" sldId="261"/>
        </pc:sldMkLst>
        <pc:spChg chg="mod ord">
          <ac:chgData name="Sabrina De Oliveira" userId="34420f5773a88cdb" providerId="LiveId" clId="{C6873D3A-5142-4B27-9846-7DCB74605CCD}" dt="2020-06-20T17:58:59.521" v="427" actId="166"/>
          <ac:spMkLst>
            <pc:docMk/>
            <pc:sldMk cId="708108488" sldId="261"/>
            <ac:spMk id="2" creationId="{67360215-9184-4679-84E4-9FE1A1D1DA82}"/>
          </ac:spMkLst>
        </pc:spChg>
        <pc:spChg chg="mod">
          <ac:chgData name="Sabrina De Oliveira" userId="34420f5773a88cdb" providerId="LiveId" clId="{C6873D3A-5142-4B27-9846-7DCB74605CCD}" dt="2020-06-20T17:58:54.117" v="426" actId="1035"/>
          <ac:spMkLst>
            <pc:docMk/>
            <pc:sldMk cId="708108488" sldId="261"/>
            <ac:spMk id="4" creationId="{12D73F79-1558-4454-A81A-F3DB3AAA345B}"/>
          </ac:spMkLst>
        </pc:spChg>
        <pc:spChg chg="add mod">
          <ac:chgData name="Sabrina De Oliveira" userId="34420f5773a88cdb" providerId="LiveId" clId="{C6873D3A-5142-4B27-9846-7DCB74605CCD}" dt="2020-06-20T18:03:39.428" v="501" actId="1582"/>
          <ac:spMkLst>
            <pc:docMk/>
            <pc:sldMk cId="708108488" sldId="261"/>
            <ac:spMk id="6" creationId="{7DAF3067-F79F-4843-85F3-AE4F9C584C64}"/>
          </ac:spMkLst>
        </pc:spChg>
        <pc:spChg chg="mod">
          <ac:chgData name="Sabrina De Oliveira" userId="34420f5773a88cdb" providerId="LiveId" clId="{C6873D3A-5142-4B27-9846-7DCB74605CCD}" dt="2020-06-20T17:56:43.531" v="395" actId="120"/>
          <ac:spMkLst>
            <pc:docMk/>
            <pc:sldMk cId="708108488" sldId="261"/>
            <ac:spMk id="7" creationId="{894F5E17-16CC-4DD2-86BC-93A4E7658A0B}"/>
          </ac:spMkLst>
        </pc:spChg>
        <pc:spChg chg="mod">
          <ac:chgData name="Sabrina De Oliveira" userId="34420f5773a88cdb" providerId="LiveId" clId="{C6873D3A-5142-4B27-9846-7DCB74605CCD}" dt="2020-06-20T17:58:50.236" v="424" actId="1035"/>
          <ac:spMkLst>
            <pc:docMk/>
            <pc:sldMk cId="708108488" sldId="261"/>
            <ac:spMk id="8" creationId="{9A56DC33-F958-4877-99A9-BF2AC6050806}"/>
          </ac:spMkLst>
        </pc:spChg>
        <pc:spChg chg="mod">
          <ac:chgData name="Sabrina De Oliveira" userId="34420f5773a88cdb" providerId="LiveId" clId="{C6873D3A-5142-4B27-9846-7DCB74605CCD}" dt="2020-06-20T17:58:50.236" v="424" actId="1035"/>
          <ac:spMkLst>
            <pc:docMk/>
            <pc:sldMk cId="708108488" sldId="261"/>
            <ac:spMk id="9" creationId="{AA23F4E1-923B-4AC9-BA0E-E679A9491D4B}"/>
          </ac:spMkLst>
        </pc:spChg>
        <pc:spChg chg="mod">
          <ac:chgData name="Sabrina De Oliveira" userId="34420f5773a88cdb" providerId="LiveId" clId="{C6873D3A-5142-4B27-9846-7DCB74605CCD}" dt="2020-06-20T17:58:11.992" v="413" actId="14100"/>
          <ac:spMkLst>
            <pc:docMk/>
            <pc:sldMk cId="708108488" sldId="261"/>
            <ac:spMk id="10" creationId="{8AC09D58-7C1B-406E-BAF2-88F06EDE0208}"/>
          </ac:spMkLst>
        </pc:spChg>
        <pc:spChg chg="add mod">
          <ac:chgData name="Sabrina De Oliveira" userId="34420f5773a88cdb" providerId="LiveId" clId="{C6873D3A-5142-4B27-9846-7DCB74605CCD}" dt="2020-06-20T17:58:35.872" v="419" actId="14100"/>
          <ac:spMkLst>
            <pc:docMk/>
            <pc:sldMk cId="708108488" sldId="261"/>
            <ac:spMk id="12" creationId="{F5ACA5FC-4626-4855-ACEE-9E332F653B77}"/>
          </ac:spMkLst>
        </pc:spChg>
        <pc:spChg chg="add mod">
          <ac:chgData name="Sabrina De Oliveira" userId="34420f5773a88cdb" providerId="LiveId" clId="{C6873D3A-5142-4B27-9846-7DCB74605CCD}" dt="2020-06-20T17:59:34.296" v="438" actId="1036"/>
          <ac:spMkLst>
            <pc:docMk/>
            <pc:sldMk cId="708108488" sldId="261"/>
            <ac:spMk id="13" creationId="{ADC8D625-5C21-4940-AAA9-227DD947411D}"/>
          </ac:spMkLst>
        </pc:spChg>
        <pc:spChg chg="add del mod">
          <ac:chgData name="Sabrina De Oliveira" userId="34420f5773a88cdb" providerId="LiveId" clId="{C6873D3A-5142-4B27-9846-7DCB74605CCD}" dt="2020-06-20T18:01:50.547" v="481" actId="478"/>
          <ac:spMkLst>
            <pc:docMk/>
            <pc:sldMk cId="708108488" sldId="261"/>
            <ac:spMk id="15" creationId="{23BFE08A-51A7-483F-96A9-999CE79D6F5F}"/>
          </ac:spMkLst>
        </pc:spChg>
        <pc:spChg chg="add mod">
          <ac:chgData name="Sabrina De Oliveira" userId="34420f5773a88cdb" providerId="LiveId" clId="{C6873D3A-5142-4B27-9846-7DCB74605CCD}" dt="2020-06-20T18:03:39.428" v="501" actId="1582"/>
          <ac:spMkLst>
            <pc:docMk/>
            <pc:sldMk cId="708108488" sldId="261"/>
            <ac:spMk id="16" creationId="{24A6068D-488D-4CBF-BDBF-B2089568518F}"/>
          </ac:spMkLst>
        </pc:spChg>
        <pc:spChg chg="add mod">
          <ac:chgData name="Sabrina De Oliveira" userId="34420f5773a88cdb" providerId="LiveId" clId="{C6873D3A-5142-4B27-9846-7DCB74605CCD}" dt="2020-06-20T18:03:39.428" v="501" actId="1582"/>
          <ac:spMkLst>
            <pc:docMk/>
            <pc:sldMk cId="708108488" sldId="261"/>
            <ac:spMk id="17" creationId="{A0C6974A-E30A-421B-83B0-123459297050}"/>
          </ac:spMkLst>
        </pc:spChg>
        <pc:spChg chg="add mod">
          <ac:chgData name="Sabrina De Oliveira" userId="34420f5773a88cdb" providerId="LiveId" clId="{C6873D3A-5142-4B27-9846-7DCB74605CCD}" dt="2020-06-20T18:03:39.428" v="501" actId="1582"/>
          <ac:spMkLst>
            <pc:docMk/>
            <pc:sldMk cId="708108488" sldId="261"/>
            <ac:spMk id="18" creationId="{5343B016-92D3-463A-BED1-17722E5A9113}"/>
          </ac:spMkLst>
        </pc:spChg>
        <pc:spChg chg="add mod">
          <ac:chgData name="Sabrina De Oliveira" userId="34420f5773a88cdb" providerId="LiveId" clId="{C6873D3A-5142-4B27-9846-7DCB74605CCD}" dt="2020-06-20T18:04:41.339" v="517" actId="1035"/>
          <ac:spMkLst>
            <pc:docMk/>
            <pc:sldMk cId="708108488" sldId="261"/>
            <ac:spMk id="19" creationId="{634494F5-2A04-4E94-BDEE-40291B3AD359}"/>
          </ac:spMkLst>
        </pc:spChg>
        <pc:picChg chg="add mod">
          <ac:chgData name="Sabrina De Oliveira" userId="34420f5773a88cdb" providerId="LiveId" clId="{C6873D3A-5142-4B27-9846-7DCB74605CCD}" dt="2020-06-20T18:04:15.354" v="507" actId="1076"/>
          <ac:picMkLst>
            <pc:docMk/>
            <pc:sldMk cId="708108488" sldId="261"/>
            <ac:picMk id="5" creationId="{6966A59F-103B-49BE-8A05-FF20B09602C9}"/>
          </ac:picMkLst>
        </pc:picChg>
        <pc:picChg chg="add del mod">
          <ac:chgData name="Sabrina De Oliveira" userId="34420f5773a88cdb" providerId="LiveId" clId="{C6873D3A-5142-4B27-9846-7DCB74605CCD}" dt="2020-06-20T18:00:30.869" v="445" actId="478"/>
          <ac:picMkLst>
            <pc:docMk/>
            <pc:sldMk cId="708108488" sldId="261"/>
            <ac:picMk id="14" creationId="{FFE3E507-FD4D-4F2F-83C8-69EFAF62AB88}"/>
          </ac:picMkLst>
        </pc:picChg>
      </pc:sldChg>
      <pc:sldChg chg="addSp delSp modSp mod modAnim">
        <pc:chgData name="Sabrina De Oliveira" userId="34420f5773a88cdb" providerId="LiveId" clId="{C6873D3A-5142-4B27-9846-7DCB74605CCD}" dt="2020-06-21T10:14:01.115" v="910" actId="1035"/>
        <pc:sldMkLst>
          <pc:docMk/>
          <pc:sldMk cId="133257320" sldId="272"/>
        </pc:sldMkLst>
        <pc:spChg chg="mod">
          <ac:chgData name="Sabrina De Oliveira" userId="34420f5773a88cdb" providerId="LiveId" clId="{C6873D3A-5142-4B27-9846-7DCB74605CCD}" dt="2020-06-20T17:46:46.593" v="270" actId="20577"/>
          <ac:spMkLst>
            <pc:docMk/>
            <pc:sldMk cId="133257320" sldId="272"/>
            <ac:spMk id="7" creationId="{041F3778-7216-4345-9C36-30D7F3349F41}"/>
          </ac:spMkLst>
        </pc:spChg>
        <pc:spChg chg="add mod">
          <ac:chgData name="Sabrina De Oliveira" userId="34420f5773a88cdb" providerId="LiveId" clId="{C6873D3A-5142-4B27-9846-7DCB74605CCD}" dt="2020-06-20T17:47:20.464" v="276" actId="1076"/>
          <ac:spMkLst>
            <pc:docMk/>
            <pc:sldMk cId="133257320" sldId="272"/>
            <ac:spMk id="15" creationId="{B76DAA6B-3482-47EB-955C-12CD46DFD8B4}"/>
          </ac:spMkLst>
        </pc:spChg>
        <pc:picChg chg="add mod">
          <ac:chgData name="Sabrina De Oliveira" userId="34420f5773a88cdb" providerId="LiveId" clId="{C6873D3A-5142-4B27-9846-7DCB74605CCD}" dt="2020-06-20T17:47:05.049" v="271" actId="207"/>
          <ac:picMkLst>
            <pc:docMk/>
            <pc:sldMk cId="133257320" sldId="272"/>
            <ac:picMk id="8" creationId="{26834622-AF8C-41ED-ADE9-67D86F22994E}"/>
          </ac:picMkLst>
        </pc:picChg>
        <pc:picChg chg="add del mod">
          <ac:chgData name="Sabrina De Oliveira" userId="34420f5773a88cdb" providerId="LiveId" clId="{C6873D3A-5142-4B27-9846-7DCB74605CCD}" dt="2020-06-20T17:47:08.889" v="272" actId="478"/>
          <ac:picMkLst>
            <pc:docMk/>
            <pc:sldMk cId="133257320" sldId="272"/>
            <ac:picMk id="12" creationId="{1C2AAB8B-0209-4A3E-A029-8C281DE948D4}"/>
          </ac:picMkLst>
        </pc:picChg>
        <pc:picChg chg="add mod ord">
          <ac:chgData name="Sabrina De Oliveira" userId="34420f5773a88cdb" providerId="LiveId" clId="{C6873D3A-5142-4B27-9846-7DCB74605CCD}" dt="2020-06-20T17:47:22.161" v="277" actId="166"/>
          <ac:picMkLst>
            <pc:docMk/>
            <pc:sldMk cId="133257320" sldId="272"/>
            <ac:picMk id="14" creationId="{433A1EBD-3711-454F-A56E-FBEE8C8F8898}"/>
          </ac:picMkLst>
        </pc:picChg>
        <pc:picChg chg="add del mod">
          <ac:chgData name="Sabrina De Oliveira" userId="34420f5773a88cdb" providerId="LiveId" clId="{C6873D3A-5142-4B27-9846-7DCB74605CCD}" dt="2020-06-20T17:52:52.889" v="341" actId="207"/>
          <ac:picMkLst>
            <pc:docMk/>
            <pc:sldMk cId="133257320" sldId="272"/>
            <ac:picMk id="16" creationId="{73C9A6E9-5B66-4F85-8842-D6E12F25D55D}"/>
          </ac:picMkLst>
        </pc:picChg>
        <pc:picChg chg="add del mod">
          <ac:chgData name="Sabrina De Oliveira" userId="34420f5773a88cdb" providerId="LiveId" clId="{C6873D3A-5142-4B27-9846-7DCB74605CCD}" dt="2020-06-20T17:49:29.996" v="312" actId="478"/>
          <ac:picMkLst>
            <pc:docMk/>
            <pc:sldMk cId="133257320" sldId="272"/>
            <ac:picMk id="18" creationId="{84142D7D-D7DB-4806-BD24-BE52933CD4F7}"/>
          </ac:picMkLst>
        </pc:picChg>
        <pc:picChg chg="add mod">
          <ac:chgData name="Sabrina De Oliveira" userId="34420f5773a88cdb" providerId="LiveId" clId="{C6873D3A-5142-4B27-9846-7DCB74605CCD}" dt="2020-06-20T17:52:52.889" v="341" actId="207"/>
          <ac:picMkLst>
            <pc:docMk/>
            <pc:sldMk cId="133257320" sldId="272"/>
            <ac:picMk id="19" creationId="{40BD841A-D001-4F15-9546-1AE3C3042703}"/>
          </ac:picMkLst>
        </pc:picChg>
        <pc:picChg chg="add mod">
          <ac:chgData name="Sabrina De Oliveira" userId="34420f5773a88cdb" providerId="LiveId" clId="{C6873D3A-5142-4B27-9846-7DCB74605CCD}" dt="2020-06-20T17:52:52.889" v="341" actId="207"/>
          <ac:picMkLst>
            <pc:docMk/>
            <pc:sldMk cId="133257320" sldId="272"/>
            <ac:picMk id="20" creationId="{DD50AC4F-3CEE-46CE-8BFD-6023F5FB1DC3}"/>
          </ac:picMkLst>
        </pc:picChg>
        <pc:picChg chg="add mod">
          <ac:chgData name="Sabrina De Oliveira" userId="34420f5773a88cdb" providerId="LiveId" clId="{C6873D3A-5142-4B27-9846-7DCB74605CCD}" dt="2020-06-21T10:14:01.115" v="910" actId="1035"/>
          <ac:picMkLst>
            <pc:docMk/>
            <pc:sldMk cId="133257320" sldId="272"/>
            <ac:picMk id="22" creationId="{0C9668E6-42A6-479C-BDAF-3DF54FA8D272}"/>
          </ac:picMkLst>
        </pc:picChg>
      </pc:sldChg>
      <pc:sldChg chg="addSp delSp modSp mod addAnim delAnim modAnim">
        <pc:chgData name="Sabrina De Oliveira" userId="34420f5773a88cdb" providerId="LiveId" clId="{C6873D3A-5142-4B27-9846-7DCB74605CCD}" dt="2020-06-20T17:39:52.233" v="247" actId="1076"/>
        <pc:sldMkLst>
          <pc:docMk/>
          <pc:sldMk cId="4262503204" sldId="274"/>
        </pc:sldMkLst>
        <pc:spChg chg="del mod ord">
          <ac:chgData name="Sabrina De Oliveira" userId="34420f5773a88cdb" providerId="LiveId" clId="{C6873D3A-5142-4B27-9846-7DCB74605CCD}" dt="2020-06-20T17:33:18.868" v="126" actId="478"/>
          <ac:spMkLst>
            <pc:docMk/>
            <pc:sldMk cId="4262503204" sldId="274"/>
            <ac:spMk id="2" creationId="{08A416A4-D9DF-45EE-8A5F-6C04F3E080B7}"/>
          </ac:spMkLst>
        </pc:spChg>
        <pc:spChg chg="mod">
          <ac:chgData name="Sabrina De Oliveira" userId="34420f5773a88cdb" providerId="LiveId" clId="{C6873D3A-5142-4B27-9846-7DCB74605CCD}" dt="2020-06-20T17:28:04.545" v="41" actId="1035"/>
          <ac:spMkLst>
            <pc:docMk/>
            <pc:sldMk cId="4262503204" sldId="274"/>
            <ac:spMk id="9" creationId="{F03F9F49-502F-4B3D-994F-EAD70FD19E32}"/>
          </ac:spMkLst>
        </pc:spChg>
        <pc:spChg chg="mod">
          <ac:chgData name="Sabrina De Oliveira" userId="34420f5773a88cdb" providerId="LiveId" clId="{C6873D3A-5142-4B27-9846-7DCB74605CCD}" dt="2020-06-20T17:31:16.144" v="88" actId="1035"/>
          <ac:spMkLst>
            <pc:docMk/>
            <pc:sldMk cId="4262503204" sldId="274"/>
            <ac:spMk id="10" creationId="{A22357CB-6840-44FE-BF38-B638938C20D4}"/>
          </ac:spMkLst>
        </pc:spChg>
        <pc:spChg chg="mod">
          <ac:chgData name="Sabrina De Oliveira" userId="34420f5773a88cdb" providerId="LiveId" clId="{C6873D3A-5142-4B27-9846-7DCB74605CCD}" dt="2020-06-20T17:38:57.038" v="188" actId="14100"/>
          <ac:spMkLst>
            <pc:docMk/>
            <pc:sldMk cId="4262503204" sldId="274"/>
            <ac:spMk id="20" creationId="{A9B88161-787D-4FE1-81D0-370764C8DD13}"/>
          </ac:spMkLst>
        </pc:spChg>
        <pc:spChg chg="mod">
          <ac:chgData name="Sabrina De Oliveira" userId="34420f5773a88cdb" providerId="LiveId" clId="{C6873D3A-5142-4B27-9846-7DCB74605CCD}" dt="2020-06-20T17:38:05.901" v="184" actId="1076"/>
          <ac:spMkLst>
            <pc:docMk/>
            <pc:sldMk cId="4262503204" sldId="274"/>
            <ac:spMk id="34" creationId="{1E960B4D-7791-4870-BB0B-C6DBF7C0844B}"/>
          </ac:spMkLst>
        </pc:spChg>
        <pc:spChg chg="del">
          <ac:chgData name="Sabrina De Oliveira" userId="34420f5773a88cdb" providerId="LiveId" clId="{C6873D3A-5142-4B27-9846-7DCB74605CCD}" dt="2020-06-20T17:23:07.812" v="0" actId="478"/>
          <ac:spMkLst>
            <pc:docMk/>
            <pc:sldMk cId="4262503204" sldId="274"/>
            <ac:spMk id="42" creationId="{CA2742A3-3AEE-427E-B77C-6039F71808C3}"/>
          </ac:spMkLst>
        </pc:spChg>
        <pc:spChg chg="del">
          <ac:chgData name="Sabrina De Oliveira" userId="34420f5773a88cdb" providerId="LiveId" clId="{C6873D3A-5142-4B27-9846-7DCB74605CCD}" dt="2020-06-20T17:23:09.661" v="2" actId="478"/>
          <ac:spMkLst>
            <pc:docMk/>
            <pc:sldMk cId="4262503204" sldId="274"/>
            <ac:spMk id="48" creationId="{3EDFCF83-67B0-4DE1-A18E-1BF075CF1043}"/>
          </ac:spMkLst>
        </pc:spChg>
        <pc:spChg chg="mod">
          <ac:chgData name="Sabrina De Oliveira" userId="34420f5773a88cdb" providerId="LiveId" clId="{C6873D3A-5142-4B27-9846-7DCB74605CCD}" dt="2020-06-20T17:39:31.101" v="244" actId="14100"/>
          <ac:spMkLst>
            <pc:docMk/>
            <pc:sldMk cId="4262503204" sldId="274"/>
            <ac:spMk id="54" creationId="{07C543B7-CBA8-4296-BCAE-77A7D5DE9EBE}"/>
          </ac:spMkLst>
        </pc:spChg>
        <pc:spChg chg="mod">
          <ac:chgData name="Sabrina De Oliveira" userId="34420f5773a88cdb" providerId="LiveId" clId="{C6873D3A-5142-4B27-9846-7DCB74605CCD}" dt="2020-06-20T17:39:37.270" v="245" actId="14100"/>
          <ac:spMkLst>
            <pc:docMk/>
            <pc:sldMk cId="4262503204" sldId="274"/>
            <ac:spMk id="55" creationId="{B6216458-35D2-4359-8397-46735755EC39}"/>
          </ac:spMkLst>
        </pc:spChg>
        <pc:spChg chg="mod">
          <ac:chgData name="Sabrina De Oliveira" userId="34420f5773a88cdb" providerId="LiveId" clId="{C6873D3A-5142-4B27-9846-7DCB74605CCD}" dt="2020-06-20T17:39:21.758" v="243" actId="20577"/>
          <ac:spMkLst>
            <pc:docMk/>
            <pc:sldMk cId="4262503204" sldId="274"/>
            <ac:spMk id="57" creationId="{8706A4BE-DC48-4BFA-9473-070E98137221}"/>
          </ac:spMkLst>
        </pc:spChg>
        <pc:spChg chg="mod">
          <ac:chgData name="Sabrina De Oliveira" userId="34420f5773a88cdb" providerId="LiveId" clId="{C6873D3A-5142-4B27-9846-7DCB74605CCD}" dt="2020-06-20T17:39:52.233" v="247" actId="1076"/>
          <ac:spMkLst>
            <pc:docMk/>
            <pc:sldMk cId="4262503204" sldId="274"/>
            <ac:spMk id="59" creationId="{E178643D-7FB2-4F7F-B9C8-28013C8E4EA4}"/>
          </ac:spMkLst>
        </pc:spChg>
        <pc:spChg chg="add del mod">
          <ac:chgData name="Sabrina De Oliveira" userId="34420f5773a88cdb" providerId="LiveId" clId="{C6873D3A-5142-4B27-9846-7DCB74605CCD}" dt="2020-06-20T17:33:18.136" v="125" actId="478"/>
          <ac:spMkLst>
            <pc:docMk/>
            <pc:sldMk cId="4262503204" sldId="274"/>
            <ac:spMk id="63" creationId="{D68876CD-00C9-4A76-9D1A-85A028A10A7C}"/>
          </ac:spMkLst>
        </pc:spChg>
        <pc:picChg chg="del">
          <ac:chgData name="Sabrina De Oliveira" userId="34420f5773a88cdb" providerId="LiveId" clId="{C6873D3A-5142-4B27-9846-7DCB74605CCD}" dt="2020-06-20T17:23:08.698" v="1" actId="478"/>
          <ac:picMkLst>
            <pc:docMk/>
            <pc:sldMk cId="4262503204" sldId="274"/>
            <ac:picMk id="13" creationId="{6CC7936E-BA0C-4C42-8F76-F9A03F98E6C1}"/>
          </ac:picMkLst>
        </pc:picChg>
        <pc:picChg chg="add del mod ord">
          <ac:chgData name="Sabrina De Oliveira" userId="34420f5773a88cdb" providerId="LiveId" clId="{C6873D3A-5142-4B27-9846-7DCB74605CCD}" dt="2020-06-20T17:32:18.560" v="109" actId="166"/>
          <ac:picMkLst>
            <pc:docMk/>
            <pc:sldMk cId="4262503204" sldId="274"/>
            <ac:picMk id="49" creationId="{AC8FE359-DB7D-415B-9C86-3F288E6E3C6A}"/>
          </ac:picMkLst>
        </pc:picChg>
        <pc:picChg chg="add mod ord">
          <ac:chgData name="Sabrina De Oliveira" userId="34420f5773a88cdb" providerId="LiveId" clId="{C6873D3A-5142-4B27-9846-7DCB74605CCD}" dt="2020-06-20T17:37:03.717" v="176" actId="166"/>
          <ac:picMkLst>
            <pc:docMk/>
            <pc:sldMk cId="4262503204" sldId="274"/>
            <ac:picMk id="50" creationId="{1CD5C19B-C85E-4404-BD04-7CB2AB0FACBD}"/>
          </ac:picMkLst>
        </pc:picChg>
        <pc:picChg chg="add mod ord">
          <ac:chgData name="Sabrina De Oliveira" userId="34420f5773a88cdb" providerId="LiveId" clId="{C6873D3A-5142-4B27-9846-7DCB74605CCD}" dt="2020-06-20T17:33:26.155" v="133" actId="1035"/>
          <ac:picMkLst>
            <pc:docMk/>
            <pc:sldMk cId="4262503204" sldId="274"/>
            <ac:picMk id="51" creationId="{3F6D36E5-8629-4E22-8172-2CF56B907F42}"/>
          </ac:picMkLst>
        </pc:picChg>
        <pc:picChg chg="add del mod ord">
          <ac:chgData name="Sabrina De Oliveira" userId="34420f5773a88cdb" providerId="LiveId" clId="{C6873D3A-5142-4B27-9846-7DCB74605CCD}" dt="2020-06-20T17:36:23.204" v="168" actId="1076"/>
          <ac:picMkLst>
            <pc:docMk/>
            <pc:sldMk cId="4262503204" sldId="274"/>
            <ac:picMk id="52" creationId="{E6A81E80-264D-475D-87BE-86635373292D}"/>
          </ac:picMkLst>
        </pc:picChg>
        <pc:picChg chg="add del mod">
          <ac:chgData name="Sabrina De Oliveira" userId="34420f5773a88cdb" providerId="LiveId" clId="{C6873D3A-5142-4B27-9846-7DCB74605CCD}" dt="2020-06-20T17:37:08.079" v="177" actId="478"/>
          <ac:picMkLst>
            <pc:docMk/>
            <pc:sldMk cId="4262503204" sldId="274"/>
            <ac:picMk id="53" creationId="{297E210A-94C1-4A6F-B0D3-749A361B0121}"/>
          </ac:picMkLst>
        </pc:picChg>
        <pc:picChg chg="del">
          <ac:chgData name="Sabrina De Oliveira" userId="34420f5773a88cdb" providerId="LiveId" clId="{C6873D3A-5142-4B27-9846-7DCB74605CCD}" dt="2020-06-20T17:32:12.118" v="107" actId="478"/>
          <ac:picMkLst>
            <pc:docMk/>
            <pc:sldMk cId="4262503204" sldId="274"/>
            <ac:picMk id="56" creationId="{6DA9B005-9FBA-4B48-B5AD-69FDB8BFDF49}"/>
          </ac:picMkLst>
        </pc:picChg>
        <pc:picChg chg="del mod">
          <ac:chgData name="Sabrina De Oliveira" userId="34420f5773a88cdb" providerId="LiveId" clId="{C6873D3A-5142-4B27-9846-7DCB74605CCD}" dt="2020-06-20T17:34:25.695" v="141" actId="478"/>
          <ac:picMkLst>
            <pc:docMk/>
            <pc:sldMk cId="4262503204" sldId="274"/>
            <ac:picMk id="58" creationId="{9E8D434A-56BB-40A4-8308-259680634CB7}"/>
          </ac:picMkLst>
        </pc:picChg>
        <pc:picChg chg="del">
          <ac:chgData name="Sabrina De Oliveira" userId="34420f5773a88cdb" providerId="LiveId" clId="{C6873D3A-5142-4B27-9846-7DCB74605CCD}" dt="2020-06-20T17:37:02.365" v="175" actId="478"/>
          <ac:picMkLst>
            <pc:docMk/>
            <pc:sldMk cId="4262503204" sldId="274"/>
            <ac:picMk id="60" creationId="{A5149666-3A0E-480C-8F1A-D9EABB7CCEE0}"/>
          </ac:picMkLst>
        </pc:picChg>
        <pc:picChg chg="del">
          <ac:chgData name="Sabrina De Oliveira" userId="34420f5773a88cdb" providerId="LiveId" clId="{C6873D3A-5142-4B27-9846-7DCB74605CCD}" dt="2020-06-20T17:37:12.738" v="179" actId="478"/>
          <ac:picMkLst>
            <pc:docMk/>
            <pc:sldMk cId="4262503204" sldId="274"/>
            <ac:picMk id="62" creationId="{C3DF032B-4E26-48F0-924B-34313C296ADA}"/>
          </ac:picMkLst>
        </pc:picChg>
        <pc:picChg chg="add del mod">
          <ac:chgData name="Sabrina De Oliveira" userId="34420f5773a88cdb" providerId="LiveId" clId="{C6873D3A-5142-4B27-9846-7DCB74605CCD}" dt="2020-06-20T17:31:58.311" v="101" actId="478"/>
          <ac:picMkLst>
            <pc:docMk/>
            <pc:sldMk cId="4262503204" sldId="274"/>
            <ac:picMk id="64" creationId="{2C5D4CBF-36D8-443A-9440-F3B5CC4D9A0A}"/>
          </ac:picMkLst>
        </pc:picChg>
        <pc:picChg chg="add del mod ord">
          <ac:chgData name="Sabrina De Oliveira" userId="34420f5773a88cdb" providerId="LiveId" clId="{C6873D3A-5142-4B27-9846-7DCB74605CCD}" dt="2020-06-20T17:36:15" v="166" actId="478"/>
          <ac:picMkLst>
            <pc:docMk/>
            <pc:sldMk cId="4262503204" sldId="274"/>
            <ac:picMk id="65" creationId="{D0876B24-2001-411A-B2ED-A9EC48F82B85}"/>
          </ac:picMkLst>
        </pc:picChg>
        <pc:picChg chg="del">
          <ac:chgData name="Sabrina De Oliveira" userId="34420f5773a88cdb" providerId="LiveId" clId="{C6873D3A-5142-4B27-9846-7DCB74605CCD}" dt="2020-06-20T17:33:09.378" v="120" actId="27803"/>
          <ac:picMkLst>
            <pc:docMk/>
            <pc:sldMk cId="4262503204" sldId="274"/>
            <ac:picMk id="66" creationId="{08A416A4-D9DF-45EE-8A5F-6C04F3E080B7}"/>
          </ac:picMkLst>
        </pc:picChg>
        <pc:picChg chg="add mod ord">
          <ac:chgData name="Sabrina De Oliveira" userId="34420f5773a88cdb" providerId="LiveId" clId="{C6873D3A-5142-4B27-9846-7DCB74605CCD}" dt="2020-06-20T17:35:24.534" v="153" actId="166"/>
          <ac:picMkLst>
            <pc:docMk/>
            <pc:sldMk cId="4262503204" sldId="274"/>
            <ac:picMk id="67" creationId="{7F73A101-5748-40F2-A957-0F400CA2537C}"/>
          </ac:picMkLst>
        </pc:picChg>
        <pc:picChg chg="add mod">
          <ac:chgData name="Sabrina De Oliveira" userId="34420f5773a88cdb" providerId="LiveId" clId="{C6873D3A-5142-4B27-9846-7DCB74605CCD}" dt="2020-06-20T17:37:18.143" v="181" actId="1076"/>
          <ac:picMkLst>
            <pc:docMk/>
            <pc:sldMk cId="4262503204" sldId="274"/>
            <ac:picMk id="68" creationId="{FB0DEB06-E96B-4E79-8267-3108D0C4C6A7}"/>
          </ac:picMkLst>
        </pc:picChg>
      </pc:sldChg>
      <pc:sldChg chg="delSp add del mod">
        <pc:chgData name="Sabrina De Oliveira" userId="34420f5773a88cdb" providerId="LiveId" clId="{C6873D3A-5142-4B27-9846-7DCB74605CCD}" dt="2020-06-20T17:44:45.039" v="251" actId="2696"/>
        <pc:sldMkLst>
          <pc:docMk/>
          <pc:sldMk cId="898126907" sldId="295"/>
        </pc:sldMkLst>
        <pc:spChg chg="del">
          <ac:chgData name="Sabrina De Oliveira" userId="34420f5773a88cdb" providerId="LiveId" clId="{C6873D3A-5142-4B27-9846-7DCB74605CCD}" dt="2020-06-20T17:40:27.692" v="250" actId="478"/>
          <ac:spMkLst>
            <pc:docMk/>
            <pc:sldMk cId="898126907" sldId="295"/>
            <ac:spMk id="4" creationId="{6311EA37-218B-4B5F-BA7A-A78CC7C094E8}"/>
          </ac:spMkLst>
        </pc:spChg>
        <pc:spChg chg="del">
          <ac:chgData name="Sabrina De Oliveira" userId="34420f5773a88cdb" providerId="LiveId" clId="{C6873D3A-5142-4B27-9846-7DCB74605CCD}" dt="2020-06-20T17:40:24.488" v="249" actId="478"/>
          <ac:spMkLst>
            <pc:docMk/>
            <pc:sldMk cId="898126907" sldId="295"/>
            <ac:spMk id="13" creationId="{CF9D096C-FB83-4A91-932F-5BD89A1A43CE}"/>
          </ac:spMkLst>
        </pc:spChg>
        <pc:picChg chg="del">
          <ac:chgData name="Sabrina De Oliveira" userId="34420f5773a88cdb" providerId="LiveId" clId="{C6873D3A-5142-4B27-9846-7DCB74605CCD}" dt="2020-06-20T17:40:24.488" v="249" actId="478"/>
          <ac:picMkLst>
            <pc:docMk/>
            <pc:sldMk cId="898126907" sldId="295"/>
            <ac:picMk id="3" creationId="{432E9C5D-3578-41A5-AA02-B642883E2D0B}"/>
          </ac:picMkLst>
        </pc:picChg>
      </pc:sldChg>
      <pc:sldChg chg="addSp delSp modSp add del mod addAnim delAnim modAnim addCm modCm">
        <pc:chgData name="Sabrina De Oliveira" userId="34420f5773a88cdb" providerId="LiveId" clId="{C6873D3A-5142-4B27-9846-7DCB74605CCD}" dt="2020-06-21T18:08:09.539" v="1330" actId="2696"/>
        <pc:sldMkLst>
          <pc:docMk/>
          <pc:sldMk cId="1937555273" sldId="295"/>
        </pc:sldMkLst>
        <pc:spChg chg="add mod">
          <ac:chgData name="Sabrina De Oliveira" userId="34420f5773a88cdb" providerId="LiveId" clId="{C6873D3A-5142-4B27-9846-7DCB74605CCD}" dt="2020-06-21T17:41:28.733" v="947" actId="1076"/>
          <ac:spMkLst>
            <pc:docMk/>
            <pc:sldMk cId="1937555273" sldId="295"/>
            <ac:spMk id="2" creationId="{6402EAFF-5BBF-47EF-B3A6-5A04FB1E7179}"/>
          </ac:spMkLst>
        </pc:spChg>
        <pc:spChg chg="add mod">
          <ac:chgData name="Sabrina De Oliveira" userId="34420f5773a88cdb" providerId="LiveId" clId="{C6873D3A-5142-4B27-9846-7DCB74605CCD}" dt="2020-06-21T17:46:19.690" v="1014" actId="20577"/>
          <ac:spMkLst>
            <pc:docMk/>
            <pc:sldMk cId="1937555273" sldId="295"/>
            <ac:spMk id="3" creationId="{76B3B802-46C7-492A-89CE-354D1EC26B06}"/>
          </ac:spMkLst>
        </pc:spChg>
        <pc:spChg chg="add del mod">
          <ac:chgData name="Sabrina De Oliveira" userId="34420f5773a88cdb" providerId="LiveId" clId="{C6873D3A-5142-4B27-9846-7DCB74605CCD}" dt="2020-06-21T17:43:44.624" v="962" actId="478"/>
          <ac:spMkLst>
            <pc:docMk/>
            <pc:sldMk cId="1937555273" sldId="295"/>
            <ac:spMk id="4" creationId="{C1BABD6E-8B7E-4613-9122-6410093DB068}"/>
          </ac:spMkLst>
        </pc:spChg>
        <pc:spChg chg="add mod">
          <ac:chgData name="Sabrina De Oliveira" userId="34420f5773a88cdb" providerId="LiveId" clId="{C6873D3A-5142-4B27-9846-7DCB74605CCD}" dt="2020-06-21T17:44:06.656" v="963" actId="1076"/>
          <ac:spMkLst>
            <pc:docMk/>
            <pc:sldMk cId="1937555273" sldId="295"/>
            <ac:spMk id="5" creationId="{DA9EBC73-0320-40F0-9249-180391C46930}"/>
          </ac:spMkLst>
        </pc:spChg>
        <pc:spChg chg="add mod ord">
          <ac:chgData name="Sabrina De Oliveira" userId="34420f5773a88cdb" providerId="LiveId" clId="{C6873D3A-5142-4B27-9846-7DCB74605CCD}" dt="2020-06-21T17:46:21.632" v="1021" actId="167"/>
          <ac:spMkLst>
            <pc:docMk/>
            <pc:sldMk cId="1937555273" sldId="295"/>
            <ac:spMk id="6" creationId="{1B73E6E5-4091-4B48-ACA4-96DF8956F384}"/>
          </ac:spMkLst>
        </pc:spChg>
        <pc:spChg chg="mod">
          <ac:chgData name="Sabrina De Oliveira" userId="34420f5773a88cdb" providerId="LiveId" clId="{C6873D3A-5142-4B27-9846-7DCB74605CCD}" dt="2020-06-21T17:41:28.733" v="947" actId="1076"/>
          <ac:spMkLst>
            <pc:docMk/>
            <pc:sldMk cId="1937555273" sldId="295"/>
            <ac:spMk id="8" creationId="{1DCD6BDE-4DD5-435E-928E-F80562EBDCFD}"/>
          </ac:spMkLst>
        </pc:spChg>
        <pc:spChg chg="add mod">
          <ac:chgData name="Sabrina De Oliveira" userId="34420f5773a88cdb" providerId="LiveId" clId="{C6873D3A-5142-4B27-9846-7DCB74605CCD}" dt="2020-06-21T17:44:12.665" v="965" actId="1076"/>
          <ac:spMkLst>
            <pc:docMk/>
            <pc:sldMk cId="1937555273" sldId="295"/>
            <ac:spMk id="10" creationId="{E17FB63D-34FB-4D73-AE0E-F6207FF025B4}"/>
          </ac:spMkLst>
        </pc:spChg>
        <pc:spChg chg="add del mod">
          <ac:chgData name="Sabrina De Oliveira" userId="34420f5773a88cdb" providerId="LiveId" clId="{C6873D3A-5142-4B27-9846-7DCB74605CCD}" dt="2020-06-21T17:42:34.042" v="952" actId="478"/>
          <ac:spMkLst>
            <pc:docMk/>
            <pc:sldMk cId="1937555273" sldId="295"/>
            <ac:spMk id="11" creationId="{A3A0F4B9-DAF2-4771-8D7F-8E4B32682913}"/>
          </ac:spMkLst>
        </pc:spChg>
        <pc:spChg chg="add del mod">
          <ac:chgData name="Sabrina De Oliveira" userId="34420f5773a88cdb" providerId="LiveId" clId="{C6873D3A-5142-4B27-9846-7DCB74605CCD}" dt="2020-06-21T17:46:19.908" v="1015" actId="478"/>
          <ac:spMkLst>
            <pc:docMk/>
            <pc:sldMk cId="1937555273" sldId="295"/>
            <ac:spMk id="12" creationId="{552DB151-6A2F-49AF-A120-8FB391256C93}"/>
          </ac:spMkLst>
        </pc:spChg>
        <pc:spChg chg="add mod">
          <ac:chgData name="Sabrina De Oliveira" userId="34420f5773a88cdb" providerId="LiveId" clId="{C6873D3A-5142-4B27-9846-7DCB74605CCD}" dt="2020-06-21T17:46:20.905" v="1019" actId="1076"/>
          <ac:spMkLst>
            <pc:docMk/>
            <pc:sldMk cId="1937555273" sldId="295"/>
            <ac:spMk id="13" creationId="{8D66CB27-5D13-4881-A656-60D77C369836}"/>
          </ac:spMkLst>
        </pc:spChg>
        <pc:spChg chg="add del mod">
          <ac:chgData name="Sabrina De Oliveira" userId="34420f5773a88cdb" providerId="LiveId" clId="{C6873D3A-5142-4B27-9846-7DCB74605CCD}" dt="2020-06-21T17:46:19.097" v="1012"/>
          <ac:spMkLst>
            <pc:docMk/>
            <pc:sldMk cId="1937555273" sldId="295"/>
            <ac:spMk id="14" creationId="{DCD96FB3-DDD6-4694-9E58-0243C6AE704A}"/>
          </ac:spMkLst>
        </pc:spChg>
      </pc:sldChg>
      <pc:sldChg chg="addSp delSp modSp add mod delAnim modAnim addCm modCm">
        <pc:chgData name="Sabrina De Oliveira" userId="34420f5773a88cdb" providerId="LiveId" clId="{C6873D3A-5142-4B27-9846-7DCB74605CCD}" dt="2020-06-21T18:07:45.496" v="1329"/>
        <pc:sldMkLst>
          <pc:docMk/>
          <pc:sldMk cId="3354765331" sldId="296"/>
        </pc:sldMkLst>
        <pc:spChg chg="mod">
          <ac:chgData name="Sabrina De Oliveira" userId="34420f5773a88cdb" providerId="LiveId" clId="{C6873D3A-5142-4B27-9846-7DCB74605CCD}" dt="2020-06-21T18:00:12.193" v="1207" actId="1076"/>
          <ac:spMkLst>
            <pc:docMk/>
            <pc:sldMk cId="3354765331" sldId="296"/>
            <ac:spMk id="2" creationId="{6402EAFF-5BBF-47EF-B3A6-5A04FB1E7179}"/>
          </ac:spMkLst>
        </pc:spChg>
        <pc:spChg chg="mod">
          <ac:chgData name="Sabrina De Oliveira" userId="34420f5773a88cdb" providerId="LiveId" clId="{C6873D3A-5142-4B27-9846-7DCB74605CCD}" dt="2020-06-21T17:50:07.893" v="1079" actId="1076"/>
          <ac:spMkLst>
            <pc:docMk/>
            <pc:sldMk cId="3354765331" sldId="296"/>
            <ac:spMk id="3" creationId="{76B3B802-46C7-492A-89CE-354D1EC26B06}"/>
          </ac:spMkLst>
        </pc:spChg>
        <pc:spChg chg="mod">
          <ac:chgData name="Sabrina De Oliveira" userId="34420f5773a88cdb" providerId="LiveId" clId="{C6873D3A-5142-4B27-9846-7DCB74605CCD}" dt="2020-06-21T18:00:47.496" v="1217" actId="1076"/>
          <ac:spMkLst>
            <pc:docMk/>
            <pc:sldMk cId="3354765331" sldId="296"/>
            <ac:spMk id="4" creationId="{C1BABD6E-8B7E-4613-9122-6410093DB068}"/>
          </ac:spMkLst>
        </pc:spChg>
        <pc:spChg chg="del">
          <ac:chgData name="Sabrina De Oliveira" userId="34420f5773a88cdb" providerId="LiveId" clId="{C6873D3A-5142-4B27-9846-7DCB74605CCD}" dt="2020-06-21T17:47:41.933" v="1031" actId="478"/>
          <ac:spMkLst>
            <pc:docMk/>
            <pc:sldMk cId="3354765331" sldId="296"/>
            <ac:spMk id="12" creationId="{552DB151-6A2F-49AF-A120-8FB391256C93}"/>
          </ac:spMkLst>
        </pc:spChg>
        <pc:spChg chg="add mod">
          <ac:chgData name="Sabrina De Oliveira" userId="34420f5773a88cdb" providerId="LiveId" clId="{C6873D3A-5142-4B27-9846-7DCB74605CCD}" dt="2020-06-21T17:50:16.565" v="1081" actId="1076"/>
          <ac:spMkLst>
            <pc:docMk/>
            <pc:sldMk cId="3354765331" sldId="296"/>
            <ac:spMk id="13" creationId="{F2EB26E8-E8F3-4E24-AB63-BB89D190810D}"/>
          </ac:spMkLst>
        </pc:spChg>
        <pc:spChg chg="add mod">
          <ac:chgData name="Sabrina De Oliveira" userId="34420f5773a88cdb" providerId="LiveId" clId="{C6873D3A-5142-4B27-9846-7DCB74605CCD}" dt="2020-06-21T17:53:18.888" v="1135" actId="14100"/>
          <ac:spMkLst>
            <pc:docMk/>
            <pc:sldMk cId="3354765331" sldId="296"/>
            <ac:spMk id="14" creationId="{712413A9-BD8F-4EF7-BCFB-2EEAB5D2D050}"/>
          </ac:spMkLst>
        </pc:spChg>
        <pc:spChg chg="add mod">
          <ac:chgData name="Sabrina De Oliveira" userId="34420f5773a88cdb" providerId="LiveId" clId="{C6873D3A-5142-4B27-9846-7DCB74605CCD}" dt="2020-06-21T17:56:17.029" v="1169" actId="1076"/>
          <ac:spMkLst>
            <pc:docMk/>
            <pc:sldMk cId="3354765331" sldId="296"/>
            <ac:spMk id="15" creationId="{696C82FE-699A-499D-9D11-159D3373301C}"/>
          </ac:spMkLst>
        </pc:spChg>
        <pc:spChg chg="add mod">
          <ac:chgData name="Sabrina De Oliveira" userId="34420f5773a88cdb" providerId="LiveId" clId="{C6873D3A-5142-4B27-9846-7DCB74605CCD}" dt="2020-06-21T17:57:25.309" v="1186" actId="1076"/>
          <ac:spMkLst>
            <pc:docMk/>
            <pc:sldMk cId="3354765331" sldId="296"/>
            <ac:spMk id="16" creationId="{CD02D10E-F0EA-4094-9710-B4B84338885C}"/>
          </ac:spMkLst>
        </pc:spChg>
        <pc:spChg chg="add mod">
          <ac:chgData name="Sabrina De Oliveira" userId="34420f5773a88cdb" providerId="LiveId" clId="{C6873D3A-5142-4B27-9846-7DCB74605CCD}" dt="2020-06-21T17:52:44.064" v="1123" actId="1076"/>
          <ac:spMkLst>
            <pc:docMk/>
            <pc:sldMk cId="3354765331" sldId="296"/>
            <ac:spMk id="20" creationId="{22827388-CAF9-4B04-ACF9-77F31EC61778}"/>
          </ac:spMkLst>
        </pc:spChg>
        <pc:spChg chg="add mod">
          <ac:chgData name="Sabrina De Oliveira" userId="34420f5773a88cdb" providerId="LiveId" clId="{C6873D3A-5142-4B27-9846-7DCB74605CCD}" dt="2020-06-21T17:53:21.353" v="1136" actId="1076"/>
          <ac:spMkLst>
            <pc:docMk/>
            <pc:sldMk cId="3354765331" sldId="296"/>
            <ac:spMk id="21" creationId="{814F6401-061D-4D22-BB9A-E463893C0872}"/>
          </ac:spMkLst>
        </pc:spChg>
        <pc:spChg chg="add mod">
          <ac:chgData name="Sabrina De Oliveira" userId="34420f5773a88cdb" providerId="LiveId" clId="{C6873D3A-5142-4B27-9846-7DCB74605CCD}" dt="2020-06-21T17:53:18.888" v="1135" actId="14100"/>
          <ac:spMkLst>
            <pc:docMk/>
            <pc:sldMk cId="3354765331" sldId="296"/>
            <ac:spMk id="22" creationId="{A3F87E38-857B-4CCA-95E2-D97355642C38}"/>
          </ac:spMkLst>
        </pc:spChg>
        <pc:spChg chg="add mod">
          <ac:chgData name="Sabrina De Oliveira" userId="34420f5773a88cdb" providerId="LiveId" clId="{C6873D3A-5142-4B27-9846-7DCB74605CCD}" dt="2020-06-21T17:59:53.896" v="1201" actId="1076"/>
          <ac:spMkLst>
            <pc:docMk/>
            <pc:sldMk cId="3354765331" sldId="296"/>
            <ac:spMk id="34" creationId="{7766B96A-FE3B-4AEC-B89B-4F7432A84171}"/>
          </ac:spMkLst>
        </pc:spChg>
        <pc:spChg chg="add mod">
          <ac:chgData name="Sabrina De Oliveira" userId="34420f5773a88cdb" providerId="LiveId" clId="{C6873D3A-5142-4B27-9846-7DCB74605CCD}" dt="2020-06-21T18:00:20.336" v="1208" actId="1076"/>
          <ac:spMkLst>
            <pc:docMk/>
            <pc:sldMk cId="3354765331" sldId="296"/>
            <ac:spMk id="35" creationId="{B66EFC42-E789-436C-BA37-C72D5B58F943}"/>
          </ac:spMkLst>
        </pc:spChg>
        <pc:spChg chg="add mod">
          <ac:chgData name="Sabrina De Oliveira" userId="34420f5773a88cdb" providerId="LiveId" clId="{C6873D3A-5142-4B27-9846-7DCB74605CCD}" dt="2020-06-21T18:02:49.914" v="1272" actId="1076"/>
          <ac:spMkLst>
            <pc:docMk/>
            <pc:sldMk cId="3354765331" sldId="296"/>
            <ac:spMk id="36" creationId="{21B19DAB-A7DA-4DBD-847A-DB3E4E2CDFB7}"/>
          </ac:spMkLst>
        </pc:spChg>
        <pc:spChg chg="add mod">
          <ac:chgData name="Sabrina De Oliveira" userId="34420f5773a88cdb" providerId="LiveId" clId="{C6873D3A-5142-4B27-9846-7DCB74605CCD}" dt="2020-06-21T18:06:15.326" v="1317" actId="14100"/>
          <ac:spMkLst>
            <pc:docMk/>
            <pc:sldMk cId="3354765331" sldId="296"/>
            <ac:spMk id="39" creationId="{161A6AEF-15A2-4DCD-89E9-7155DF288417}"/>
          </ac:spMkLst>
        </pc:spChg>
        <pc:cxnChg chg="add mod">
          <ac:chgData name="Sabrina De Oliveira" userId="34420f5773a88cdb" providerId="LiveId" clId="{C6873D3A-5142-4B27-9846-7DCB74605CCD}" dt="2020-06-21T17:59:24.900" v="1198" actId="13822"/>
          <ac:cxnSpMkLst>
            <pc:docMk/>
            <pc:sldMk cId="3354765331" sldId="296"/>
            <ac:cxnSpMk id="18" creationId="{0AE9FC56-AD3B-413C-B843-41A2F6282AEC}"/>
          </ac:cxnSpMkLst>
        </pc:cxnChg>
        <pc:cxnChg chg="add del mod">
          <ac:chgData name="Sabrina De Oliveira" userId="34420f5773a88cdb" providerId="LiveId" clId="{C6873D3A-5142-4B27-9846-7DCB74605CCD}" dt="2020-06-21T17:55:04.219" v="1151" actId="478"/>
          <ac:cxnSpMkLst>
            <pc:docMk/>
            <pc:sldMk cId="3354765331" sldId="296"/>
            <ac:cxnSpMk id="19" creationId="{A72E3C6A-8E79-4332-8B24-18428053B38D}"/>
          </ac:cxnSpMkLst>
        </pc:cxnChg>
        <pc:cxnChg chg="add mod">
          <ac:chgData name="Sabrina De Oliveira" userId="34420f5773a88cdb" providerId="LiveId" clId="{C6873D3A-5142-4B27-9846-7DCB74605CCD}" dt="2020-06-21T18:00:01.327" v="1205" actId="1076"/>
          <ac:cxnSpMkLst>
            <pc:docMk/>
            <pc:sldMk cId="3354765331" sldId="296"/>
            <ac:cxnSpMk id="23" creationId="{05A15E08-F6F4-4590-8396-7BE4493D400A}"/>
          </ac:cxnSpMkLst>
        </pc:cxnChg>
        <pc:cxnChg chg="add mod">
          <ac:chgData name="Sabrina De Oliveira" userId="34420f5773a88cdb" providerId="LiveId" clId="{C6873D3A-5142-4B27-9846-7DCB74605CCD}" dt="2020-06-21T17:58:59.063" v="1195" actId="13822"/>
          <ac:cxnSpMkLst>
            <pc:docMk/>
            <pc:sldMk cId="3354765331" sldId="296"/>
            <ac:cxnSpMk id="25" creationId="{E23C261B-02DC-47F8-B3EF-5CD082A19270}"/>
          </ac:cxnSpMkLst>
        </pc:cxnChg>
        <pc:cxnChg chg="add del mod">
          <ac:chgData name="Sabrina De Oliveira" userId="34420f5773a88cdb" providerId="LiveId" clId="{C6873D3A-5142-4B27-9846-7DCB74605CCD}" dt="2020-06-21T17:55:19.403" v="1156" actId="478"/>
          <ac:cxnSpMkLst>
            <pc:docMk/>
            <pc:sldMk cId="3354765331" sldId="296"/>
            <ac:cxnSpMk id="27" creationId="{9EDFB7E2-2346-4E07-AF4D-A78BEDC6A22A}"/>
          </ac:cxnSpMkLst>
        </pc:cxnChg>
        <pc:cxnChg chg="add del mod">
          <ac:chgData name="Sabrina De Oliveira" userId="34420f5773a88cdb" providerId="LiveId" clId="{C6873D3A-5142-4B27-9846-7DCB74605CCD}" dt="2020-06-21T17:55:32.710" v="1160" actId="478"/>
          <ac:cxnSpMkLst>
            <pc:docMk/>
            <pc:sldMk cId="3354765331" sldId="296"/>
            <ac:cxnSpMk id="28" creationId="{32E04402-5E8F-4425-84B2-8B0E0D9877C9}"/>
          </ac:cxnSpMkLst>
        </pc:cxnChg>
        <pc:cxnChg chg="add mod">
          <ac:chgData name="Sabrina De Oliveira" userId="34420f5773a88cdb" providerId="LiveId" clId="{C6873D3A-5142-4B27-9846-7DCB74605CCD}" dt="2020-06-21T17:59:24.900" v="1198" actId="13822"/>
          <ac:cxnSpMkLst>
            <pc:docMk/>
            <pc:sldMk cId="3354765331" sldId="296"/>
            <ac:cxnSpMk id="29" creationId="{EE5A6971-37D7-4976-A2E0-B723C92C5408}"/>
          </ac:cxnSpMkLst>
        </pc:cxnChg>
        <pc:cxnChg chg="add mod">
          <ac:chgData name="Sabrina De Oliveira" userId="34420f5773a88cdb" providerId="LiveId" clId="{C6873D3A-5142-4B27-9846-7DCB74605CCD}" dt="2020-06-21T17:59:24.900" v="1198" actId="13822"/>
          <ac:cxnSpMkLst>
            <pc:docMk/>
            <pc:sldMk cId="3354765331" sldId="296"/>
            <ac:cxnSpMk id="30" creationId="{D1B8ED67-E166-417F-A66D-66808F5B656B}"/>
          </ac:cxnSpMkLst>
        </pc:cxnChg>
        <pc:cxnChg chg="add mod">
          <ac:chgData name="Sabrina De Oliveira" userId="34420f5773a88cdb" providerId="LiveId" clId="{C6873D3A-5142-4B27-9846-7DCB74605CCD}" dt="2020-06-21T18:02:59.299" v="1274" actId="1076"/>
          <ac:cxnSpMkLst>
            <pc:docMk/>
            <pc:sldMk cId="3354765331" sldId="296"/>
            <ac:cxnSpMk id="37" creationId="{C9B797FD-7537-457A-AF4E-CD497835BB99}"/>
          </ac:cxnSpMkLst>
        </pc:cxnChg>
        <pc:cxnChg chg="add mod">
          <ac:chgData name="Sabrina De Oliveira" userId="34420f5773a88cdb" providerId="LiveId" clId="{C6873D3A-5142-4B27-9846-7DCB74605CCD}" dt="2020-06-21T18:02:59.299" v="1274" actId="1076"/>
          <ac:cxnSpMkLst>
            <pc:docMk/>
            <pc:sldMk cId="3354765331" sldId="296"/>
            <ac:cxnSpMk id="38" creationId="{A60CE562-3AE9-42A7-A542-17072E49B807}"/>
          </ac:cxnSpMkLst>
        </pc:cxnChg>
      </pc:sldChg>
      <pc:sldChg chg="addSp delSp modSp add mod delAnim">
        <pc:chgData name="Sabrina De Oliveira" userId="34420f5773a88cdb" providerId="LiveId" clId="{C6873D3A-5142-4B27-9846-7DCB74605CCD}" dt="2020-06-22T09:07:19.504" v="1344" actId="1076"/>
        <pc:sldMkLst>
          <pc:docMk/>
          <pc:sldMk cId="2974230131" sldId="297"/>
        </pc:sldMkLst>
        <pc:spChg chg="del">
          <ac:chgData name="Sabrina De Oliveira" userId="34420f5773a88cdb" providerId="LiveId" clId="{C6873D3A-5142-4B27-9846-7DCB74605CCD}" dt="2020-06-22T09:07:08.283" v="1336" actId="478"/>
          <ac:spMkLst>
            <pc:docMk/>
            <pc:sldMk cId="2974230131" sldId="297"/>
            <ac:spMk id="4" creationId="{6311EA37-218B-4B5F-BA7A-A78CC7C094E8}"/>
          </ac:spMkLst>
        </pc:spChg>
        <pc:spChg chg="add mod">
          <ac:chgData name="Sabrina De Oliveira" userId="34420f5773a88cdb" providerId="LiveId" clId="{C6873D3A-5142-4B27-9846-7DCB74605CCD}" dt="2020-06-22T09:07:19.504" v="1344" actId="1076"/>
          <ac:spMkLst>
            <pc:docMk/>
            <pc:sldMk cId="2974230131" sldId="297"/>
            <ac:spMk id="6" creationId="{B35EFBFD-55AF-4909-9DE8-E44F2AF729B9}"/>
          </ac:spMkLst>
        </pc:spChg>
        <pc:spChg chg="del">
          <ac:chgData name="Sabrina De Oliveira" userId="34420f5773a88cdb" providerId="LiveId" clId="{C6873D3A-5142-4B27-9846-7DCB74605CCD}" dt="2020-06-22T09:07:07.651" v="1335" actId="478"/>
          <ac:spMkLst>
            <pc:docMk/>
            <pc:sldMk cId="2974230131" sldId="297"/>
            <ac:spMk id="15" creationId="{B76DAA6B-3482-47EB-955C-12CD46DFD8B4}"/>
          </ac:spMkLst>
        </pc:spChg>
        <pc:picChg chg="del">
          <ac:chgData name="Sabrina De Oliveira" userId="34420f5773a88cdb" providerId="LiveId" clId="{C6873D3A-5142-4B27-9846-7DCB74605CCD}" dt="2020-06-22T09:07:04.193" v="1332" actId="478"/>
          <ac:picMkLst>
            <pc:docMk/>
            <pc:sldMk cId="2974230131" sldId="297"/>
            <ac:picMk id="3" creationId="{432E9C5D-3578-41A5-AA02-B642883E2D0B}"/>
          </ac:picMkLst>
        </pc:picChg>
        <pc:picChg chg="del">
          <ac:chgData name="Sabrina De Oliveira" userId="34420f5773a88cdb" providerId="LiveId" clId="{C6873D3A-5142-4B27-9846-7DCB74605CCD}" dt="2020-06-22T09:07:07.142" v="1334" actId="478"/>
          <ac:picMkLst>
            <pc:docMk/>
            <pc:sldMk cId="2974230131" sldId="297"/>
            <ac:picMk id="14" creationId="{433A1EBD-3711-454F-A56E-FBEE8C8F8898}"/>
          </ac:picMkLst>
        </pc:picChg>
        <pc:picChg chg="del">
          <ac:chgData name="Sabrina De Oliveira" userId="34420f5773a88cdb" providerId="LiveId" clId="{C6873D3A-5142-4B27-9846-7DCB74605CCD}" dt="2020-06-22T09:07:09.661" v="1338" actId="478"/>
          <ac:picMkLst>
            <pc:docMk/>
            <pc:sldMk cId="2974230131" sldId="297"/>
            <ac:picMk id="16" creationId="{73C9A6E9-5B66-4F85-8842-D6E12F25D55D}"/>
          </ac:picMkLst>
        </pc:picChg>
        <pc:picChg chg="del">
          <ac:chgData name="Sabrina De Oliveira" userId="34420f5773a88cdb" providerId="LiveId" clId="{C6873D3A-5142-4B27-9846-7DCB74605CCD}" dt="2020-06-22T09:07:10.052" v="1339" actId="478"/>
          <ac:picMkLst>
            <pc:docMk/>
            <pc:sldMk cId="2974230131" sldId="297"/>
            <ac:picMk id="19" creationId="{40BD841A-D001-4F15-9546-1AE3C3042703}"/>
          </ac:picMkLst>
        </pc:picChg>
        <pc:picChg chg="del">
          <ac:chgData name="Sabrina De Oliveira" userId="34420f5773a88cdb" providerId="LiveId" clId="{C6873D3A-5142-4B27-9846-7DCB74605CCD}" dt="2020-06-22T09:07:09.211" v="1337" actId="478"/>
          <ac:picMkLst>
            <pc:docMk/>
            <pc:sldMk cId="2974230131" sldId="297"/>
            <ac:picMk id="20" creationId="{DD50AC4F-3CEE-46CE-8BFD-6023F5FB1DC3}"/>
          </ac:picMkLst>
        </pc:picChg>
        <pc:picChg chg="del">
          <ac:chgData name="Sabrina De Oliveira" userId="34420f5773a88cdb" providerId="LiveId" clId="{C6873D3A-5142-4B27-9846-7DCB74605CCD}" dt="2020-06-22T09:07:06.357" v="1333" actId="478"/>
          <ac:picMkLst>
            <pc:docMk/>
            <pc:sldMk cId="2974230131" sldId="297"/>
            <ac:picMk id="22" creationId="{0C9668E6-42A6-479C-BDAF-3DF54FA8D272}"/>
          </ac:picMkLst>
        </pc:picChg>
        <pc:picChg chg="add mod">
          <ac:chgData name="Sabrina De Oliveira" userId="34420f5773a88cdb" providerId="LiveId" clId="{C6873D3A-5142-4B27-9846-7DCB74605CCD}" dt="2020-06-22T09:07:13.286" v="1342" actId="1076"/>
          <ac:picMkLst>
            <pc:docMk/>
            <pc:sldMk cId="2974230131" sldId="297"/>
            <ac:picMk id="1026" creationId="{39E3A693-57B9-4368-A09F-B8DB1E4774E5}"/>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21T19:51:34.596" idx="2">
    <p:pos x="4043" y="1767"/>
    <p:text>https://onlinelibrary.wiley.com/doi/full/10.1046/j.1365-2796.1998.00261.x?sid=nlm%3Apubmed 
http://www.diabetesincontrol.com/dyslipidemia-in-insulin-resistance-hypertriglyceridemia-and-low-hdl-cholesterol/</p:text>
    <p:extLst>
      <p:ext uri="{C676402C-5697-4E1C-873F-D02D1690AC5C}">
        <p15:threadingInfo xmlns:p15="http://schemas.microsoft.com/office/powerpoint/2012/main" timeZoneBias="-120"/>
      </p:ext>
    </p:extLst>
  </p:cm>
  <p:cm authorId="1" dt="2020-06-21T20:03:19.352" idx="3">
    <p:pos x="7079" y="1560"/>
    <p:text>https://www.intechopen.com/books/insulin-resistance/impact-of-genetic-polymorphisms-on-insulin-resistance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22/06/2020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1208393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22</a:t>
            </a:fld>
            <a:endParaRPr lang="en-GB"/>
          </a:p>
        </p:txBody>
      </p:sp>
    </p:spTree>
    <p:extLst>
      <p:ext uri="{BB962C8B-B14F-4D97-AF65-F5344CB8AC3E}">
        <p14:creationId xmlns:p14="http://schemas.microsoft.com/office/powerpoint/2010/main" val="58121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23</a:t>
            </a:fld>
            <a:endParaRPr lang="en-GB"/>
          </a:p>
        </p:txBody>
      </p:sp>
    </p:spTree>
    <p:extLst>
      <p:ext uri="{BB962C8B-B14F-4D97-AF65-F5344CB8AC3E}">
        <p14:creationId xmlns:p14="http://schemas.microsoft.com/office/powerpoint/2010/main" val="480915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26</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84316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4</a:t>
            </a:fld>
            <a:endParaRPr lang="en-GB"/>
          </a:p>
        </p:txBody>
      </p:sp>
    </p:spTree>
    <p:extLst>
      <p:ext uri="{BB962C8B-B14F-4D97-AF65-F5344CB8AC3E}">
        <p14:creationId xmlns:p14="http://schemas.microsoft.com/office/powerpoint/2010/main" val="330999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6</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1370957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10</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12</a:t>
            </a:fld>
            <a:endParaRPr lang="en-GB"/>
          </a:p>
        </p:txBody>
      </p:sp>
    </p:spTree>
    <p:extLst>
      <p:ext uri="{BB962C8B-B14F-4D97-AF65-F5344CB8AC3E}">
        <p14:creationId xmlns:p14="http://schemas.microsoft.com/office/powerpoint/2010/main" val="240992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19</a:t>
            </a:fld>
            <a:endParaRPr lang="en-GB"/>
          </a:p>
        </p:txBody>
      </p:sp>
    </p:spTree>
    <p:extLst>
      <p:ext uri="{BB962C8B-B14F-4D97-AF65-F5344CB8AC3E}">
        <p14:creationId xmlns:p14="http://schemas.microsoft.com/office/powerpoint/2010/main" val="378148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20</a:t>
            </a:fld>
            <a:endParaRPr lang="en-GB"/>
          </a:p>
        </p:txBody>
      </p:sp>
    </p:spTree>
    <p:extLst>
      <p:ext uri="{BB962C8B-B14F-4D97-AF65-F5344CB8AC3E}">
        <p14:creationId xmlns:p14="http://schemas.microsoft.com/office/powerpoint/2010/main" val="106244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22/06/2020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22/06/2020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22/06/2020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22/06/2020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22/06/2020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22/06/2020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22/06/2020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22/06/2020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11.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0.svg"/></Relationships>
</file>

<file path=ppt/slides/_rels/slide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svg"/><Relationship Id="rId12" Type="http://schemas.openxmlformats.org/officeDocument/2006/relationships/image" Target="../media/image1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jci.org/articles/view/29189/figure/1" TargetMode="External"/><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18.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4787757"/>
            <a:ext cx="6530925" cy="1911084"/>
          </a:xfrm>
        </p:spPr>
        <p:txBody>
          <a:bodyPr>
            <a:normAutofit fontScale="92500" lnSpcReduction="10000"/>
          </a:bodyPr>
          <a:lstStyle/>
          <a:p>
            <a:r>
              <a:rPr lang="en-GB" dirty="0"/>
              <a:t>Sabrina de Oliveira - I6155125</a:t>
            </a:r>
          </a:p>
          <a:p>
            <a:r>
              <a:rPr lang="en-GB" dirty="0"/>
              <a:t>BMS Bachelor thesis 2020</a:t>
            </a:r>
          </a:p>
          <a:p>
            <a:r>
              <a:rPr lang="en-GB" dirty="0"/>
              <a:t>Supervisors: Susan </a:t>
            </a:r>
            <a:r>
              <a:rPr lang="en-GB" dirty="0" err="1"/>
              <a:t>coort</a:t>
            </a:r>
            <a:r>
              <a:rPr lang="en-GB" dirty="0"/>
              <a:t> &amp; </a:t>
            </a:r>
            <a:r>
              <a:rPr lang="en-GB" dirty="0" err="1"/>
              <a:t>martina</a:t>
            </a:r>
            <a:r>
              <a:rPr lang="en-GB" dirty="0"/>
              <a:t> </a:t>
            </a:r>
            <a:r>
              <a:rPr lang="en-GB" dirty="0" err="1"/>
              <a:t>kutmon</a:t>
            </a:r>
            <a:endParaRPr lang="en-GB" dirty="0"/>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3176232"/>
            <a:ext cx="5520268" cy="3613082"/>
          </a:xfrm>
          <a:prstGeom prst="rect">
            <a:avLst/>
          </a:prstGeom>
          <a:noFill/>
          <a:ln>
            <a:solidFill>
              <a:schemeClr val="tx1">
                <a:lumMod val="9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endParaRPr lang="en-GB"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624083042"/>
              </p:ext>
            </p:extLst>
          </p:nvPr>
        </p:nvGraphicFramePr>
        <p:xfrm>
          <a:off x="457199" y="3149600"/>
          <a:ext cx="5638803" cy="3651416"/>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35579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44347">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Sphingolipid pathway</a:t>
                      </a:r>
                      <a:endParaRPr lang="en-GB" dirty="0"/>
                    </a:p>
                  </a:txBody>
                  <a:tcPr/>
                </a:tc>
                <a:tc>
                  <a:txBody>
                    <a:bodyPr/>
                    <a:lstStyle/>
                    <a:p>
                      <a:r>
                        <a:rPr lang="en-GB" sz="1800" b="0" i="0" u="none" strike="noStrike" kern="1200" dirty="0">
                          <a:solidFill>
                            <a:schemeClr val="dk1"/>
                          </a:solidFill>
                          <a:effectLst/>
                          <a:latin typeface="+mn-lt"/>
                          <a:ea typeface="+mn-ea"/>
                          <a:cs typeface="+mn-cs"/>
                        </a:rPr>
                        <a:t>Dihydro-sphingosine</a:t>
                      </a:r>
                      <a:endParaRPr lang="en-GB" dirty="0"/>
                    </a:p>
                  </a:txBody>
                  <a:tcPr/>
                </a:tc>
                <a:tc>
                  <a:txBody>
                    <a:bodyPr/>
                    <a:lstStyle/>
                    <a:p>
                      <a:r>
                        <a:rPr lang="en-GB" dirty="0"/>
                        <a:t>-0.155</a:t>
                      </a:r>
                    </a:p>
                  </a:txBody>
                  <a:tcPr/>
                </a:tc>
                <a:extLst>
                  <a:ext uri="{0D108BD9-81ED-4DB2-BD59-A6C34878D82A}">
                    <a16:rowId xmlns:a16="http://schemas.microsoft.com/office/drawing/2014/main" val="3175634301"/>
                  </a:ext>
                </a:extLst>
              </a:tr>
              <a:tr h="782369">
                <a:tc>
                  <a:txBody>
                    <a:bodyPr/>
                    <a:lstStyle/>
                    <a:p>
                      <a:r>
                        <a:rPr lang="en-GB" dirty="0"/>
                        <a:t>PPAR alpha pathway</a:t>
                      </a:r>
                    </a:p>
                  </a:txBody>
                  <a:tcPr/>
                </a:tc>
                <a:tc>
                  <a:txBody>
                    <a:bodyPr/>
                    <a:lstStyle/>
                    <a:p>
                      <a:r>
                        <a:rPr lang="en-GB" dirty="0"/>
                        <a:t>APOA1</a:t>
                      </a:r>
                    </a:p>
                    <a:p>
                      <a:r>
                        <a:rPr lang="en-GB" dirty="0"/>
                        <a:t>PLTP</a:t>
                      </a:r>
                    </a:p>
                  </a:txBody>
                  <a:tcPr/>
                </a:tc>
                <a:tc>
                  <a:txBody>
                    <a:bodyPr/>
                    <a:lstStyle/>
                    <a:p>
                      <a:r>
                        <a:rPr lang="en-GB" dirty="0"/>
                        <a:t>-0.301</a:t>
                      </a:r>
                    </a:p>
                    <a:p>
                      <a:r>
                        <a:rPr lang="en-GB" dirty="0"/>
                        <a:t>-0.458</a:t>
                      </a:r>
                    </a:p>
                  </a:txBody>
                  <a:tcPr/>
                </a:tc>
                <a:extLst>
                  <a:ext uri="{0D108BD9-81ED-4DB2-BD59-A6C34878D82A}">
                    <a16:rowId xmlns:a16="http://schemas.microsoft.com/office/drawing/2014/main" val="361112695"/>
                  </a:ext>
                </a:extLst>
              </a:tr>
              <a:tr h="817540">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2537882510"/>
              </p:ext>
            </p:extLst>
          </p:nvPr>
        </p:nvGraphicFramePr>
        <p:xfrm>
          <a:off x="6214533" y="3146482"/>
          <a:ext cx="5638803" cy="3642832"/>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07091">
                <a:tc>
                  <a:txBody>
                    <a:bodyPr/>
                    <a:lstStyle/>
                    <a:p>
                      <a:r>
                        <a:rPr lang="en-GB" sz="1800" b="0" i="0" u="none" strike="noStrike" kern="1200" dirty="0">
                          <a:solidFill>
                            <a:schemeClr val="dk1"/>
                          </a:solidFill>
                          <a:effectLst/>
                          <a:latin typeface="+mn-lt"/>
                          <a:ea typeface="+mn-ea"/>
                          <a:cs typeface="+mn-cs"/>
                        </a:rPr>
                        <a:t>Sphingolipid metabolism</a:t>
                      </a:r>
                      <a:endParaRPr lang="en-GB" dirty="0"/>
                    </a:p>
                  </a:txBody>
                  <a:tcPr/>
                </a:tc>
                <a:tc>
                  <a:txBody>
                    <a:bodyPr/>
                    <a:lstStyle/>
                    <a:p>
                      <a:r>
                        <a:rPr lang="en-GB" sz="1800" b="0" i="0" u="none" strike="noStrike" kern="1200" dirty="0" err="1">
                          <a:solidFill>
                            <a:schemeClr val="dk1"/>
                          </a:solidFill>
                          <a:effectLst/>
                          <a:latin typeface="+mn-lt"/>
                          <a:ea typeface="+mn-ea"/>
                          <a:cs typeface="+mn-cs"/>
                        </a:rPr>
                        <a:t>Sphinganine</a:t>
                      </a:r>
                      <a:endParaRPr lang="en-GB" sz="1800" b="0" i="0" u="none" strike="noStrike" kern="1200" dirty="0">
                        <a:solidFill>
                          <a:schemeClr val="dk1"/>
                        </a:solidFill>
                        <a:effectLst/>
                        <a:latin typeface="+mn-lt"/>
                        <a:ea typeface="+mn-ea"/>
                        <a:cs typeface="+mn-cs"/>
                      </a:endParaRPr>
                    </a:p>
                    <a:p>
                      <a:r>
                        <a:rPr lang="en-GB" sz="1800" b="0" i="0" u="none" strike="noStrike" kern="1200" dirty="0">
                          <a:solidFill>
                            <a:schemeClr val="dk1"/>
                          </a:solidFill>
                          <a:effectLst/>
                          <a:latin typeface="+mn-lt"/>
                          <a:ea typeface="+mn-ea"/>
                          <a:cs typeface="+mn-cs"/>
                        </a:rPr>
                        <a:t>Sphingomyelin</a:t>
                      </a:r>
                      <a:endParaRPr lang="en-GB" dirty="0"/>
                    </a:p>
                  </a:txBody>
                  <a:tcPr/>
                </a:tc>
                <a:tc>
                  <a:txBody>
                    <a:bodyPr/>
                    <a:lstStyle/>
                    <a:p>
                      <a:r>
                        <a:rPr lang="en-GB" sz="1800" b="0" i="0" u="none" strike="noStrike" kern="1200" dirty="0">
                          <a:solidFill>
                            <a:schemeClr val="dk1"/>
                          </a:solidFill>
                          <a:effectLst/>
                          <a:latin typeface="+mn-lt"/>
                          <a:ea typeface="+mn-ea"/>
                          <a:cs typeface="+mn-cs"/>
                        </a:rPr>
                        <a:t>-0.153</a:t>
                      </a:r>
                    </a:p>
                    <a:p>
                      <a:r>
                        <a:rPr lang="en-GB" sz="1800" b="0" i="0" u="none" strike="noStrike" kern="1200" dirty="0">
                          <a:solidFill>
                            <a:schemeClr val="dk1"/>
                          </a:solidFill>
                          <a:effectLst/>
                          <a:latin typeface="+mn-lt"/>
                          <a:ea typeface="+mn-ea"/>
                          <a:cs typeface="+mn-cs"/>
                        </a:rPr>
                        <a:t>-0.332 </a:t>
                      </a:r>
                      <a:endParaRPr lang="en-GB" dirty="0"/>
                    </a:p>
                  </a:txBody>
                  <a:tcPr/>
                </a:tc>
                <a:extLst>
                  <a:ext uri="{0D108BD9-81ED-4DB2-BD59-A6C34878D82A}">
                    <a16:rowId xmlns:a16="http://schemas.microsoft.com/office/drawing/2014/main" val="2186375186"/>
                  </a:ext>
                </a:extLst>
              </a:tr>
              <a:tr h="745545">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r h="698126">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p>
                      <a:endParaRPr lang="en-GB" dirty="0"/>
                    </a:p>
                  </a:txBody>
                  <a:tcPr/>
                </a:tc>
                <a:extLst>
                  <a:ext uri="{0D108BD9-81ED-4DB2-BD59-A6C34878D82A}">
                    <a16:rowId xmlns:a16="http://schemas.microsoft.com/office/drawing/2014/main" val="361112695"/>
                  </a:ext>
                </a:extLst>
              </a:tr>
            </a:tbl>
          </a:graphicData>
        </a:graphic>
      </p:graphicFrame>
    </p:spTree>
    <p:extLst>
      <p:ext uri="{BB962C8B-B14F-4D97-AF65-F5344CB8AC3E}">
        <p14:creationId xmlns:p14="http://schemas.microsoft.com/office/powerpoint/2010/main" val="380492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9">
            <a:extLst>
              <a:ext uri="{FF2B5EF4-FFF2-40B4-BE49-F238E27FC236}">
                <a16:creationId xmlns:a16="http://schemas.microsoft.com/office/drawing/2014/main" id="{661B4642-0FB5-4E87-AF45-06B8DE4D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6</a:t>
            </a:r>
            <a:br>
              <a:rPr lang="en-GB" sz="3700" dirty="0"/>
            </a:br>
            <a:r>
              <a:rPr lang="en-GB" sz="3200" dirty="0"/>
              <a:t>Network Analysis</a:t>
            </a:r>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3124198" y="5913062"/>
            <a:ext cx="7201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198" y="1844321"/>
            <a:ext cx="7201455" cy="40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6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IIa</a:t>
            </a:r>
            <a:r>
              <a:rPr lang="en-GB" sz="4400" u="sng" dirty="0"/>
              <a:t> </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4056760" y="4142944"/>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981 taxa</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038774"/>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0936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0.079</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a:t>Actinobacteria abundance</a:t>
            </a:r>
          </a:p>
        </p:txBody>
      </p:sp>
      <p:pic>
        <p:nvPicPr>
          <p:cNvPr id="9" name="Picture 2">
            <a:extLst>
              <a:ext uri="{FF2B5EF4-FFF2-40B4-BE49-F238E27FC236}">
                <a16:creationId xmlns:a16="http://schemas.microsoft.com/office/drawing/2014/main" id="{737EAB94-DAE5-4CEB-B126-A9D8F4FB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7706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771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1D5328B-73CA-4C1C-9AAD-C5C5F8F492E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54E5287-B6C0-4074-A464-A37839B82F2A}"/>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pic>
        <p:nvPicPr>
          <p:cNvPr id="2050" name="Picture 2">
            <a:extLst>
              <a:ext uri="{FF2B5EF4-FFF2-40B4-BE49-F238E27FC236}">
                <a16:creationId xmlns:a16="http://schemas.microsoft.com/office/drawing/2014/main" id="{E5552582-C3E1-4853-9095-34C00773A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9073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3.754e-06</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Synergistetes</a:t>
            </a:r>
            <a:r>
              <a:rPr lang="en-GB" sz="3700" dirty="0"/>
              <a:t> abundance</a:t>
            </a:r>
          </a:p>
        </p:txBody>
      </p:sp>
    </p:spTree>
    <p:extLst>
      <p:ext uri="{BB962C8B-B14F-4D97-AF65-F5344CB8AC3E}">
        <p14:creationId xmlns:p14="http://schemas.microsoft.com/office/powerpoint/2010/main" val="129918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74E8D3C-0351-45BC-BB0F-4BC2DE13E300}"/>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0D944932-DEBE-42C6-A2AB-5CB80691FC2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pic>
        <p:nvPicPr>
          <p:cNvPr id="3074" name="Picture 2">
            <a:extLst>
              <a:ext uri="{FF2B5EF4-FFF2-40B4-BE49-F238E27FC236}">
                <a16:creationId xmlns:a16="http://schemas.microsoft.com/office/drawing/2014/main" id="{7215787E-6AF0-49AC-AFC5-21D545063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810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 003</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Verrucomicrobia</a:t>
            </a:r>
            <a:r>
              <a:rPr lang="en-GB" sz="3700" dirty="0"/>
              <a:t> abundance</a:t>
            </a:r>
          </a:p>
        </p:txBody>
      </p:sp>
    </p:spTree>
    <p:extLst>
      <p:ext uri="{BB962C8B-B14F-4D97-AF65-F5344CB8AC3E}">
        <p14:creationId xmlns:p14="http://schemas.microsoft.com/office/powerpoint/2010/main" val="2951926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8B2DBD0-721D-4026-A6F2-02633B1199C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4BD7CB1-646B-4295-9CF0-27F6500495E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Proteobacteria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7B22A4-EB73-4088-B3BD-58A5BBB247FA}"/>
              </a:ext>
            </a:extLst>
          </p:cNvPr>
          <p:cNvSpPr txBox="1"/>
          <p:nvPr/>
        </p:nvSpPr>
        <p:spPr>
          <a:xfrm>
            <a:off x="8712485" y="3174715"/>
            <a:ext cx="2774023" cy="369332"/>
          </a:xfrm>
          <a:prstGeom prst="rect">
            <a:avLst/>
          </a:prstGeom>
          <a:noFill/>
        </p:spPr>
        <p:txBody>
          <a:bodyPr wrap="square" rtlCol="0">
            <a:spAutoFit/>
          </a:bodyPr>
          <a:lstStyle/>
          <a:p>
            <a:r>
              <a:rPr lang="en-GB" dirty="0"/>
              <a:t>p = 0.012</a:t>
            </a:r>
          </a:p>
        </p:txBody>
      </p:sp>
    </p:spTree>
    <p:extLst>
      <p:ext uri="{BB962C8B-B14F-4D97-AF65-F5344CB8AC3E}">
        <p14:creationId xmlns:p14="http://schemas.microsoft.com/office/powerpoint/2010/main" val="345804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F0D7C2-4CB9-4294-94D3-D3A8845AF85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B9AE61B-D100-4320-A8D9-1DA96552D42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25" name="TextBox 24">
            <a:extLst>
              <a:ext uri="{FF2B5EF4-FFF2-40B4-BE49-F238E27FC236}">
                <a16:creationId xmlns:a16="http://schemas.microsoft.com/office/drawing/2014/main" id="{BE09F7AE-56CB-4ED1-BB80-C13E44369E5D}"/>
              </a:ext>
            </a:extLst>
          </p:cNvPr>
          <p:cNvSpPr txBox="1"/>
          <p:nvPr/>
        </p:nvSpPr>
        <p:spPr>
          <a:xfrm>
            <a:off x="8712485" y="3174715"/>
            <a:ext cx="2774023" cy="369332"/>
          </a:xfrm>
          <a:prstGeom prst="rect">
            <a:avLst/>
          </a:prstGeom>
          <a:noFill/>
        </p:spPr>
        <p:txBody>
          <a:bodyPr wrap="square" rtlCol="0">
            <a:spAutoFit/>
          </a:bodyPr>
          <a:lstStyle/>
          <a:p>
            <a:r>
              <a:rPr lang="en-GB" dirty="0"/>
              <a:t>p = 5.451e-11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Firmicutes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0E734023-676D-4BB5-B162-554211BBA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9" y="2215728"/>
            <a:ext cx="78286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129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983E6E15-ED1C-43AF-B4B3-ECD2168CA101}"/>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485CD4ED-D109-4CB8-9CC7-E3CDDC43AA7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4" name="TextBox 23">
            <a:extLst>
              <a:ext uri="{FF2B5EF4-FFF2-40B4-BE49-F238E27FC236}">
                <a16:creationId xmlns:a16="http://schemas.microsoft.com/office/drawing/2014/main" id="{43F76A00-328E-49F7-964B-A7746F3194FF}"/>
              </a:ext>
            </a:extLst>
          </p:cNvPr>
          <p:cNvSpPr txBox="1"/>
          <p:nvPr/>
        </p:nvSpPr>
        <p:spPr>
          <a:xfrm>
            <a:off x="8712485" y="3174715"/>
            <a:ext cx="2774023" cy="369332"/>
          </a:xfrm>
          <a:prstGeom prst="rect">
            <a:avLst/>
          </a:prstGeom>
          <a:noFill/>
        </p:spPr>
        <p:txBody>
          <a:bodyPr wrap="square" rtlCol="0">
            <a:spAutoFit/>
          </a:bodyPr>
          <a:lstStyle/>
          <a:p>
            <a:r>
              <a:rPr lang="en-GB" dirty="0"/>
              <a:t>p = 0.001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200" dirty="0"/>
              <a:t>Bacteroidetes abundance</a:t>
            </a:r>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B495E52-DAC7-4E69-B1D9-DEBE42AC9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0" y="2187527"/>
            <a:ext cx="7828624" cy="404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0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900" dirty="0"/>
            </a:br>
            <a:r>
              <a:rPr lang="en-GB" sz="3200" dirty="0" err="1"/>
              <a:t>PCoA</a:t>
            </a:r>
            <a:endParaRPr lang="en-GB" sz="3200" dirty="0"/>
          </a:p>
        </p:txBody>
      </p:sp>
      <p:pic>
        <p:nvPicPr>
          <p:cNvPr id="6" name="Picture 4">
            <a:extLst>
              <a:ext uri="{FF2B5EF4-FFF2-40B4-BE49-F238E27FC236}">
                <a16:creationId xmlns:a16="http://schemas.microsoft.com/office/drawing/2014/main" id="{9709C67B-FC78-433C-8744-62AB0AB62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941" y="1727338"/>
            <a:ext cx="5310138" cy="48250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1ADB4E6-6D0B-4D45-8D7A-A92CD88FC90D}"/>
              </a:ext>
            </a:extLst>
          </p:cNvPr>
          <p:cNvSpPr txBox="1"/>
          <p:nvPr/>
        </p:nvSpPr>
        <p:spPr>
          <a:xfrm>
            <a:off x="8144594" y="3770545"/>
            <a:ext cx="2774023" cy="369332"/>
          </a:xfrm>
          <a:prstGeom prst="rect">
            <a:avLst/>
          </a:prstGeom>
          <a:noFill/>
        </p:spPr>
        <p:txBody>
          <a:bodyPr wrap="square" rtlCol="0">
            <a:spAutoFit/>
          </a:bodyPr>
          <a:lstStyle/>
          <a:p>
            <a:r>
              <a:rPr lang="en-GB" dirty="0"/>
              <a:t>All points = samples</a:t>
            </a:r>
          </a:p>
        </p:txBody>
      </p:sp>
    </p:spTree>
    <p:extLst>
      <p:ext uri="{BB962C8B-B14F-4D97-AF65-F5344CB8AC3E}">
        <p14:creationId xmlns:p14="http://schemas.microsoft.com/office/powerpoint/2010/main" val="47536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2215991"/>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pPr marL="285750" indent="-285750">
              <a:buFontTx/>
              <a:buChar char="-"/>
            </a:pPr>
            <a:endParaRPr lang="en-GB" dirty="0"/>
          </a:p>
        </p:txBody>
      </p:sp>
      <p:pic>
        <p:nvPicPr>
          <p:cNvPr id="3" name="Picture 2">
            <a:extLst>
              <a:ext uri="{FF2B5EF4-FFF2-40B4-BE49-F238E27FC236}">
                <a16:creationId xmlns:a16="http://schemas.microsoft.com/office/drawing/2014/main" id="{432E9C5D-3578-41A5-AA02-B642883E2D0B}"/>
              </a:ext>
            </a:extLst>
          </p:cNvPr>
          <p:cNvPicPr>
            <a:picLocks noChangeAspect="1"/>
          </p:cNvPicPr>
          <p:nvPr/>
        </p:nvPicPr>
        <p:blipFill>
          <a:blip r:embed="rId3"/>
          <a:stretch>
            <a:fillRect/>
          </a:stretch>
        </p:blipFill>
        <p:spPr>
          <a:xfrm>
            <a:off x="3688419" y="3225065"/>
            <a:ext cx="5120106" cy="3054685"/>
          </a:xfrm>
          <a:prstGeom prst="rect">
            <a:avLst/>
          </a:prstGeom>
        </p:spPr>
      </p:pic>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sp>
        <p:nvSpPr>
          <p:cNvPr id="4" name="Rectangle 3">
            <a:extLst>
              <a:ext uri="{FF2B5EF4-FFF2-40B4-BE49-F238E27FC236}">
                <a16:creationId xmlns:a16="http://schemas.microsoft.com/office/drawing/2014/main" id="{6311EA37-218B-4B5F-BA7A-A78CC7C094E8}"/>
              </a:ext>
            </a:extLst>
          </p:cNvPr>
          <p:cNvSpPr/>
          <p:nvPr/>
        </p:nvSpPr>
        <p:spPr>
          <a:xfrm>
            <a:off x="7809516" y="6162112"/>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7" descr="Petri Dish">
            <a:extLst>
              <a:ext uri="{FF2B5EF4-FFF2-40B4-BE49-F238E27FC236}">
                <a16:creationId xmlns:a16="http://schemas.microsoft.com/office/drawing/2014/main" id="{26834622-AF8C-41ED-ADE9-67D86F2299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59418" y="4681925"/>
            <a:ext cx="710147" cy="710147"/>
          </a:xfrm>
          <a:prstGeom prst="rect">
            <a:avLst/>
          </a:prstGeom>
        </p:spPr>
      </p:pic>
      <p:sp>
        <p:nvSpPr>
          <p:cNvPr id="15" name="Rectangle 14">
            <a:extLst>
              <a:ext uri="{FF2B5EF4-FFF2-40B4-BE49-F238E27FC236}">
                <a16:creationId xmlns:a16="http://schemas.microsoft.com/office/drawing/2014/main" id="{B76DAA6B-3482-47EB-955C-12CD46DFD8B4}"/>
              </a:ext>
            </a:extLst>
          </p:cNvPr>
          <p:cNvSpPr/>
          <p:nvPr/>
        </p:nvSpPr>
        <p:spPr>
          <a:xfrm>
            <a:off x="8193170" y="5548694"/>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descr="Petri Dish">
            <a:extLst>
              <a:ext uri="{FF2B5EF4-FFF2-40B4-BE49-F238E27FC236}">
                <a16:creationId xmlns:a16="http://schemas.microsoft.com/office/drawing/2014/main" id="{433A1EBD-3711-454F-A56E-FBEE8C8F88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98378" y="5134363"/>
            <a:ext cx="710147" cy="710147"/>
          </a:xfrm>
          <a:prstGeom prst="rect">
            <a:avLst/>
          </a:prstGeom>
        </p:spPr>
      </p:pic>
      <p:pic>
        <p:nvPicPr>
          <p:cNvPr id="16" name="Graphic 15" descr="Lightning bolt">
            <a:extLst>
              <a:ext uri="{FF2B5EF4-FFF2-40B4-BE49-F238E27FC236}">
                <a16:creationId xmlns:a16="http://schemas.microsoft.com/office/drawing/2014/main" id="{73C9A6E9-5B66-4F85-8842-D6E12F25D5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49937">
            <a:off x="4771068" y="4576050"/>
            <a:ext cx="329482" cy="329482"/>
          </a:xfrm>
          <a:prstGeom prst="rect">
            <a:avLst/>
          </a:prstGeom>
        </p:spPr>
      </p:pic>
      <p:pic>
        <p:nvPicPr>
          <p:cNvPr id="19" name="Graphic 18" descr="Lightning bolt">
            <a:extLst>
              <a:ext uri="{FF2B5EF4-FFF2-40B4-BE49-F238E27FC236}">
                <a16:creationId xmlns:a16="http://schemas.microsoft.com/office/drawing/2014/main" id="{40BD841A-D001-4F15-9546-1AE3C304270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72570" y="4454131"/>
            <a:ext cx="329482" cy="329482"/>
          </a:xfrm>
          <a:prstGeom prst="rect">
            <a:avLst/>
          </a:prstGeom>
        </p:spPr>
      </p:pic>
      <p:pic>
        <p:nvPicPr>
          <p:cNvPr id="20" name="Graphic 19" descr="Lightning bolt">
            <a:extLst>
              <a:ext uri="{FF2B5EF4-FFF2-40B4-BE49-F238E27FC236}">
                <a16:creationId xmlns:a16="http://schemas.microsoft.com/office/drawing/2014/main" id="{DD50AC4F-3CEE-46CE-8BFD-6023F5FB1DC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944173">
            <a:off x="4894226" y="4782828"/>
            <a:ext cx="329482" cy="329482"/>
          </a:xfrm>
          <a:prstGeom prst="rect">
            <a:avLst/>
          </a:prstGeom>
        </p:spPr>
      </p:pic>
      <p:pic>
        <p:nvPicPr>
          <p:cNvPr id="22" name="Graphic 21" descr="Close">
            <a:extLst>
              <a:ext uri="{FF2B5EF4-FFF2-40B4-BE49-F238E27FC236}">
                <a16:creationId xmlns:a16="http://schemas.microsoft.com/office/drawing/2014/main" id="{0C9668E6-42A6-479C-BDAF-3DF54FA8D2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30620" y="5267000"/>
            <a:ext cx="444871" cy="444871"/>
          </a:xfrm>
          <a:prstGeom prst="rect">
            <a:avLst/>
          </a:prstGeom>
        </p:spPr>
      </p:pic>
    </p:spTree>
    <p:extLst>
      <p:ext uri="{BB962C8B-B14F-4D97-AF65-F5344CB8AC3E}">
        <p14:creationId xmlns:p14="http://schemas.microsoft.com/office/powerpoint/2010/main" val="13325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IIb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888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41822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420819" cy="1400530"/>
          </a:xfrm>
        </p:spPr>
        <p:txBody>
          <a:bodyPr/>
          <a:lstStyle/>
          <a:p>
            <a:pPr>
              <a:lnSpc>
                <a:spcPts val="5200"/>
              </a:lnSpc>
              <a:spcAft>
                <a:spcPts val="6000"/>
              </a:spcAft>
            </a:pPr>
            <a:r>
              <a:rPr lang="en-GB" sz="3700" dirty="0"/>
              <a:t>Results: 7</a:t>
            </a:r>
            <a:br>
              <a:rPr lang="en-GB" sz="3700" dirty="0"/>
            </a:br>
            <a:r>
              <a:rPr lang="en-GB" sz="3200" dirty="0"/>
              <a:t>CCA, PCA &amp; PERMANOVA</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pic>
        <p:nvPicPr>
          <p:cNvPr id="5122" name="Picture 2">
            <a:extLst>
              <a:ext uri="{FF2B5EF4-FFF2-40B4-BE49-F238E27FC236}">
                <a16:creationId xmlns:a16="http://schemas.microsoft.com/office/drawing/2014/main" id="{2F202EBC-357D-4787-9316-2D74E0CFE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28084"/>
            <a:ext cx="6028678" cy="421909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FF088C64-A552-45AA-9038-2C0EDBE272A8}"/>
              </a:ext>
            </a:extLst>
          </p:cNvPr>
          <p:cNvSpPr txBox="1">
            <a:spLocks/>
          </p:cNvSpPr>
          <p:nvPr/>
        </p:nvSpPr>
        <p:spPr>
          <a:xfrm>
            <a:off x="351335" y="2124605"/>
            <a:ext cx="4396339" cy="408622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GB" u="sng" dirty="0"/>
              <a:t>Sparse CCA</a:t>
            </a:r>
          </a:p>
          <a:p>
            <a:pPr marL="0" indent="0">
              <a:buFont typeface="Wingdings 3" charset="2"/>
              <a:buNone/>
            </a:pPr>
            <a:endParaRPr lang="en-GB" dirty="0"/>
          </a:p>
          <a:p>
            <a:pPr marL="0" indent="0">
              <a:buFont typeface="Wingdings 3" charset="2"/>
              <a:buNone/>
            </a:pPr>
            <a:r>
              <a:rPr lang="en-GB" dirty="0"/>
              <a:t>27 microbes </a:t>
            </a:r>
          </a:p>
          <a:p>
            <a:pPr marL="0" indent="0">
              <a:buFont typeface="Wingdings 3" charset="2"/>
              <a:buNone/>
            </a:pPr>
            <a:r>
              <a:rPr lang="en-GB" dirty="0"/>
              <a:t>10 metabolites </a:t>
            </a:r>
          </a:p>
          <a:p>
            <a:pPr marL="0" indent="0">
              <a:buFont typeface="Wingdings 3" charset="2"/>
              <a:buNone/>
            </a:pPr>
            <a:endParaRPr lang="en-GB" dirty="0"/>
          </a:p>
          <a:p>
            <a:pPr marL="0" indent="0">
              <a:buFont typeface="Wingdings 3" charset="2"/>
              <a:buNone/>
            </a:pPr>
            <a:r>
              <a:rPr lang="en-GB" dirty="0"/>
              <a:t>Correlation coefficient = 0.482</a:t>
            </a:r>
          </a:p>
        </p:txBody>
      </p:sp>
      <p:sp>
        <p:nvSpPr>
          <p:cNvPr id="9" name="Right Brace 8">
            <a:extLst>
              <a:ext uri="{FF2B5EF4-FFF2-40B4-BE49-F238E27FC236}">
                <a16:creationId xmlns:a16="http://schemas.microsoft.com/office/drawing/2014/main" id="{9F22160C-BB2F-4165-811F-B500457698E4}"/>
              </a:ext>
            </a:extLst>
          </p:cNvPr>
          <p:cNvSpPr/>
          <p:nvPr/>
        </p:nvSpPr>
        <p:spPr>
          <a:xfrm>
            <a:off x="2422503" y="3029391"/>
            <a:ext cx="254001" cy="786607"/>
          </a:xfrm>
          <a:prstGeom prst="rightBrac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231E6D86-7706-4674-A255-243B3474508A}"/>
              </a:ext>
            </a:extLst>
          </p:cNvPr>
          <p:cNvSpPr txBox="1"/>
          <p:nvPr/>
        </p:nvSpPr>
        <p:spPr>
          <a:xfrm>
            <a:off x="2743200" y="2961029"/>
            <a:ext cx="3352800" cy="923330"/>
          </a:xfrm>
          <a:prstGeom prst="rect">
            <a:avLst/>
          </a:prstGeom>
          <a:noFill/>
        </p:spPr>
        <p:txBody>
          <a:bodyPr wrap="square" rtlCol="0">
            <a:spAutoFit/>
          </a:bodyPr>
          <a:lstStyle/>
          <a:p>
            <a:r>
              <a:rPr lang="en-GB" dirty="0"/>
              <a:t>Best explanatory features of covariation in the data of each classification</a:t>
            </a:r>
          </a:p>
        </p:txBody>
      </p:sp>
      <p:sp>
        <p:nvSpPr>
          <p:cNvPr id="2" name="TextBox 1">
            <a:extLst>
              <a:ext uri="{FF2B5EF4-FFF2-40B4-BE49-F238E27FC236}">
                <a16:creationId xmlns:a16="http://schemas.microsoft.com/office/drawing/2014/main" id="{AA31741C-AEB7-4989-A29F-74476D305B3D}"/>
              </a:ext>
            </a:extLst>
          </p:cNvPr>
          <p:cNvSpPr txBox="1"/>
          <p:nvPr/>
        </p:nvSpPr>
        <p:spPr>
          <a:xfrm>
            <a:off x="1186137" y="5835855"/>
            <a:ext cx="9340766" cy="707886"/>
          </a:xfrm>
          <a:prstGeom prst="rect">
            <a:avLst/>
          </a:prstGeom>
          <a:noFill/>
        </p:spPr>
        <p:txBody>
          <a:bodyPr wrap="square" numCol="2" rtlCol="0">
            <a:spAutoFit/>
          </a:bodyPr>
          <a:lstStyle/>
          <a:p>
            <a:pPr algn="ctr"/>
            <a:r>
              <a:rPr lang="en-GB" sz="2000" u="sng" dirty="0"/>
              <a:t>PERMANOVA</a:t>
            </a:r>
          </a:p>
          <a:p>
            <a:pPr algn="ctr"/>
            <a:r>
              <a:rPr lang="en-GB" sz="2000" dirty="0"/>
              <a:t>p = 0.01 			R2 = 0.021</a:t>
            </a:r>
          </a:p>
          <a:p>
            <a:pPr algn="ctr"/>
            <a:r>
              <a:rPr lang="en-GB" sz="2000" u="sng" dirty="0"/>
              <a:t>Homogeneity check</a:t>
            </a:r>
          </a:p>
          <a:p>
            <a:pPr algn="ctr"/>
            <a:r>
              <a:rPr lang="en-GB" sz="2000" dirty="0"/>
              <a:t>p = 0.542</a:t>
            </a:r>
          </a:p>
        </p:txBody>
      </p:sp>
    </p:spTree>
    <p:extLst>
      <p:ext uri="{BB962C8B-B14F-4D97-AF65-F5344CB8AC3E}">
        <p14:creationId xmlns:p14="http://schemas.microsoft.com/office/powerpoint/2010/main" val="8312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1B432B9E-D413-42C6-B161-271F9DADA65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857A764-CA3A-4F3E-8FE4-9707D2B4909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pic>
        <p:nvPicPr>
          <p:cNvPr id="8" name="Picture 2">
            <a:extLst>
              <a:ext uri="{FF2B5EF4-FFF2-40B4-BE49-F238E27FC236}">
                <a16:creationId xmlns:a16="http://schemas.microsoft.com/office/drawing/2014/main" id="{1F99E1F4-547E-4397-BA40-81A786D6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453" y="1842905"/>
            <a:ext cx="8435093" cy="50150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7</a:t>
            </a:r>
            <a:br>
              <a:rPr lang="en-GB" sz="3700" dirty="0"/>
            </a:br>
            <a:r>
              <a:rPr lang="en-GB" sz="3200" dirty="0"/>
              <a:t>Identification of top taxa</a:t>
            </a:r>
          </a:p>
        </p:txBody>
      </p:sp>
      <p:sp>
        <p:nvSpPr>
          <p:cNvPr id="4" name="TextBox 3">
            <a:extLst>
              <a:ext uri="{FF2B5EF4-FFF2-40B4-BE49-F238E27FC236}">
                <a16:creationId xmlns:a16="http://schemas.microsoft.com/office/drawing/2014/main" id="{449C96C2-491A-424F-8D0C-85D6E3C4A062}"/>
              </a:ext>
            </a:extLst>
          </p:cNvPr>
          <p:cNvSpPr txBox="1"/>
          <p:nvPr/>
        </p:nvSpPr>
        <p:spPr>
          <a:xfrm>
            <a:off x="4731991" y="2278847"/>
            <a:ext cx="1023257" cy="246221"/>
          </a:xfrm>
          <a:prstGeom prst="rect">
            <a:avLst/>
          </a:prstGeom>
          <a:noFill/>
        </p:spPr>
        <p:txBody>
          <a:bodyPr wrap="square" rtlCol="0">
            <a:spAutoFit/>
          </a:bodyPr>
          <a:lstStyle/>
          <a:p>
            <a:r>
              <a:rPr lang="en-GB" sz="1000" dirty="0">
                <a:solidFill>
                  <a:schemeClr val="bg1"/>
                </a:solidFill>
              </a:rPr>
              <a:t>Bacteroides</a:t>
            </a:r>
          </a:p>
        </p:txBody>
      </p:sp>
      <p:sp>
        <p:nvSpPr>
          <p:cNvPr id="11" name="TextBox 10">
            <a:extLst>
              <a:ext uri="{FF2B5EF4-FFF2-40B4-BE49-F238E27FC236}">
                <a16:creationId xmlns:a16="http://schemas.microsoft.com/office/drawing/2014/main" id="{276E780D-DF8C-42B4-BFD0-9CABD2195464}"/>
              </a:ext>
            </a:extLst>
          </p:cNvPr>
          <p:cNvSpPr txBox="1"/>
          <p:nvPr/>
        </p:nvSpPr>
        <p:spPr>
          <a:xfrm>
            <a:off x="4568697" y="3353907"/>
            <a:ext cx="1262739" cy="246221"/>
          </a:xfrm>
          <a:prstGeom prst="rect">
            <a:avLst/>
          </a:prstGeom>
          <a:noFill/>
        </p:spPr>
        <p:txBody>
          <a:bodyPr wrap="square" rtlCol="0">
            <a:spAutoFit/>
          </a:bodyPr>
          <a:lstStyle/>
          <a:p>
            <a:r>
              <a:rPr lang="en-GB" sz="1000" dirty="0">
                <a:solidFill>
                  <a:schemeClr val="bg1"/>
                </a:solidFill>
              </a:rPr>
              <a:t>Ruminococcus</a:t>
            </a:r>
          </a:p>
        </p:txBody>
      </p:sp>
      <p:sp>
        <p:nvSpPr>
          <p:cNvPr id="12" name="TextBox 11">
            <a:extLst>
              <a:ext uri="{FF2B5EF4-FFF2-40B4-BE49-F238E27FC236}">
                <a16:creationId xmlns:a16="http://schemas.microsoft.com/office/drawing/2014/main" id="{31693340-0294-4DC1-80EF-9BBA54D3DC81}"/>
              </a:ext>
            </a:extLst>
          </p:cNvPr>
          <p:cNvSpPr txBox="1"/>
          <p:nvPr/>
        </p:nvSpPr>
        <p:spPr>
          <a:xfrm>
            <a:off x="3730506" y="2713303"/>
            <a:ext cx="2024740"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13" name="TextBox 12">
            <a:extLst>
              <a:ext uri="{FF2B5EF4-FFF2-40B4-BE49-F238E27FC236}">
                <a16:creationId xmlns:a16="http://schemas.microsoft.com/office/drawing/2014/main" id="{236921E8-09E0-45E2-BEAC-ABC68E070BB8}"/>
              </a:ext>
            </a:extLst>
          </p:cNvPr>
          <p:cNvSpPr txBox="1"/>
          <p:nvPr/>
        </p:nvSpPr>
        <p:spPr>
          <a:xfrm>
            <a:off x="4492506" y="2928006"/>
            <a:ext cx="1262740"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4" name="TextBox 13">
            <a:extLst>
              <a:ext uri="{FF2B5EF4-FFF2-40B4-BE49-F238E27FC236}">
                <a16:creationId xmlns:a16="http://schemas.microsoft.com/office/drawing/2014/main" id="{AEB0F941-828C-4D3B-8C9A-D54A91FBB435}"/>
              </a:ext>
            </a:extLst>
          </p:cNvPr>
          <p:cNvSpPr txBox="1"/>
          <p:nvPr/>
        </p:nvSpPr>
        <p:spPr>
          <a:xfrm>
            <a:off x="4492506" y="3140787"/>
            <a:ext cx="1262739"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5" name="TextBox 14">
            <a:extLst>
              <a:ext uri="{FF2B5EF4-FFF2-40B4-BE49-F238E27FC236}">
                <a16:creationId xmlns:a16="http://schemas.microsoft.com/office/drawing/2014/main" id="{EC94F77D-2E43-4480-B012-5CE6C658E979}"/>
              </a:ext>
            </a:extLst>
          </p:cNvPr>
          <p:cNvSpPr txBox="1"/>
          <p:nvPr/>
        </p:nvSpPr>
        <p:spPr>
          <a:xfrm>
            <a:off x="4155043" y="2469594"/>
            <a:ext cx="1534883" cy="245449"/>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uniformis</a:t>
            </a:r>
            <a:endParaRPr lang="en-GB" sz="1000" dirty="0">
              <a:solidFill>
                <a:schemeClr val="bg1"/>
              </a:solidFill>
            </a:endParaRPr>
          </a:p>
        </p:txBody>
      </p:sp>
      <p:sp>
        <p:nvSpPr>
          <p:cNvPr id="16" name="TextBox 15">
            <a:extLst>
              <a:ext uri="{FF2B5EF4-FFF2-40B4-BE49-F238E27FC236}">
                <a16:creationId xmlns:a16="http://schemas.microsoft.com/office/drawing/2014/main" id="{E7FF2A40-81DE-4572-93C7-6BAEA9A062D1}"/>
              </a:ext>
            </a:extLst>
          </p:cNvPr>
          <p:cNvSpPr txBox="1"/>
          <p:nvPr/>
        </p:nvSpPr>
        <p:spPr>
          <a:xfrm>
            <a:off x="4155043" y="3539657"/>
            <a:ext cx="1687284" cy="246221"/>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eggerthii</a:t>
            </a:r>
            <a:endParaRPr lang="en-GB" sz="1000" dirty="0">
              <a:solidFill>
                <a:schemeClr val="bg1"/>
              </a:solidFill>
            </a:endParaRPr>
          </a:p>
        </p:txBody>
      </p:sp>
      <p:sp>
        <p:nvSpPr>
          <p:cNvPr id="17" name="TextBox 16">
            <a:extLst>
              <a:ext uri="{FF2B5EF4-FFF2-40B4-BE49-F238E27FC236}">
                <a16:creationId xmlns:a16="http://schemas.microsoft.com/office/drawing/2014/main" id="{F5EC4460-0265-4C2D-B0A7-1EDCD4BACCCE}"/>
              </a:ext>
            </a:extLst>
          </p:cNvPr>
          <p:cNvSpPr txBox="1"/>
          <p:nvPr/>
        </p:nvSpPr>
        <p:spPr>
          <a:xfrm>
            <a:off x="4220362" y="3755734"/>
            <a:ext cx="1687284"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stercorea</a:t>
            </a:r>
            <a:endParaRPr lang="en-GB" sz="1000" dirty="0">
              <a:solidFill>
                <a:schemeClr val="bg1"/>
              </a:solidFill>
            </a:endParaRPr>
          </a:p>
        </p:txBody>
      </p:sp>
      <p:sp>
        <p:nvSpPr>
          <p:cNvPr id="19" name="TextBox 18">
            <a:extLst>
              <a:ext uri="{FF2B5EF4-FFF2-40B4-BE49-F238E27FC236}">
                <a16:creationId xmlns:a16="http://schemas.microsoft.com/office/drawing/2014/main" id="{2C6E708B-8AB7-4004-9804-EB0A2B295AB8}"/>
              </a:ext>
            </a:extLst>
          </p:cNvPr>
          <p:cNvSpPr txBox="1"/>
          <p:nvPr/>
        </p:nvSpPr>
        <p:spPr>
          <a:xfrm>
            <a:off x="4731985" y="3957975"/>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0" name="TextBox 19">
            <a:extLst>
              <a:ext uri="{FF2B5EF4-FFF2-40B4-BE49-F238E27FC236}">
                <a16:creationId xmlns:a16="http://schemas.microsoft.com/office/drawing/2014/main" id="{0F174822-5002-444E-AF32-7FCBAEE07E19}"/>
              </a:ext>
            </a:extLst>
          </p:cNvPr>
          <p:cNvSpPr txBox="1"/>
          <p:nvPr/>
        </p:nvSpPr>
        <p:spPr>
          <a:xfrm>
            <a:off x="4993248" y="4160216"/>
            <a:ext cx="761991" cy="246221"/>
          </a:xfrm>
          <a:prstGeom prst="rect">
            <a:avLst/>
          </a:prstGeom>
          <a:noFill/>
        </p:spPr>
        <p:txBody>
          <a:bodyPr wrap="square" rtlCol="0">
            <a:spAutoFit/>
          </a:bodyPr>
          <a:lstStyle/>
          <a:p>
            <a:r>
              <a:rPr lang="en-GB" sz="1000" dirty="0" err="1">
                <a:solidFill>
                  <a:schemeClr val="bg1"/>
                </a:solidFill>
              </a:rPr>
              <a:t>Blautia</a:t>
            </a:r>
            <a:endParaRPr lang="en-GB" sz="1000" dirty="0">
              <a:solidFill>
                <a:schemeClr val="bg1"/>
              </a:solidFill>
            </a:endParaRPr>
          </a:p>
        </p:txBody>
      </p:sp>
      <p:sp>
        <p:nvSpPr>
          <p:cNvPr id="21" name="TextBox 20">
            <a:extLst>
              <a:ext uri="{FF2B5EF4-FFF2-40B4-BE49-F238E27FC236}">
                <a16:creationId xmlns:a16="http://schemas.microsoft.com/office/drawing/2014/main" id="{61983303-B447-4997-BD0F-A6C88C95434D}"/>
              </a:ext>
            </a:extLst>
          </p:cNvPr>
          <p:cNvSpPr txBox="1"/>
          <p:nvPr/>
        </p:nvSpPr>
        <p:spPr>
          <a:xfrm>
            <a:off x="4492506" y="4350453"/>
            <a:ext cx="1262721" cy="246221"/>
          </a:xfrm>
          <a:prstGeom prst="rect">
            <a:avLst/>
          </a:prstGeom>
          <a:noFill/>
        </p:spPr>
        <p:txBody>
          <a:bodyPr wrap="square" rtlCol="0">
            <a:spAutoFit/>
          </a:bodyPr>
          <a:lstStyle/>
          <a:p>
            <a:r>
              <a:rPr lang="en-GB" sz="1000" dirty="0">
                <a:solidFill>
                  <a:schemeClr val="bg1"/>
                </a:solidFill>
              </a:rPr>
              <a:t>Ruminococcus</a:t>
            </a:r>
          </a:p>
        </p:txBody>
      </p:sp>
      <p:sp>
        <p:nvSpPr>
          <p:cNvPr id="22" name="TextBox 21">
            <a:extLst>
              <a:ext uri="{FF2B5EF4-FFF2-40B4-BE49-F238E27FC236}">
                <a16:creationId xmlns:a16="http://schemas.microsoft.com/office/drawing/2014/main" id="{AB55016A-AC5B-4D07-8206-568B8A0F7582}"/>
              </a:ext>
            </a:extLst>
          </p:cNvPr>
          <p:cNvSpPr txBox="1"/>
          <p:nvPr/>
        </p:nvSpPr>
        <p:spPr>
          <a:xfrm>
            <a:off x="5712705" y="4595162"/>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3" name="TextBox 22">
            <a:extLst>
              <a:ext uri="{FF2B5EF4-FFF2-40B4-BE49-F238E27FC236}">
                <a16:creationId xmlns:a16="http://schemas.microsoft.com/office/drawing/2014/main" id="{CF8EB660-1D04-4713-A696-0094ABE2DBBE}"/>
              </a:ext>
            </a:extLst>
          </p:cNvPr>
          <p:cNvSpPr txBox="1"/>
          <p:nvPr/>
        </p:nvSpPr>
        <p:spPr>
          <a:xfrm>
            <a:off x="5689926" y="5602455"/>
            <a:ext cx="1262739" cy="246221"/>
          </a:xfrm>
          <a:prstGeom prst="rect">
            <a:avLst/>
          </a:prstGeom>
          <a:noFill/>
        </p:spPr>
        <p:txBody>
          <a:bodyPr wrap="square" rtlCol="0">
            <a:spAutoFit/>
          </a:bodyPr>
          <a:lstStyle/>
          <a:p>
            <a:r>
              <a:rPr lang="en-GB" sz="1000" dirty="0">
                <a:solidFill>
                  <a:schemeClr val="bg1"/>
                </a:solidFill>
              </a:rPr>
              <a:t>Bacteroides</a:t>
            </a:r>
          </a:p>
        </p:txBody>
      </p:sp>
      <p:sp>
        <p:nvSpPr>
          <p:cNvPr id="24" name="TextBox 23">
            <a:extLst>
              <a:ext uri="{FF2B5EF4-FFF2-40B4-BE49-F238E27FC236}">
                <a16:creationId xmlns:a16="http://schemas.microsoft.com/office/drawing/2014/main" id="{A67AC1BD-D71E-4722-822C-BA9E7BFB7CFB}"/>
              </a:ext>
            </a:extLst>
          </p:cNvPr>
          <p:cNvSpPr txBox="1"/>
          <p:nvPr/>
        </p:nvSpPr>
        <p:spPr>
          <a:xfrm>
            <a:off x="5712705" y="4993343"/>
            <a:ext cx="2024740" cy="246221"/>
          </a:xfrm>
          <a:prstGeom prst="rect">
            <a:avLst/>
          </a:prstGeom>
          <a:noFill/>
        </p:spPr>
        <p:txBody>
          <a:bodyPr wrap="square" rtlCol="0">
            <a:spAutoFit/>
          </a:bodyPr>
          <a:lstStyle/>
          <a:p>
            <a:r>
              <a:rPr lang="en-GB" sz="1000" dirty="0">
                <a:solidFill>
                  <a:schemeClr val="bg1"/>
                </a:solidFill>
              </a:rPr>
              <a:t>Bacteroides</a:t>
            </a:r>
          </a:p>
        </p:txBody>
      </p:sp>
      <p:sp>
        <p:nvSpPr>
          <p:cNvPr id="25" name="TextBox 24">
            <a:extLst>
              <a:ext uri="{FF2B5EF4-FFF2-40B4-BE49-F238E27FC236}">
                <a16:creationId xmlns:a16="http://schemas.microsoft.com/office/drawing/2014/main" id="{D36FB265-BD2C-4921-897C-E7FDE0205CEA}"/>
              </a:ext>
            </a:extLst>
          </p:cNvPr>
          <p:cNvSpPr txBox="1"/>
          <p:nvPr/>
        </p:nvSpPr>
        <p:spPr>
          <a:xfrm>
            <a:off x="5712704" y="5188697"/>
            <a:ext cx="2024739"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6" name="TextBox 25">
            <a:extLst>
              <a:ext uri="{FF2B5EF4-FFF2-40B4-BE49-F238E27FC236}">
                <a16:creationId xmlns:a16="http://schemas.microsoft.com/office/drawing/2014/main" id="{6EDF2984-8486-461A-A4CA-F15329CD678E}"/>
              </a:ext>
            </a:extLst>
          </p:cNvPr>
          <p:cNvSpPr txBox="1"/>
          <p:nvPr/>
        </p:nvSpPr>
        <p:spPr>
          <a:xfrm>
            <a:off x="5700817" y="5398331"/>
            <a:ext cx="1935634"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7" name="TextBox 26">
            <a:extLst>
              <a:ext uri="{FF2B5EF4-FFF2-40B4-BE49-F238E27FC236}">
                <a16:creationId xmlns:a16="http://schemas.microsoft.com/office/drawing/2014/main" id="{4416718C-4BFF-48D8-A0F1-4005719FB81A}"/>
              </a:ext>
            </a:extLst>
          </p:cNvPr>
          <p:cNvSpPr txBox="1"/>
          <p:nvPr/>
        </p:nvSpPr>
        <p:spPr>
          <a:xfrm>
            <a:off x="5714211" y="4786873"/>
            <a:ext cx="1534883" cy="245449"/>
          </a:xfrm>
          <a:prstGeom prst="rect">
            <a:avLst/>
          </a:prstGeom>
          <a:noFill/>
        </p:spPr>
        <p:txBody>
          <a:bodyPr wrap="square" rtlCol="0">
            <a:spAutoFit/>
          </a:bodyPr>
          <a:lstStyle/>
          <a:p>
            <a:r>
              <a:rPr lang="en-GB" sz="1000" dirty="0">
                <a:solidFill>
                  <a:schemeClr val="bg1"/>
                </a:solidFill>
              </a:rPr>
              <a:t>Bacteroides</a:t>
            </a:r>
          </a:p>
        </p:txBody>
      </p:sp>
      <p:sp>
        <p:nvSpPr>
          <p:cNvPr id="28" name="TextBox 27">
            <a:extLst>
              <a:ext uri="{FF2B5EF4-FFF2-40B4-BE49-F238E27FC236}">
                <a16:creationId xmlns:a16="http://schemas.microsoft.com/office/drawing/2014/main" id="{0600D623-5ABF-4D71-A741-82FA358F66FD}"/>
              </a:ext>
            </a:extLst>
          </p:cNvPr>
          <p:cNvSpPr txBox="1"/>
          <p:nvPr/>
        </p:nvSpPr>
        <p:spPr>
          <a:xfrm>
            <a:off x="5679035" y="5796741"/>
            <a:ext cx="1687284" cy="246221"/>
          </a:xfrm>
          <a:prstGeom prst="rect">
            <a:avLst/>
          </a:prstGeom>
          <a:noFill/>
        </p:spPr>
        <p:txBody>
          <a:bodyPr wrap="square" rtlCol="0">
            <a:spAutoFit/>
          </a:bodyPr>
          <a:lstStyle/>
          <a:p>
            <a:r>
              <a:rPr lang="en-GB" sz="1000" dirty="0">
                <a:solidFill>
                  <a:schemeClr val="bg1"/>
                </a:solidFill>
              </a:rPr>
              <a:t>Bacteroides</a:t>
            </a:r>
          </a:p>
        </p:txBody>
      </p:sp>
      <p:sp>
        <p:nvSpPr>
          <p:cNvPr id="29" name="TextBox 28">
            <a:extLst>
              <a:ext uri="{FF2B5EF4-FFF2-40B4-BE49-F238E27FC236}">
                <a16:creationId xmlns:a16="http://schemas.microsoft.com/office/drawing/2014/main" id="{587C903F-12E4-43DB-A593-FC986DA7FD35}"/>
              </a:ext>
            </a:extLst>
          </p:cNvPr>
          <p:cNvSpPr txBox="1"/>
          <p:nvPr/>
        </p:nvSpPr>
        <p:spPr>
          <a:xfrm>
            <a:off x="5679035" y="6009395"/>
            <a:ext cx="1687284" cy="246221"/>
          </a:xfrm>
          <a:prstGeom prst="rect">
            <a:avLst/>
          </a:prstGeom>
          <a:noFill/>
        </p:spPr>
        <p:txBody>
          <a:bodyPr wrap="square" rtlCol="0">
            <a:spAutoFit/>
          </a:bodyPr>
          <a:lstStyle/>
          <a:p>
            <a:r>
              <a:rPr lang="en-GB" sz="1000" dirty="0">
                <a:solidFill>
                  <a:schemeClr val="bg1"/>
                </a:solidFill>
              </a:rPr>
              <a:t>Bacteroides</a:t>
            </a:r>
          </a:p>
        </p:txBody>
      </p:sp>
      <p:sp>
        <p:nvSpPr>
          <p:cNvPr id="30" name="TextBox 29">
            <a:extLst>
              <a:ext uri="{FF2B5EF4-FFF2-40B4-BE49-F238E27FC236}">
                <a16:creationId xmlns:a16="http://schemas.microsoft.com/office/drawing/2014/main" id="{D0D01871-02FA-4623-BC5D-BA934677F011}"/>
              </a:ext>
            </a:extLst>
          </p:cNvPr>
          <p:cNvSpPr txBox="1"/>
          <p:nvPr/>
        </p:nvSpPr>
        <p:spPr>
          <a:xfrm>
            <a:off x="5679035" y="6222048"/>
            <a:ext cx="1023257" cy="246221"/>
          </a:xfrm>
          <a:prstGeom prst="rect">
            <a:avLst/>
          </a:prstGeom>
          <a:noFill/>
        </p:spPr>
        <p:txBody>
          <a:bodyPr wrap="square" rtlCol="0">
            <a:spAutoFit/>
          </a:bodyPr>
          <a:lstStyle/>
          <a:p>
            <a:r>
              <a:rPr lang="en-GB" sz="1000" dirty="0">
                <a:solidFill>
                  <a:schemeClr val="bg1"/>
                </a:solidFill>
              </a:rPr>
              <a:t>Bacteroides</a:t>
            </a:r>
          </a:p>
        </p:txBody>
      </p:sp>
      <p:sp>
        <p:nvSpPr>
          <p:cNvPr id="6" name="Rectangle 5">
            <a:extLst>
              <a:ext uri="{FF2B5EF4-FFF2-40B4-BE49-F238E27FC236}">
                <a16:creationId xmlns:a16="http://schemas.microsoft.com/office/drawing/2014/main" id="{A0EE8A14-A917-4C71-8F21-067CE199FA78}"/>
              </a:ext>
            </a:extLst>
          </p:cNvPr>
          <p:cNvSpPr/>
          <p:nvPr/>
        </p:nvSpPr>
        <p:spPr>
          <a:xfrm>
            <a:off x="1886045" y="2155372"/>
            <a:ext cx="525543" cy="42499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Brace 32">
            <a:extLst>
              <a:ext uri="{FF2B5EF4-FFF2-40B4-BE49-F238E27FC236}">
                <a16:creationId xmlns:a16="http://schemas.microsoft.com/office/drawing/2014/main" id="{46B6D6B0-C649-49BF-8093-7BD5305BA96F}"/>
              </a:ext>
            </a:extLst>
          </p:cNvPr>
          <p:cNvSpPr/>
          <p:nvPr/>
        </p:nvSpPr>
        <p:spPr>
          <a:xfrm>
            <a:off x="10420350" y="2243001"/>
            <a:ext cx="215566" cy="231631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Right Brace 34">
            <a:extLst>
              <a:ext uri="{FF2B5EF4-FFF2-40B4-BE49-F238E27FC236}">
                <a16:creationId xmlns:a16="http://schemas.microsoft.com/office/drawing/2014/main" id="{26132C57-5A0B-47F6-ADCF-08353286379A}"/>
              </a:ext>
            </a:extLst>
          </p:cNvPr>
          <p:cNvSpPr/>
          <p:nvPr/>
        </p:nvSpPr>
        <p:spPr>
          <a:xfrm>
            <a:off x="10418147" y="4624284"/>
            <a:ext cx="217769" cy="1808139"/>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00693CEB-5D77-49DF-8963-1EE165515772}"/>
              </a:ext>
            </a:extLst>
          </p:cNvPr>
          <p:cNvSpPr txBox="1"/>
          <p:nvPr/>
        </p:nvSpPr>
        <p:spPr>
          <a:xfrm>
            <a:off x="10635916" y="3179561"/>
            <a:ext cx="1556084" cy="523220"/>
          </a:xfrm>
          <a:prstGeom prst="rect">
            <a:avLst/>
          </a:prstGeom>
          <a:noFill/>
        </p:spPr>
        <p:txBody>
          <a:bodyPr wrap="square" rtlCol="0">
            <a:spAutoFit/>
          </a:bodyPr>
          <a:lstStyle/>
          <a:p>
            <a:r>
              <a:rPr lang="en-GB" sz="1400" dirty="0"/>
              <a:t>More abundant in IR</a:t>
            </a:r>
          </a:p>
        </p:txBody>
      </p:sp>
      <p:sp>
        <p:nvSpPr>
          <p:cNvPr id="37" name="TextBox 36">
            <a:extLst>
              <a:ext uri="{FF2B5EF4-FFF2-40B4-BE49-F238E27FC236}">
                <a16:creationId xmlns:a16="http://schemas.microsoft.com/office/drawing/2014/main" id="{6F9EE79E-BE19-40E1-B8D7-D16D423F359C}"/>
              </a:ext>
            </a:extLst>
          </p:cNvPr>
          <p:cNvSpPr txBox="1"/>
          <p:nvPr/>
        </p:nvSpPr>
        <p:spPr>
          <a:xfrm>
            <a:off x="10628209" y="5303735"/>
            <a:ext cx="1556084" cy="523220"/>
          </a:xfrm>
          <a:prstGeom prst="rect">
            <a:avLst/>
          </a:prstGeom>
          <a:noFill/>
        </p:spPr>
        <p:txBody>
          <a:bodyPr wrap="square" rtlCol="0">
            <a:spAutoFit/>
          </a:bodyPr>
          <a:lstStyle/>
          <a:p>
            <a:r>
              <a:rPr lang="en-GB" sz="1400" dirty="0"/>
              <a:t>Less abundant in IR</a:t>
            </a:r>
          </a:p>
        </p:txBody>
      </p:sp>
    </p:spTree>
    <p:extLst>
      <p:ext uri="{BB962C8B-B14F-4D97-AF65-F5344CB8AC3E}">
        <p14:creationId xmlns:p14="http://schemas.microsoft.com/office/powerpoint/2010/main" val="212736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741A376E-3370-4820-B97E-CE268FEBD85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5E294A46-9C69-4564-8ECB-46E0049832B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8</a:t>
            </a:r>
            <a:br>
              <a:rPr lang="en-GB" sz="3700" dirty="0"/>
            </a:br>
            <a:r>
              <a:rPr lang="en-GB" sz="3200" dirty="0"/>
              <a:t>Taxon set enrichment analysis</a:t>
            </a:r>
          </a:p>
        </p:txBody>
      </p:sp>
      <p:sp>
        <p:nvSpPr>
          <p:cNvPr id="32" name="Text Placeholder 31">
            <a:extLst>
              <a:ext uri="{FF2B5EF4-FFF2-40B4-BE49-F238E27FC236}">
                <a16:creationId xmlns:a16="http://schemas.microsoft.com/office/drawing/2014/main" id="{EE6AB395-ED08-42D7-97D0-7877AE2E198B}"/>
              </a:ext>
            </a:extLst>
          </p:cNvPr>
          <p:cNvSpPr>
            <a:spLocks noGrp="1"/>
          </p:cNvSpPr>
          <p:nvPr>
            <p:ph type="body" idx="1"/>
          </p:nvPr>
        </p:nvSpPr>
        <p:spPr>
          <a:xfrm>
            <a:off x="895718" y="1905000"/>
            <a:ext cx="4811528" cy="576262"/>
          </a:xfrm>
        </p:spPr>
        <p:txBody>
          <a:bodyPr/>
          <a:lstStyle/>
          <a:p>
            <a:pPr algn="ctr"/>
            <a:r>
              <a:rPr lang="en-GB" u="sng" dirty="0">
                <a:solidFill>
                  <a:schemeClr val="bg2">
                    <a:lumMod val="20000"/>
                    <a:lumOff val="80000"/>
                  </a:schemeClr>
                </a:solidFill>
              </a:rPr>
              <a:t>Associated host genes</a:t>
            </a:r>
          </a:p>
        </p:txBody>
      </p:sp>
      <p:sp>
        <p:nvSpPr>
          <p:cNvPr id="36" name="Text Placeholder 35">
            <a:extLst>
              <a:ext uri="{FF2B5EF4-FFF2-40B4-BE49-F238E27FC236}">
                <a16:creationId xmlns:a16="http://schemas.microsoft.com/office/drawing/2014/main" id="{E7F350FC-2425-4495-9145-7FC1B152A61D}"/>
              </a:ext>
            </a:extLst>
          </p:cNvPr>
          <p:cNvSpPr>
            <a:spLocks noGrp="1"/>
          </p:cNvSpPr>
          <p:nvPr>
            <p:ph type="body" sz="quarter" idx="3"/>
          </p:nvPr>
        </p:nvSpPr>
        <p:spPr>
          <a:xfrm>
            <a:off x="5964893" y="1905000"/>
            <a:ext cx="4811529" cy="576262"/>
          </a:xfrm>
        </p:spPr>
        <p:txBody>
          <a:bodyPr/>
          <a:lstStyle/>
          <a:p>
            <a:pPr algn="ctr"/>
            <a:r>
              <a:rPr lang="en-GB" u="sng" dirty="0">
                <a:solidFill>
                  <a:schemeClr val="bg2">
                    <a:lumMod val="20000"/>
                    <a:lumOff val="80000"/>
                  </a:schemeClr>
                </a:solidFill>
              </a:rPr>
              <a:t>Associated intrinsic host factors</a:t>
            </a:r>
          </a:p>
        </p:txBody>
      </p:sp>
      <p:graphicFrame>
        <p:nvGraphicFramePr>
          <p:cNvPr id="40" name="Table 40">
            <a:extLst>
              <a:ext uri="{FF2B5EF4-FFF2-40B4-BE49-F238E27FC236}">
                <a16:creationId xmlns:a16="http://schemas.microsoft.com/office/drawing/2014/main" id="{6A145C68-4A2F-4512-B6CC-055DD38D4C8A}"/>
              </a:ext>
            </a:extLst>
          </p:cNvPr>
          <p:cNvGraphicFramePr>
            <a:graphicFrameLocks noGrp="1"/>
          </p:cNvGraphicFramePr>
          <p:nvPr>
            <p:ph sz="quarter" idx="4"/>
            <p:extLst>
              <p:ext uri="{D42A27DB-BD31-4B8C-83A1-F6EECF244321}">
                <p14:modId xmlns:p14="http://schemas.microsoft.com/office/powerpoint/2010/main" val="162649504"/>
              </p:ext>
            </p:extLst>
          </p:nvPr>
        </p:nvGraphicFramePr>
        <p:xfrm>
          <a:off x="646111" y="3096159"/>
          <a:ext cx="5061135" cy="3688080"/>
        </p:xfrm>
        <a:graphic>
          <a:graphicData uri="http://schemas.openxmlformats.org/drawingml/2006/table">
            <a:tbl>
              <a:tblPr firstRow="1" bandRow="1">
                <a:tableStyleId>{5C22544A-7EE6-4342-B048-85BDC9FD1C3A}</a:tableStyleId>
              </a:tblPr>
              <a:tblGrid>
                <a:gridCol w="2543630">
                  <a:extLst>
                    <a:ext uri="{9D8B030D-6E8A-4147-A177-3AD203B41FA5}">
                      <a16:colId xmlns:a16="http://schemas.microsoft.com/office/drawing/2014/main" val="3481512365"/>
                    </a:ext>
                  </a:extLst>
                </a:gridCol>
                <a:gridCol w="2517505">
                  <a:extLst>
                    <a:ext uri="{9D8B030D-6E8A-4147-A177-3AD203B41FA5}">
                      <a16:colId xmlns:a16="http://schemas.microsoft.com/office/drawing/2014/main" val="954277969"/>
                    </a:ext>
                  </a:extLst>
                </a:gridCol>
              </a:tblGrid>
              <a:tr h="370840">
                <a:tc>
                  <a:txBody>
                    <a:bodyPr/>
                    <a:lstStyle/>
                    <a:p>
                      <a:pPr algn="ctr"/>
                      <a:r>
                        <a:rPr lang="en-GB" dirty="0"/>
                        <a:t>More abundant in IR</a:t>
                      </a:r>
                    </a:p>
                  </a:txBody>
                  <a:tcPr/>
                </a:tc>
                <a:tc>
                  <a:txBody>
                    <a:bodyPr/>
                    <a:lstStyle/>
                    <a:p>
                      <a:pPr algn="ctr"/>
                      <a:r>
                        <a:rPr lang="en-GB" dirty="0"/>
                        <a:t>Less abundant in IR</a:t>
                      </a:r>
                    </a:p>
                  </a:txBody>
                  <a:tcPr/>
                </a:tc>
                <a:extLst>
                  <a:ext uri="{0D108BD9-81ED-4DB2-BD59-A6C34878D82A}">
                    <a16:rowId xmlns:a16="http://schemas.microsoft.com/office/drawing/2014/main" val="3391669726"/>
                  </a:ext>
                </a:extLst>
              </a:tr>
              <a:tr h="370840">
                <a:tc>
                  <a:txBody>
                    <a:bodyPr/>
                    <a:lstStyle/>
                    <a:p>
                      <a:r>
                        <a:rPr lang="en-GB" sz="1800" b="0" i="0" u="none" strike="noStrike" kern="1200" dirty="0">
                          <a:solidFill>
                            <a:schemeClr val="dk1"/>
                          </a:solidFill>
                          <a:effectLst/>
                          <a:latin typeface="+mn-lt"/>
                          <a:ea typeface="+mn-ea"/>
                          <a:cs typeface="+mn-cs"/>
                        </a:rPr>
                        <a:t>RFT1 </a:t>
                      </a:r>
                      <a:endParaRPr lang="en-GB" dirty="0"/>
                    </a:p>
                  </a:txBody>
                  <a:tcPr/>
                </a:tc>
                <a:tc>
                  <a:txBody>
                    <a:bodyPr/>
                    <a:lstStyle/>
                    <a:p>
                      <a:r>
                        <a:rPr lang="en-GB" dirty="0"/>
                        <a:t>SRA1</a:t>
                      </a:r>
                    </a:p>
                  </a:txBody>
                  <a:tcPr/>
                </a:tc>
                <a:extLst>
                  <a:ext uri="{0D108BD9-81ED-4DB2-BD59-A6C34878D82A}">
                    <a16:rowId xmlns:a16="http://schemas.microsoft.com/office/drawing/2014/main" val="2583486321"/>
                  </a:ext>
                </a:extLst>
              </a:tr>
              <a:tr h="370840">
                <a:tc>
                  <a:txBody>
                    <a:bodyPr/>
                    <a:lstStyle/>
                    <a:p>
                      <a:r>
                        <a:rPr lang="en-GB" sz="1800" b="0" i="0" u="none" strike="noStrike" kern="1200" dirty="0">
                          <a:solidFill>
                            <a:schemeClr val="dk1"/>
                          </a:solidFill>
                          <a:effectLst/>
                          <a:latin typeface="+mn-lt"/>
                          <a:ea typeface="+mn-ea"/>
                          <a:cs typeface="+mn-cs"/>
                        </a:rPr>
                        <a:t>LINGO2</a:t>
                      </a:r>
                      <a:endParaRPr lang="en-GB" dirty="0"/>
                    </a:p>
                  </a:txBody>
                  <a:tcPr/>
                </a:tc>
                <a:tc>
                  <a:txBody>
                    <a:bodyPr/>
                    <a:lstStyle/>
                    <a:p>
                      <a:r>
                        <a:rPr lang="en-GB" dirty="0"/>
                        <a:t>JPH3</a:t>
                      </a:r>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SLCA2</a:t>
                      </a:r>
                      <a:endParaRPr lang="en-GB" dirty="0"/>
                    </a:p>
                  </a:txBody>
                  <a:tcPr/>
                </a:tc>
                <a:tc>
                  <a:txBody>
                    <a:bodyPr/>
                    <a:lstStyle/>
                    <a:p>
                      <a:r>
                        <a:rPr lang="en-GB" sz="1800" b="0" i="0" u="none" strike="noStrike" kern="1200" dirty="0">
                          <a:solidFill>
                            <a:schemeClr val="dk1"/>
                          </a:solidFill>
                          <a:effectLst/>
                          <a:latin typeface="+mn-lt"/>
                          <a:ea typeface="+mn-ea"/>
                          <a:cs typeface="+mn-cs"/>
                        </a:rPr>
                        <a:t>ADAMTS4 </a:t>
                      </a:r>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ADCK4</a:t>
                      </a:r>
                      <a:endParaRPr lang="en-GB" dirty="0"/>
                    </a:p>
                  </a:txBody>
                  <a:tcPr/>
                </a:tc>
                <a:tc>
                  <a:txBody>
                    <a:bodyPr/>
                    <a:lstStyle/>
                    <a:p>
                      <a:r>
                        <a:rPr lang="en-GB" sz="1800" b="0" i="0" u="none" strike="noStrike" kern="1200" dirty="0">
                          <a:solidFill>
                            <a:schemeClr val="dk1"/>
                          </a:solidFill>
                          <a:effectLst/>
                          <a:latin typeface="+mn-lt"/>
                          <a:ea typeface="+mn-ea"/>
                          <a:cs typeface="+mn-cs"/>
                        </a:rPr>
                        <a:t>CDH20 </a:t>
                      </a:r>
                      <a:endParaRPr lang="en-GB" dirty="0"/>
                    </a:p>
                  </a:txBody>
                  <a:tcPr/>
                </a:tc>
                <a:extLst>
                  <a:ext uri="{0D108BD9-81ED-4DB2-BD59-A6C34878D82A}">
                    <a16:rowId xmlns:a16="http://schemas.microsoft.com/office/drawing/2014/main" val="1159899617"/>
                  </a:ext>
                </a:extLst>
              </a:tr>
              <a:tr h="370840">
                <a:tc>
                  <a:txBody>
                    <a:bodyPr/>
                    <a:lstStyle/>
                    <a:p>
                      <a:r>
                        <a:rPr lang="en-GB" sz="1800" b="0" i="0" u="none" strike="noStrike" kern="1200" dirty="0">
                          <a:solidFill>
                            <a:schemeClr val="dk1"/>
                          </a:solidFill>
                          <a:effectLst/>
                          <a:latin typeface="+mn-lt"/>
                          <a:ea typeface="+mn-ea"/>
                          <a:cs typeface="+mn-cs"/>
                        </a:rPr>
                        <a:t>CACNA1E</a:t>
                      </a:r>
                      <a:endParaRPr lang="en-GB" dirty="0"/>
                    </a:p>
                  </a:txBody>
                  <a:tcPr/>
                </a:tc>
                <a:tc>
                  <a:txBody>
                    <a:bodyPr/>
                    <a:lstStyle/>
                    <a:p>
                      <a:endParaRPr lang="en-GB" dirty="0"/>
                    </a:p>
                  </a:txBody>
                  <a:tcPr/>
                </a:tc>
                <a:extLst>
                  <a:ext uri="{0D108BD9-81ED-4DB2-BD59-A6C34878D82A}">
                    <a16:rowId xmlns:a16="http://schemas.microsoft.com/office/drawing/2014/main" val="712181724"/>
                  </a:ext>
                </a:extLst>
              </a:tr>
              <a:tr h="0">
                <a:tc>
                  <a:txBody>
                    <a:bodyPr/>
                    <a:lstStyle/>
                    <a:p>
                      <a:r>
                        <a:rPr lang="en-GB" sz="1800" b="0" i="0" u="none" strike="noStrike" kern="1200" dirty="0">
                          <a:solidFill>
                            <a:schemeClr val="dk1"/>
                          </a:solidFill>
                          <a:effectLst/>
                          <a:latin typeface="+mn-lt"/>
                          <a:ea typeface="+mn-ea"/>
                          <a:cs typeface="+mn-cs"/>
                        </a:rPr>
                        <a:t>PNPLA7</a:t>
                      </a:r>
                      <a:endParaRPr lang="en-GB" dirty="0"/>
                    </a:p>
                  </a:txBody>
                  <a:tcPr/>
                </a:tc>
                <a:tc>
                  <a:txBody>
                    <a:bodyPr/>
                    <a:lstStyle/>
                    <a:p>
                      <a:endParaRPr lang="en-GB" dirty="0"/>
                    </a:p>
                  </a:txBody>
                  <a:tcPr/>
                </a:tc>
                <a:extLst>
                  <a:ext uri="{0D108BD9-81ED-4DB2-BD59-A6C34878D82A}">
                    <a16:rowId xmlns:a16="http://schemas.microsoft.com/office/drawing/2014/main" val="1805258805"/>
                  </a:ext>
                </a:extLst>
              </a:tr>
              <a:tr h="273050">
                <a:tc>
                  <a:txBody>
                    <a:bodyPr/>
                    <a:lstStyle/>
                    <a:p>
                      <a:r>
                        <a:rPr lang="en-GB" sz="1800" b="0" i="0" u="none" strike="noStrike" kern="1200" dirty="0">
                          <a:solidFill>
                            <a:schemeClr val="dk1"/>
                          </a:solidFill>
                          <a:effectLst/>
                          <a:latin typeface="+mn-lt"/>
                          <a:ea typeface="+mn-ea"/>
                          <a:cs typeface="+mn-cs"/>
                        </a:rPr>
                        <a:t>SLC45A1</a:t>
                      </a:r>
                      <a:endParaRPr lang="en-GB" dirty="0"/>
                    </a:p>
                  </a:txBody>
                  <a:tcPr/>
                </a:tc>
                <a:tc>
                  <a:txBody>
                    <a:bodyPr/>
                    <a:lstStyle/>
                    <a:p>
                      <a:endParaRPr lang="en-GB" dirty="0"/>
                    </a:p>
                  </a:txBody>
                  <a:tcPr/>
                </a:tc>
                <a:extLst>
                  <a:ext uri="{0D108BD9-81ED-4DB2-BD59-A6C34878D82A}">
                    <a16:rowId xmlns:a16="http://schemas.microsoft.com/office/drawing/2014/main" val="395322516"/>
                  </a:ext>
                </a:extLst>
              </a:tr>
              <a:tr h="180340">
                <a:tc>
                  <a:txBody>
                    <a:bodyPr/>
                    <a:lstStyle/>
                    <a:p>
                      <a:r>
                        <a:rPr lang="en-GB" sz="1800" b="0" i="0" u="none" strike="noStrike" kern="1200" dirty="0">
                          <a:solidFill>
                            <a:schemeClr val="dk1"/>
                          </a:solidFill>
                          <a:effectLst/>
                          <a:latin typeface="+mn-lt"/>
                          <a:ea typeface="+mn-ea"/>
                          <a:cs typeface="+mn-cs"/>
                        </a:rPr>
                        <a:t>TFR2 </a:t>
                      </a:r>
                      <a:endParaRPr lang="en-GB" dirty="0"/>
                    </a:p>
                  </a:txBody>
                  <a:tcPr/>
                </a:tc>
                <a:tc>
                  <a:txBody>
                    <a:bodyPr/>
                    <a:lstStyle/>
                    <a:p>
                      <a:endParaRPr lang="en-GB" dirty="0"/>
                    </a:p>
                  </a:txBody>
                  <a:tcPr/>
                </a:tc>
                <a:extLst>
                  <a:ext uri="{0D108BD9-81ED-4DB2-BD59-A6C34878D82A}">
                    <a16:rowId xmlns:a16="http://schemas.microsoft.com/office/drawing/2014/main" val="254803337"/>
                  </a:ext>
                </a:extLst>
              </a:tr>
              <a:tr h="0">
                <a:tc>
                  <a:txBody>
                    <a:bodyPr/>
                    <a:lstStyle/>
                    <a:p>
                      <a:r>
                        <a:rPr lang="en-GB" sz="1800" b="0" i="0" u="none" strike="noStrike" kern="1200" dirty="0">
                          <a:solidFill>
                            <a:schemeClr val="dk1"/>
                          </a:solidFill>
                          <a:effectLst/>
                          <a:latin typeface="+mn-lt"/>
                          <a:ea typeface="+mn-ea"/>
                          <a:cs typeface="+mn-cs"/>
                        </a:rPr>
                        <a:t>UTP14C</a:t>
                      </a:r>
                      <a:endParaRPr lang="en-GB" dirty="0"/>
                    </a:p>
                  </a:txBody>
                  <a:tcPr/>
                </a:tc>
                <a:tc>
                  <a:txBody>
                    <a:bodyPr/>
                    <a:lstStyle/>
                    <a:p>
                      <a:endParaRPr lang="en-GB" dirty="0"/>
                    </a:p>
                  </a:txBody>
                  <a:tcPr/>
                </a:tc>
                <a:extLst>
                  <a:ext uri="{0D108BD9-81ED-4DB2-BD59-A6C34878D82A}">
                    <a16:rowId xmlns:a16="http://schemas.microsoft.com/office/drawing/2014/main" val="4154849316"/>
                  </a:ext>
                </a:extLst>
              </a:tr>
            </a:tbl>
          </a:graphicData>
        </a:graphic>
      </p:graphicFrame>
      <p:sp>
        <p:nvSpPr>
          <p:cNvPr id="42" name="Text Placeholder 31">
            <a:extLst>
              <a:ext uri="{FF2B5EF4-FFF2-40B4-BE49-F238E27FC236}">
                <a16:creationId xmlns:a16="http://schemas.microsoft.com/office/drawing/2014/main" id="{3DCEBB17-DE02-424E-A803-D4C400959F89}"/>
              </a:ext>
            </a:extLst>
          </p:cNvPr>
          <p:cNvSpPr txBox="1">
            <a:spLocks/>
          </p:cNvSpPr>
          <p:nvPr/>
        </p:nvSpPr>
        <p:spPr>
          <a:xfrm>
            <a:off x="895718" y="2446616"/>
            <a:ext cx="4811528" cy="576262"/>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sp>
        <p:nvSpPr>
          <p:cNvPr id="44" name="Text Placeholder 31">
            <a:extLst>
              <a:ext uri="{FF2B5EF4-FFF2-40B4-BE49-F238E27FC236}">
                <a16:creationId xmlns:a16="http://schemas.microsoft.com/office/drawing/2014/main" id="{C2232EC1-A9BF-4628-9C95-FACB0F3B910B}"/>
              </a:ext>
            </a:extLst>
          </p:cNvPr>
          <p:cNvSpPr txBox="1">
            <a:spLocks/>
          </p:cNvSpPr>
          <p:nvPr/>
        </p:nvSpPr>
        <p:spPr>
          <a:xfrm>
            <a:off x="5964894" y="2446616"/>
            <a:ext cx="4811528" cy="586843"/>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graphicFrame>
        <p:nvGraphicFramePr>
          <p:cNvPr id="45" name="Table 40">
            <a:extLst>
              <a:ext uri="{FF2B5EF4-FFF2-40B4-BE49-F238E27FC236}">
                <a16:creationId xmlns:a16="http://schemas.microsoft.com/office/drawing/2014/main" id="{997774F4-6151-4DA0-A97C-DF0DD9480F49}"/>
              </a:ext>
            </a:extLst>
          </p:cNvPr>
          <p:cNvGraphicFramePr>
            <a:graphicFrameLocks/>
          </p:cNvGraphicFramePr>
          <p:nvPr>
            <p:extLst>
              <p:ext uri="{D42A27DB-BD31-4B8C-83A1-F6EECF244321}">
                <p14:modId xmlns:p14="http://schemas.microsoft.com/office/powerpoint/2010/main" val="2229029026"/>
              </p:ext>
            </p:extLst>
          </p:nvPr>
        </p:nvGraphicFramePr>
        <p:xfrm>
          <a:off x="6096000" y="3096159"/>
          <a:ext cx="5061136" cy="2776435"/>
        </p:xfrm>
        <a:graphic>
          <a:graphicData uri="http://schemas.openxmlformats.org/drawingml/2006/table">
            <a:tbl>
              <a:tblPr firstRow="1" bandRow="1">
                <a:tableStyleId>{5C22544A-7EE6-4342-B048-85BDC9FD1C3A}</a:tableStyleId>
              </a:tblPr>
              <a:tblGrid>
                <a:gridCol w="2530568">
                  <a:extLst>
                    <a:ext uri="{9D8B030D-6E8A-4147-A177-3AD203B41FA5}">
                      <a16:colId xmlns:a16="http://schemas.microsoft.com/office/drawing/2014/main" val="1405396964"/>
                    </a:ext>
                  </a:extLst>
                </a:gridCol>
                <a:gridCol w="2530568">
                  <a:extLst>
                    <a:ext uri="{9D8B030D-6E8A-4147-A177-3AD203B41FA5}">
                      <a16:colId xmlns:a16="http://schemas.microsoft.com/office/drawing/2014/main" val="954277969"/>
                    </a:ext>
                  </a:extLst>
                </a:gridCol>
              </a:tblGrid>
              <a:tr h="370840">
                <a:tc>
                  <a:txBody>
                    <a:bodyPr/>
                    <a:lstStyle/>
                    <a:p>
                      <a:pPr algn="ctr"/>
                      <a:r>
                        <a:rPr lang="en-GB" dirty="0"/>
                        <a:t>More abundant in IR</a:t>
                      </a:r>
                    </a:p>
                  </a:txBody>
                  <a:tcPr/>
                </a:tc>
                <a:tc>
                  <a:txBody>
                    <a:bodyPr/>
                    <a:lstStyle/>
                    <a:p>
                      <a:pPr algn="ctr"/>
                      <a:r>
                        <a:rPr lang="en-GB" dirty="0"/>
                        <a:t>Less abundant in IR</a:t>
                      </a:r>
                    </a:p>
                  </a:txBody>
                  <a:tcPr/>
                </a:tc>
                <a:extLst>
                  <a:ext uri="{0D108BD9-81ED-4DB2-BD59-A6C34878D82A}">
                    <a16:rowId xmlns:a16="http://schemas.microsoft.com/office/drawing/2014/main" val="3391669726"/>
                  </a:ext>
                </a:extLst>
              </a:tr>
              <a:tr h="370840">
                <a:tc>
                  <a:txBody>
                    <a:bodyPr/>
                    <a:lstStyle/>
                    <a:p>
                      <a:r>
                        <a:rPr lang="en-GB" dirty="0"/>
                        <a:t>(Liver) cirrhosis</a:t>
                      </a:r>
                    </a:p>
                  </a:txBody>
                  <a:tcPr/>
                </a:tc>
                <a:tc rowSpan="5">
                  <a:txBody>
                    <a:bodyPr/>
                    <a:lstStyle/>
                    <a:p>
                      <a:r>
                        <a:rPr lang="en-GB" sz="1800" b="0" i="0" u="none" strike="noStrike" kern="1200" dirty="0">
                          <a:solidFill>
                            <a:schemeClr val="dk1"/>
                          </a:solidFill>
                          <a:effectLst/>
                          <a:latin typeface="+mn-lt"/>
                          <a:ea typeface="+mn-ea"/>
                          <a:cs typeface="+mn-cs"/>
                        </a:rPr>
                        <a:t>Colorectal carcinogenesis </a:t>
                      </a:r>
                      <a:endParaRPr lang="en-GB" dirty="0"/>
                    </a:p>
                    <a:p>
                      <a:endParaRPr lang="en-GB" dirty="0"/>
                    </a:p>
                  </a:txBody>
                  <a:tcPr/>
                </a:tc>
                <a:extLst>
                  <a:ext uri="{0D108BD9-81ED-4DB2-BD59-A6C34878D82A}">
                    <a16:rowId xmlns:a16="http://schemas.microsoft.com/office/drawing/2014/main" val="2583486321"/>
                  </a:ext>
                </a:extLst>
              </a:tr>
              <a:tr h="370840">
                <a:tc>
                  <a:txBody>
                    <a:bodyPr/>
                    <a:lstStyle/>
                    <a:p>
                      <a:r>
                        <a:rPr lang="en-GB" dirty="0"/>
                        <a:t>Fibromyalgia</a:t>
                      </a:r>
                    </a:p>
                  </a:txBody>
                  <a:tcPr/>
                </a:tc>
                <a:tc vMerge="1">
                  <a:txBody>
                    <a:bodyPr/>
                    <a:lstStyle/>
                    <a:p>
                      <a:endParaRPr lang="en-GB" dirty="0"/>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Colorectal carcinogenesis </a:t>
                      </a:r>
                      <a:endParaRPr lang="en-GB" dirty="0"/>
                    </a:p>
                  </a:txBody>
                  <a:tcPr/>
                </a:tc>
                <a:tc vMerge="1">
                  <a:txBody>
                    <a:bodyPr/>
                    <a:lstStyle/>
                    <a:p>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Type 1 diabetes </a:t>
                      </a:r>
                      <a:endParaRPr lang="en-GB" dirty="0"/>
                    </a:p>
                  </a:txBody>
                  <a:tcPr/>
                </a:tc>
                <a:tc vMerge="1">
                  <a:txBody>
                    <a:bodyPr/>
                    <a:lstStyle/>
                    <a:p>
                      <a:endParaRPr lang="en-GB" dirty="0"/>
                    </a:p>
                  </a:txBody>
                  <a:tcPr/>
                </a:tc>
                <a:extLst>
                  <a:ext uri="{0D108BD9-81ED-4DB2-BD59-A6C34878D82A}">
                    <a16:rowId xmlns:a16="http://schemas.microsoft.com/office/drawing/2014/main" val="1159899617"/>
                  </a:ext>
                </a:extLst>
              </a:tr>
              <a:tr h="652995">
                <a:tc>
                  <a:txBody>
                    <a:bodyPr/>
                    <a:lstStyle/>
                    <a:p>
                      <a:r>
                        <a:rPr lang="en-GB" dirty="0"/>
                        <a:t>Alzheimer’s disease</a:t>
                      </a:r>
                    </a:p>
                  </a:txBody>
                  <a:tcPr/>
                </a:tc>
                <a:tc vMerge="1">
                  <a:txBody>
                    <a:bodyPr/>
                    <a:lstStyle/>
                    <a:p>
                      <a:endParaRPr lang="en-GB" dirty="0"/>
                    </a:p>
                  </a:txBody>
                  <a:tcPr/>
                </a:tc>
                <a:extLst>
                  <a:ext uri="{0D108BD9-81ED-4DB2-BD59-A6C34878D82A}">
                    <a16:rowId xmlns:a16="http://schemas.microsoft.com/office/drawing/2014/main" val="712181724"/>
                  </a:ext>
                </a:extLst>
              </a:tr>
            </a:tbl>
          </a:graphicData>
        </a:graphic>
      </p:graphicFrame>
    </p:spTree>
    <p:extLst>
      <p:ext uri="{BB962C8B-B14F-4D97-AF65-F5344CB8AC3E}">
        <p14:creationId xmlns:p14="http://schemas.microsoft.com/office/powerpoint/2010/main" val="9891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Next steps… </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1103312" y="2052919"/>
            <a:ext cx="8946541" cy="1376082"/>
          </a:xfrm>
        </p:spPr>
        <p:txBody>
          <a:bodyPr/>
          <a:lstStyle/>
          <a:p>
            <a:pPr marL="0" indent="0">
              <a:buNone/>
            </a:pPr>
            <a:r>
              <a:rPr lang="en-GB" dirty="0"/>
              <a:t>1. </a:t>
            </a:r>
            <a:r>
              <a:rPr lang="en-GB"/>
              <a:t>Finalisation of part II. </a:t>
            </a:r>
            <a:endParaRPr lang="en-GB" dirty="0"/>
          </a:p>
          <a:p>
            <a:pPr marL="0" indent="0">
              <a:buNone/>
            </a:pPr>
            <a:r>
              <a:rPr lang="en-GB" dirty="0"/>
              <a:t>2. More in depth understanding of the analyses performed in part II.</a:t>
            </a:r>
          </a:p>
          <a:p>
            <a:pPr marL="0" indent="0">
              <a:buNone/>
            </a:pPr>
            <a:r>
              <a:rPr lang="en-GB" dirty="0"/>
              <a:t>3. Interpretation of the results.</a:t>
            </a:r>
          </a:p>
          <a:p>
            <a:pPr marL="0" indent="0">
              <a:buNone/>
            </a:pPr>
            <a:endParaRPr lang="en-GB" dirty="0"/>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1322306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2215991"/>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pPr marL="285750" indent="-285750">
              <a:buFontTx/>
              <a:buChar char="-"/>
            </a:pPr>
            <a:endParaRPr lang="en-GB" dirty="0"/>
          </a:p>
        </p:txBody>
      </p:sp>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pic>
        <p:nvPicPr>
          <p:cNvPr id="8" name="Graphic 7" descr="Petri Dish">
            <a:extLst>
              <a:ext uri="{FF2B5EF4-FFF2-40B4-BE49-F238E27FC236}">
                <a16:creationId xmlns:a16="http://schemas.microsoft.com/office/drawing/2014/main" id="{26834622-AF8C-41ED-ADE9-67D86F2299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59418" y="4681925"/>
            <a:ext cx="710147" cy="710147"/>
          </a:xfrm>
          <a:prstGeom prst="rect">
            <a:avLst/>
          </a:prstGeom>
        </p:spPr>
      </p:pic>
      <p:pic>
        <p:nvPicPr>
          <p:cNvPr id="1026" name="Picture 2" descr="Development of type 2 diabetes.&#10;Insulin resistance associated with obesi...">
            <a:extLst>
              <a:ext uri="{FF2B5EF4-FFF2-40B4-BE49-F238E27FC236}">
                <a16:creationId xmlns:a16="http://schemas.microsoft.com/office/drawing/2014/main" id="{39E3A693-57B9-4368-A09F-B8DB1E4774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214" y="1535646"/>
            <a:ext cx="6667500" cy="43529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35EFBFD-55AF-4909-9DE8-E44F2AF729B9}"/>
              </a:ext>
            </a:extLst>
          </p:cNvPr>
          <p:cNvSpPr/>
          <p:nvPr/>
        </p:nvSpPr>
        <p:spPr>
          <a:xfrm>
            <a:off x="4143763" y="6243043"/>
            <a:ext cx="5532284" cy="369332"/>
          </a:xfrm>
          <a:prstGeom prst="rect">
            <a:avLst/>
          </a:prstGeom>
        </p:spPr>
        <p:txBody>
          <a:bodyPr wrap="none">
            <a:spAutoFit/>
          </a:bodyPr>
          <a:lstStyle/>
          <a:p>
            <a:r>
              <a:rPr lang="en-GB" dirty="0">
                <a:hlinkClick r:id="rId8"/>
              </a:rPr>
              <a:t>https://www.jci.org/articles/view/29189/figure/1</a:t>
            </a:r>
            <a:endParaRPr lang="en-GB" dirty="0"/>
          </a:p>
        </p:txBody>
      </p:sp>
    </p:spTree>
    <p:extLst>
      <p:ext uri="{BB962C8B-B14F-4D97-AF65-F5344CB8AC3E}">
        <p14:creationId xmlns:p14="http://schemas.microsoft.com/office/powerpoint/2010/main" val="29742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IR at the omics level</a:t>
            </a:r>
          </a:p>
        </p:txBody>
      </p:sp>
      <p:sp>
        <p:nvSpPr>
          <p:cNvPr id="8" name="TextBox 7">
            <a:extLst>
              <a:ext uri="{FF2B5EF4-FFF2-40B4-BE49-F238E27FC236}">
                <a16:creationId xmlns:a16="http://schemas.microsoft.com/office/drawing/2014/main" id="{1DCD6BDE-4DD5-435E-928E-F80562EBDCFD}"/>
              </a:ext>
            </a:extLst>
          </p:cNvPr>
          <p:cNvSpPr txBox="1"/>
          <p:nvPr/>
        </p:nvSpPr>
        <p:spPr>
          <a:xfrm>
            <a:off x="4289412" y="1668582"/>
            <a:ext cx="3456988" cy="369332"/>
          </a:xfrm>
          <a:prstGeom prst="rect">
            <a:avLst/>
          </a:prstGeom>
          <a:noFill/>
          <a:ln>
            <a:solidFill>
              <a:schemeClr val="tx1">
                <a:lumMod val="75000"/>
              </a:schemeClr>
            </a:solidFill>
          </a:ln>
        </p:spPr>
        <p:txBody>
          <a:bodyPr wrap="square" rtlCol="0" anchor="ctr">
            <a:spAutoFit/>
          </a:bodyPr>
          <a:lstStyle/>
          <a:p>
            <a:pPr algn="ctr"/>
            <a:r>
              <a:rPr lang="en-GB" u="sng" dirty="0"/>
              <a:t>Microbial Metagenome </a:t>
            </a:r>
          </a:p>
        </p:txBody>
      </p:sp>
      <p:sp>
        <p:nvSpPr>
          <p:cNvPr id="5" name="TextBox 4">
            <a:extLst>
              <a:ext uri="{FF2B5EF4-FFF2-40B4-BE49-F238E27FC236}">
                <a16:creationId xmlns:a16="http://schemas.microsoft.com/office/drawing/2014/main" id="{DA9EBC73-0320-40F0-9249-180391C46930}"/>
              </a:ext>
            </a:extLst>
          </p:cNvPr>
          <p:cNvSpPr txBox="1"/>
          <p:nvPr/>
        </p:nvSpPr>
        <p:spPr>
          <a:xfrm>
            <a:off x="129446" y="1666859"/>
            <a:ext cx="3456988" cy="369332"/>
          </a:xfrm>
          <a:prstGeom prst="rect">
            <a:avLst/>
          </a:prstGeom>
          <a:noFill/>
          <a:ln>
            <a:solidFill>
              <a:schemeClr val="tx1">
                <a:lumMod val="75000"/>
              </a:schemeClr>
            </a:solidFill>
          </a:ln>
        </p:spPr>
        <p:txBody>
          <a:bodyPr wrap="square" rtlCol="0">
            <a:spAutoFit/>
          </a:bodyPr>
          <a:lstStyle/>
          <a:p>
            <a:pPr algn="ctr"/>
            <a:r>
              <a:rPr lang="en-GB" u="sng" dirty="0"/>
              <a:t>Host Metabolome</a:t>
            </a:r>
          </a:p>
        </p:txBody>
      </p:sp>
      <p:sp>
        <p:nvSpPr>
          <p:cNvPr id="6" name="TextBox 5">
            <a:extLst>
              <a:ext uri="{FF2B5EF4-FFF2-40B4-BE49-F238E27FC236}">
                <a16:creationId xmlns:a16="http://schemas.microsoft.com/office/drawing/2014/main" id="{1B73E6E5-4091-4B48-ACA4-96DF8956F384}"/>
              </a:ext>
            </a:extLst>
          </p:cNvPr>
          <p:cNvSpPr txBox="1"/>
          <p:nvPr/>
        </p:nvSpPr>
        <p:spPr>
          <a:xfrm>
            <a:off x="8514479" y="1666859"/>
            <a:ext cx="3445958" cy="369332"/>
          </a:xfrm>
          <a:prstGeom prst="rect">
            <a:avLst/>
          </a:prstGeom>
          <a:noFill/>
          <a:ln>
            <a:solidFill>
              <a:schemeClr val="tx1">
                <a:lumMod val="75000"/>
              </a:schemeClr>
            </a:solidFill>
          </a:ln>
        </p:spPr>
        <p:txBody>
          <a:bodyPr wrap="square" rtlCol="0">
            <a:spAutoFit/>
          </a:bodyPr>
          <a:lstStyle/>
          <a:p>
            <a:pPr algn="ctr"/>
            <a:r>
              <a:rPr lang="en-GB" u="sng" dirty="0"/>
              <a:t>Host Proteome</a:t>
            </a:r>
          </a:p>
        </p:txBody>
      </p:sp>
      <p:sp>
        <p:nvSpPr>
          <p:cNvPr id="10" name="Arrow: Right 9">
            <a:extLst>
              <a:ext uri="{FF2B5EF4-FFF2-40B4-BE49-F238E27FC236}">
                <a16:creationId xmlns:a16="http://schemas.microsoft.com/office/drawing/2014/main" id="{E17FB63D-34FB-4D73-AE0E-F6207FF025B4}"/>
              </a:ext>
            </a:extLst>
          </p:cNvPr>
          <p:cNvSpPr/>
          <p:nvPr/>
        </p:nvSpPr>
        <p:spPr>
          <a:xfrm>
            <a:off x="7753981" y="1479358"/>
            <a:ext cx="948844" cy="73806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A3A0F4B9-DAF2-4771-8D7F-8E4B32682913}"/>
              </a:ext>
            </a:extLst>
          </p:cNvPr>
          <p:cNvSpPr/>
          <p:nvPr/>
        </p:nvSpPr>
        <p:spPr>
          <a:xfrm rot="10800000">
            <a:off x="3332639" y="1484651"/>
            <a:ext cx="948844" cy="72663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402EAFF-5BBF-47EF-B3A6-5A04FB1E7179}"/>
              </a:ext>
            </a:extLst>
          </p:cNvPr>
          <p:cNvSpPr/>
          <p:nvPr/>
        </p:nvSpPr>
        <p:spPr>
          <a:xfrm>
            <a:off x="4248213" y="3427146"/>
            <a:ext cx="664943" cy="369332"/>
          </a:xfrm>
          <a:prstGeom prst="rect">
            <a:avLst/>
          </a:prstGeom>
          <a:ln>
            <a:noFill/>
          </a:ln>
        </p:spPr>
        <p:txBody>
          <a:bodyPr wrap="square">
            <a:spAutoFit/>
          </a:bodyPr>
          <a:lstStyle/>
          <a:p>
            <a:pPr algn="ctr"/>
            <a:r>
              <a:rPr lang="en-GB" dirty="0"/>
              <a:t>IR</a:t>
            </a:r>
          </a:p>
        </p:txBody>
      </p:sp>
      <p:sp>
        <p:nvSpPr>
          <p:cNvPr id="3" name="Rectangle 2">
            <a:extLst>
              <a:ext uri="{FF2B5EF4-FFF2-40B4-BE49-F238E27FC236}">
                <a16:creationId xmlns:a16="http://schemas.microsoft.com/office/drawing/2014/main" id="{76B3B802-46C7-492A-89CE-354D1EC26B06}"/>
              </a:ext>
            </a:extLst>
          </p:cNvPr>
          <p:cNvSpPr/>
          <p:nvPr/>
        </p:nvSpPr>
        <p:spPr>
          <a:xfrm>
            <a:off x="0" y="3429000"/>
            <a:ext cx="766203" cy="369332"/>
          </a:xfrm>
          <a:prstGeom prst="rect">
            <a:avLst/>
          </a:prstGeom>
          <a:ln>
            <a:noFill/>
          </a:ln>
        </p:spPr>
        <p:txBody>
          <a:bodyPr wrap="square">
            <a:spAutoFit/>
          </a:bodyPr>
          <a:lstStyle/>
          <a:p>
            <a:pPr algn="ctr"/>
            <a:r>
              <a:rPr lang="en-GB" dirty="0"/>
              <a:t>IR</a:t>
            </a:r>
          </a:p>
        </p:txBody>
      </p:sp>
      <p:sp>
        <p:nvSpPr>
          <p:cNvPr id="4" name="Rectangle 3">
            <a:extLst>
              <a:ext uri="{FF2B5EF4-FFF2-40B4-BE49-F238E27FC236}">
                <a16:creationId xmlns:a16="http://schemas.microsoft.com/office/drawing/2014/main" id="{C1BABD6E-8B7E-4613-9122-6410093DB068}"/>
              </a:ext>
            </a:extLst>
          </p:cNvPr>
          <p:cNvSpPr/>
          <p:nvPr/>
        </p:nvSpPr>
        <p:spPr>
          <a:xfrm>
            <a:off x="9322456" y="4191195"/>
            <a:ext cx="2732517" cy="923330"/>
          </a:xfrm>
          <a:prstGeom prst="rect">
            <a:avLst/>
          </a:prstGeom>
          <a:ln>
            <a:noFill/>
          </a:ln>
        </p:spPr>
        <p:txBody>
          <a:bodyPr wrap="square">
            <a:spAutoFit/>
          </a:bodyPr>
          <a:lstStyle/>
          <a:p>
            <a:r>
              <a:rPr lang="en-GB" dirty="0"/>
              <a:t>Differential expression </a:t>
            </a:r>
          </a:p>
          <a:p>
            <a:r>
              <a:rPr lang="en-GB" dirty="0"/>
              <a:t>of genes involved in </a:t>
            </a:r>
          </a:p>
          <a:p>
            <a:r>
              <a:rPr lang="en-GB" dirty="0"/>
              <a:t>BCAA catabolism (7) </a:t>
            </a:r>
          </a:p>
        </p:txBody>
      </p:sp>
      <p:sp>
        <p:nvSpPr>
          <p:cNvPr id="13" name="Rectangle 12">
            <a:extLst>
              <a:ext uri="{FF2B5EF4-FFF2-40B4-BE49-F238E27FC236}">
                <a16:creationId xmlns:a16="http://schemas.microsoft.com/office/drawing/2014/main" id="{F2EB26E8-E8F3-4E24-AB63-BB89D190810D}"/>
              </a:ext>
            </a:extLst>
          </p:cNvPr>
          <p:cNvSpPr/>
          <p:nvPr/>
        </p:nvSpPr>
        <p:spPr>
          <a:xfrm>
            <a:off x="805006" y="2726546"/>
            <a:ext cx="2943317" cy="369332"/>
          </a:xfrm>
          <a:prstGeom prst="rect">
            <a:avLst/>
          </a:prstGeom>
        </p:spPr>
        <p:txBody>
          <a:bodyPr wrap="square">
            <a:spAutoFit/>
          </a:bodyPr>
          <a:lstStyle/>
          <a:p>
            <a:r>
              <a:rPr lang="en-GB" dirty="0"/>
              <a:t>Hypertriglyceridemia (5)</a:t>
            </a:r>
          </a:p>
        </p:txBody>
      </p:sp>
      <p:sp>
        <p:nvSpPr>
          <p:cNvPr id="14" name="Rectangle 13">
            <a:extLst>
              <a:ext uri="{FF2B5EF4-FFF2-40B4-BE49-F238E27FC236}">
                <a16:creationId xmlns:a16="http://schemas.microsoft.com/office/drawing/2014/main" id="{712413A9-BD8F-4EF7-BCFB-2EEAB5D2D050}"/>
              </a:ext>
            </a:extLst>
          </p:cNvPr>
          <p:cNvSpPr/>
          <p:nvPr/>
        </p:nvSpPr>
        <p:spPr>
          <a:xfrm>
            <a:off x="137027"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96C82FE-699A-499D-9D11-159D3373301C}"/>
              </a:ext>
            </a:extLst>
          </p:cNvPr>
          <p:cNvSpPr/>
          <p:nvPr/>
        </p:nvSpPr>
        <p:spPr>
          <a:xfrm>
            <a:off x="988237" y="3287976"/>
            <a:ext cx="2781428" cy="646331"/>
          </a:xfrm>
          <a:prstGeom prst="rect">
            <a:avLst/>
          </a:prstGeom>
        </p:spPr>
        <p:txBody>
          <a:bodyPr wrap="square">
            <a:spAutoFit/>
          </a:bodyPr>
          <a:lstStyle/>
          <a:p>
            <a:r>
              <a:rPr lang="en-GB" dirty="0"/>
              <a:t>Unrestrained </a:t>
            </a:r>
          </a:p>
          <a:p>
            <a:r>
              <a:rPr lang="en-GB" dirty="0"/>
              <a:t>gluconeogenesis (5)</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D02D10E-F0EA-4094-9710-B4B84338885C}"/>
                  </a:ext>
                </a:extLst>
              </p:cNvPr>
              <p:cNvSpPr/>
              <p:nvPr/>
            </p:nvSpPr>
            <p:spPr>
              <a:xfrm>
                <a:off x="814250" y="4108949"/>
                <a:ext cx="1142712" cy="369332"/>
              </a:xfrm>
              <a:prstGeom prst="rect">
                <a:avLst/>
              </a:prstGeom>
            </p:spPr>
            <p:txBody>
              <a:bodyPr wrap="square">
                <a:spAutoFit/>
              </a:bodyPr>
              <a:lstStyle/>
              <a:p>
                <a14:m>
                  <m:oMath xmlns:m="http://schemas.openxmlformats.org/officeDocument/2006/math">
                    <m:r>
                      <a:rPr lang="en-GB" i="1" smtClean="0">
                        <a:latin typeface="Cambria Math" panose="02040503050406030204" pitchFamily="18" charset="0"/>
                      </a:rPr>
                      <m:t>↑</m:t>
                    </m:r>
                  </m:oMath>
                </a14:m>
                <a:r>
                  <a:rPr lang="en-GB" dirty="0"/>
                  <a:t> BCAA</a:t>
                </a:r>
              </a:p>
            </p:txBody>
          </p:sp>
        </mc:Choice>
        <mc:Fallback xmlns="">
          <p:sp>
            <p:nvSpPr>
              <p:cNvPr id="16" name="Rectangle 15">
                <a:extLst>
                  <a:ext uri="{FF2B5EF4-FFF2-40B4-BE49-F238E27FC236}">
                    <a16:creationId xmlns:a16="http://schemas.microsoft.com/office/drawing/2014/main" id="{CD02D10E-F0EA-4094-9710-B4B84338885C}"/>
                  </a:ext>
                </a:extLst>
              </p:cNvPr>
              <p:cNvSpPr>
                <a:spLocks noRot="1" noChangeAspect="1" noMove="1" noResize="1" noEditPoints="1" noAdjustHandles="1" noChangeArrowheads="1" noChangeShapeType="1" noTextEdit="1"/>
              </p:cNvSpPr>
              <p:nvPr/>
            </p:nvSpPr>
            <p:spPr>
              <a:xfrm>
                <a:off x="814250" y="4108949"/>
                <a:ext cx="1142712" cy="369332"/>
              </a:xfrm>
              <a:prstGeom prst="rect">
                <a:avLst/>
              </a:prstGeom>
              <a:blipFill>
                <a:blip r:embed="rId5"/>
                <a:stretch>
                  <a:fillRect t="-8197" b="-24590"/>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0AE9FC56-AD3B-413C-B843-41A2F6282AEC}"/>
              </a:ext>
            </a:extLst>
          </p:cNvPr>
          <p:cNvCxnSpPr>
            <a:cxnSpLocks/>
          </p:cNvCxnSpPr>
          <p:nvPr/>
        </p:nvCxnSpPr>
        <p:spPr>
          <a:xfrm>
            <a:off x="474358" y="3835114"/>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2827388-CAF9-4B04-ACF9-77F31EC61778}"/>
              </a:ext>
            </a:extLst>
          </p:cNvPr>
          <p:cNvSpPr/>
          <p:nvPr/>
        </p:nvSpPr>
        <p:spPr>
          <a:xfrm>
            <a:off x="4662905" y="2449547"/>
            <a:ext cx="3117710" cy="646331"/>
          </a:xfrm>
          <a:prstGeom prst="rect">
            <a:avLst/>
          </a:prstGeom>
        </p:spPr>
        <p:txBody>
          <a:bodyPr wrap="square">
            <a:spAutoFit/>
          </a:bodyPr>
          <a:lstStyle/>
          <a:p>
            <a:r>
              <a:rPr lang="en-GB" dirty="0"/>
              <a:t>↓ Bacteroidetes/Firmicutes </a:t>
            </a:r>
          </a:p>
          <a:p>
            <a:r>
              <a:rPr lang="en-GB" dirty="0"/>
              <a:t>ratio in T2D. (4) </a:t>
            </a:r>
          </a:p>
        </p:txBody>
      </p:sp>
      <p:sp>
        <p:nvSpPr>
          <p:cNvPr id="21" name="Rectangle 20">
            <a:extLst>
              <a:ext uri="{FF2B5EF4-FFF2-40B4-BE49-F238E27FC236}">
                <a16:creationId xmlns:a16="http://schemas.microsoft.com/office/drawing/2014/main" id="{814F6401-061D-4D22-BB9A-E463893C0872}"/>
              </a:ext>
            </a:extLst>
          </p:cNvPr>
          <p:cNvSpPr/>
          <p:nvPr/>
        </p:nvSpPr>
        <p:spPr>
          <a:xfrm>
            <a:off x="4662905" y="4052696"/>
            <a:ext cx="3117711" cy="1200329"/>
          </a:xfrm>
          <a:prstGeom prst="rect">
            <a:avLst/>
          </a:prstGeom>
        </p:spPr>
        <p:txBody>
          <a:bodyPr wrap="square">
            <a:spAutoFit/>
          </a:bodyPr>
          <a:lstStyle/>
          <a:p>
            <a:r>
              <a:rPr lang="en-GB" dirty="0"/>
              <a:t>Specific taxa = associated </a:t>
            </a:r>
          </a:p>
          <a:p>
            <a:r>
              <a:rPr lang="en-GB" dirty="0"/>
              <a:t>with improved insulin </a:t>
            </a:r>
          </a:p>
          <a:p>
            <a:r>
              <a:rPr lang="en-GB" dirty="0"/>
              <a:t>sensitivity or with insulin resistance (9)</a:t>
            </a:r>
          </a:p>
        </p:txBody>
      </p:sp>
      <p:sp>
        <p:nvSpPr>
          <p:cNvPr id="22" name="Rectangle 21">
            <a:extLst>
              <a:ext uri="{FF2B5EF4-FFF2-40B4-BE49-F238E27FC236}">
                <a16:creationId xmlns:a16="http://schemas.microsoft.com/office/drawing/2014/main" id="{A3F87E38-857B-4CCA-95E2-D97355642C38}"/>
              </a:ext>
            </a:extLst>
          </p:cNvPr>
          <p:cNvSpPr/>
          <p:nvPr/>
        </p:nvSpPr>
        <p:spPr>
          <a:xfrm>
            <a:off x="4285920"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05A15E08-F6F4-4590-8396-7BE4493D400A}"/>
              </a:ext>
            </a:extLst>
          </p:cNvPr>
          <p:cNvCxnSpPr>
            <a:cxnSpLocks/>
          </p:cNvCxnSpPr>
          <p:nvPr/>
        </p:nvCxnSpPr>
        <p:spPr>
          <a:xfrm>
            <a:off x="4758017" y="3763144"/>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23C261B-02DC-47F8-B3EF-5CD082A19270}"/>
              </a:ext>
            </a:extLst>
          </p:cNvPr>
          <p:cNvCxnSpPr>
            <a:cxnSpLocks/>
          </p:cNvCxnSpPr>
          <p:nvPr/>
        </p:nvCxnSpPr>
        <p:spPr>
          <a:xfrm rot="16200000">
            <a:off x="4754310" y="3140246"/>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5A6971-37D7-4976-A2E0-B723C92C5408}"/>
              </a:ext>
            </a:extLst>
          </p:cNvPr>
          <p:cNvCxnSpPr>
            <a:cxnSpLocks/>
          </p:cNvCxnSpPr>
          <p:nvPr/>
        </p:nvCxnSpPr>
        <p:spPr>
          <a:xfrm flipV="1">
            <a:off x="474357" y="2956083"/>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1B8ED67-E166-417F-A66D-66808F5B656B}"/>
              </a:ext>
            </a:extLst>
          </p:cNvPr>
          <p:cNvCxnSpPr>
            <a:cxnSpLocks/>
            <a:endCxn id="15" idx="1"/>
          </p:cNvCxnSpPr>
          <p:nvPr/>
        </p:nvCxnSpPr>
        <p:spPr>
          <a:xfrm>
            <a:off x="629765" y="3606682"/>
            <a:ext cx="358472" cy="446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7766B96A-FE3B-4AEC-B89B-4F7432A84171}"/>
              </a:ext>
            </a:extLst>
          </p:cNvPr>
          <p:cNvSpPr/>
          <p:nvPr/>
        </p:nvSpPr>
        <p:spPr>
          <a:xfrm>
            <a:off x="8503449"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B66EFC42-E789-436C-BA37-C72D5B58F943}"/>
              </a:ext>
            </a:extLst>
          </p:cNvPr>
          <p:cNvSpPr/>
          <p:nvPr/>
        </p:nvSpPr>
        <p:spPr>
          <a:xfrm>
            <a:off x="8434813" y="3414584"/>
            <a:ext cx="664943" cy="369332"/>
          </a:xfrm>
          <a:prstGeom prst="rect">
            <a:avLst/>
          </a:prstGeom>
          <a:ln>
            <a:noFill/>
          </a:ln>
        </p:spPr>
        <p:txBody>
          <a:bodyPr wrap="square">
            <a:spAutoFit/>
          </a:bodyPr>
          <a:lstStyle/>
          <a:p>
            <a:pPr algn="ctr"/>
            <a:r>
              <a:rPr lang="en-GB" dirty="0"/>
              <a:t>IR</a:t>
            </a:r>
          </a:p>
        </p:txBody>
      </p:sp>
      <p:sp>
        <p:nvSpPr>
          <p:cNvPr id="36" name="Rectangle 35">
            <a:extLst>
              <a:ext uri="{FF2B5EF4-FFF2-40B4-BE49-F238E27FC236}">
                <a16:creationId xmlns:a16="http://schemas.microsoft.com/office/drawing/2014/main" id="{21B19DAB-A7DA-4DBD-847A-DB3E4E2CDFB7}"/>
              </a:ext>
            </a:extLst>
          </p:cNvPr>
          <p:cNvSpPr/>
          <p:nvPr/>
        </p:nvSpPr>
        <p:spPr>
          <a:xfrm>
            <a:off x="9322456" y="2421058"/>
            <a:ext cx="2177197" cy="646331"/>
          </a:xfrm>
          <a:prstGeom prst="rect">
            <a:avLst/>
          </a:prstGeom>
          <a:ln>
            <a:noFill/>
          </a:ln>
        </p:spPr>
        <p:txBody>
          <a:bodyPr wrap="square">
            <a:spAutoFit/>
          </a:bodyPr>
          <a:lstStyle/>
          <a:p>
            <a:r>
              <a:rPr lang="en-GB" dirty="0"/>
              <a:t>Genetic </a:t>
            </a:r>
          </a:p>
          <a:p>
            <a:r>
              <a:rPr lang="en-GB" dirty="0"/>
              <a:t>predisposition (6)</a:t>
            </a:r>
          </a:p>
        </p:txBody>
      </p:sp>
      <p:cxnSp>
        <p:nvCxnSpPr>
          <p:cNvPr id="37" name="Straight Arrow Connector 36">
            <a:extLst>
              <a:ext uri="{FF2B5EF4-FFF2-40B4-BE49-F238E27FC236}">
                <a16:creationId xmlns:a16="http://schemas.microsoft.com/office/drawing/2014/main" id="{C9B797FD-7537-457A-AF4E-CD497835BB99}"/>
              </a:ext>
            </a:extLst>
          </p:cNvPr>
          <p:cNvCxnSpPr>
            <a:cxnSpLocks/>
          </p:cNvCxnSpPr>
          <p:nvPr/>
        </p:nvCxnSpPr>
        <p:spPr>
          <a:xfrm>
            <a:off x="9004006" y="3802563"/>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A60CE562-3AE9-42A7-A542-17072E49B807}"/>
              </a:ext>
            </a:extLst>
          </p:cNvPr>
          <p:cNvCxnSpPr>
            <a:cxnSpLocks/>
          </p:cNvCxnSpPr>
          <p:nvPr/>
        </p:nvCxnSpPr>
        <p:spPr>
          <a:xfrm rot="16200000">
            <a:off x="9000299" y="3179665"/>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9" name="Arrow: Curved Up 38">
            <a:extLst>
              <a:ext uri="{FF2B5EF4-FFF2-40B4-BE49-F238E27FC236}">
                <a16:creationId xmlns:a16="http://schemas.microsoft.com/office/drawing/2014/main" id="{161A6AEF-15A2-4DCD-89E9-7155DF288417}"/>
              </a:ext>
            </a:extLst>
          </p:cNvPr>
          <p:cNvSpPr/>
          <p:nvPr/>
        </p:nvSpPr>
        <p:spPr>
          <a:xfrm>
            <a:off x="3338080" y="5387520"/>
            <a:ext cx="5671367" cy="1064014"/>
          </a:xfrm>
          <a:prstGeom prst="curvedUpArrow">
            <a:avLst>
              <a:gd name="adj1" fmla="val 25000"/>
              <a:gd name="adj2" fmla="val 72549"/>
              <a:gd name="adj3" fmla="val 240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547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3" grpId="0"/>
      <p:bldP spid="4" grpId="0"/>
      <p:bldP spid="13" grpId="0"/>
      <p:bldP spid="14" grpId="0" animBg="1"/>
      <p:bldP spid="15" grpId="0"/>
      <p:bldP spid="16" grpId="0"/>
      <p:bldP spid="34" grpId="0" animBg="1"/>
      <p:bldP spid="35" grpId="0"/>
      <p:bldP spid="36" grpId="0"/>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adge 3">
            <a:extLst>
              <a:ext uri="{FF2B5EF4-FFF2-40B4-BE49-F238E27FC236}">
                <a16:creationId xmlns:a16="http://schemas.microsoft.com/office/drawing/2014/main" id="{41116C33-43B0-4F6F-8738-A000A48A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9" name="Rectangle 8">
            <a:extLst>
              <a:ext uri="{FF2B5EF4-FFF2-40B4-BE49-F238E27FC236}">
                <a16:creationId xmlns:a16="http://schemas.microsoft.com/office/drawing/2014/main" id="{AA23F4E1-923B-4AC9-BA0E-E679A9491D4B}"/>
              </a:ext>
            </a:extLst>
          </p:cNvPr>
          <p:cNvSpPr/>
          <p:nvPr/>
        </p:nvSpPr>
        <p:spPr>
          <a:xfrm>
            <a:off x="607359" y="2387591"/>
            <a:ext cx="3404966" cy="39014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607358" y="1924458"/>
            <a:ext cx="5488642"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56DC33-F958-4877-99A9-BF2AC6050806}"/>
              </a:ext>
            </a:extLst>
          </p:cNvPr>
          <p:cNvSpPr/>
          <p:nvPr/>
        </p:nvSpPr>
        <p:spPr>
          <a:xfrm>
            <a:off x="5712679" y="2393100"/>
            <a:ext cx="1082260"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607358" y="2826363"/>
            <a:ext cx="4867025" cy="39014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556056" y="685075"/>
            <a:ext cx="4918327" cy="935816"/>
          </a:xfrm>
        </p:spPr>
        <p:txBody>
          <a:bodyPr/>
          <a:lstStyle/>
          <a:p>
            <a:r>
              <a:rPr lang="en-GB" sz="3600" u="sng" dirty="0"/>
              <a:t>Aim</a:t>
            </a:r>
          </a:p>
        </p:txBody>
      </p:sp>
      <p:sp>
        <p:nvSpPr>
          <p:cNvPr id="12" name="Rectangle 11">
            <a:extLst>
              <a:ext uri="{FF2B5EF4-FFF2-40B4-BE49-F238E27FC236}">
                <a16:creationId xmlns:a16="http://schemas.microsoft.com/office/drawing/2014/main" id="{F5ACA5FC-4626-4855-ACEE-9E332F653B77}"/>
              </a:ext>
            </a:extLst>
          </p:cNvPr>
          <p:cNvSpPr/>
          <p:nvPr/>
        </p:nvSpPr>
        <p:spPr>
          <a:xfrm>
            <a:off x="607358" y="3275538"/>
            <a:ext cx="2348675" cy="39014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7360215-9184-4679-84E4-9FE1A1D1DA82}"/>
              </a:ext>
            </a:extLst>
          </p:cNvPr>
          <p:cNvSpPr txBox="1"/>
          <p:nvPr/>
        </p:nvSpPr>
        <p:spPr>
          <a:xfrm>
            <a:off x="556056" y="1437669"/>
            <a:ext cx="6299318" cy="2246769"/>
          </a:xfrm>
          <a:prstGeom prst="rect">
            <a:avLst/>
          </a:prstGeom>
          <a:noFill/>
        </p:spPr>
        <p:txBody>
          <a:bodyPr wrap="square" rtlCol="0">
            <a:spAutoFit/>
          </a:bodyPr>
          <a:lstStyle/>
          <a:p>
            <a:r>
              <a:rPr lang="en-GB" sz="2800" dirty="0"/>
              <a:t>Investigate the changes in microbiome, host metabolome  and host proteome between insulin resistant and insulin sensitive prediabetics.</a:t>
            </a:r>
          </a:p>
        </p:txBody>
      </p:sp>
      <p:sp>
        <p:nvSpPr>
          <p:cNvPr id="13" name="Rectangle 1">
            <a:extLst>
              <a:ext uri="{FF2B5EF4-FFF2-40B4-BE49-F238E27FC236}">
                <a16:creationId xmlns:a16="http://schemas.microsoft.com/office/drawing/2014/main" id="{ADC8D625-5C21-4940-AAA9-227DD947411D}"/>
              </a:ext>
            </a:extLst>
          </p:cNvPr>
          <p:cNvSpPr>
            <a:spLocks noChangeArrowheads="1"/>
          </p:cNvSpPr>
          <p:nvPr/>
        </p:nvSpPr>
        <p:spPr bwMode="auto">
          <a:xfrm>
            <a:off x="7106440" y="5920101"/>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5" name="Picture 4" descr="A screenshot of a cell phone&#10;&#10;Description automatically generated">
            <a:extLst>
              <a:ext uri="{FF2B5EF4-FFF2-40B4-BE49-F238E27FC236}">
                <a16:creationId xmlns:a16="http://schemas.microsoft.com/office/drawing/2014/main" id="{6966A59F-103B-49BE-8A05-FF20B0960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0365" y="1183389"/>
            <a:ext cx="4751370" cy="4757978"/>
          </a:xfrm>
          <a:prstGeom prst="rect">
            <a:avLst/>
          </a:prstGeom>
        </p:spPr>
      </p:pic>
      <p:sp>
        <p:nvSpPr>
          <p:cNvPr id="6" name="Oval 5">
            <a:extLst>
              <a:ext uri="{FF2B5EF4-FFF2-40B4-BE49-F238E27FC236}">
                <a16:creationId xmlns:a16="http://schemas.microsoft.com/office/drawing/2014/main" id="{7DAF3067-F79F-4843-85F3-AE4F9C584C64}"/>
              </a:ext>
            </a:extLst>
          </p:cNvPr>
          <p:cNvSpPr/>
          <p:nvPr/>
        </p:nvSpPr>
        <p:spPr>
          <a:xfrm>
            <a:off x="10176993" y="169666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4A6068D-488D-4CBF-BDBF-B2089568518F}"/>
              </a:ext>
            </a:extLst>
          </p:cNvPr>
          <p:cNvSpPr/>
          <p:nvPr/>
        </p:nvSpPr>
        <p:spPr>
          <a:xfrm>
            <a:off x="10054761" y="2157045"/>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0C6974A-E30A-421B-83B0-123459297050}"/>
              </a:ext>
            </a:extLst>
          </p:cNvPr>
          <p:cNvSpPr/>
          <p:nvPr/>
        </p:nvSpPr>
        <p:spPr>
          <a:xfrm>
            <a:off x="10957243" y="308345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343B016-92D3-463A-BED1-17722E5A9113}"/>
              </a:ext>
            </a:extLst>
          </p:cNvPr>
          <p:cNvSpPr/>
          <p:nvPr/>
        </p:nvSpPr>
        <p:spPr>
          <a:xfrm>
            <a:off x="10957243" y="4627742"/>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634494F5-2A04-4E94-BDEE-40291B3AD359}"/>
              </a:ext>
            </a:extLst>
          </p:cNvPr>
          <p:cNvSpPr/>
          <p:nvPr/>
        </p:nvSpPr>
        <p:spPr>
          <a:xfrm>
            <a:off x="7106440" y="3323468"/>
            <a:ext cx="1164148" cy="64592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81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Badge 4">
            <a:extLst>
              <a:ext uri="{FF2B5EF4-FFF2-40B4-BE49-F238E27FC236}">
                <a16:creationId xmlns:a16="http://schemas.microsoft.com/office/drawing/2014/main" id="{326162C0-EC7D-47D2-84ED-62BE2096D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495318"/>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608025"/>
            <a:ext cx="3164527" cy="2014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spcAft>
                <a:spcPts val="600"/>
              </a:spcAft>
            </a:pPr>
            <a:r>
              <a:rPr lang="en-GB" dirty="0"/>
              <a:t>PCA </a:t>
            </a:r>
          </a:p>
          <a:p>
            <a:pPr algn="ctr">
              <a:spcAft>
                <a:spcPts val="600"/>
              </a:spcAft>
            </a:pPr>
            <a:r>
              <a:rPr lang="en-GB" dirty="0"/>
              <a:t>PERMANOVA</a:t>
            </a:r>
          </a:p>
          <a:p>
            <a:pPr algn="ctr">
              <a:spcAft>
                <a:spcPts val="600"/>
              </a:spcAft>
            </a:pPr>
            <a:r>
              <a:rPr lang="en-GB" dirty="0"/>
              <a:t>Homogeneity check</a:t>
            </a:r>
          </a:p>
          <a:p>
            <a:pPr algn="ctr">
              <a:spcAft>
                <a:spcPts val="600"/>
              </a:spcAft>
            </a:pPr>
            <a:r>
              <a:rPr lang="en-GB" dirty="0"/>
              <a:t>Top taxa</a:t>
            </a:r>
          </a:p>
          <a:p>
            <a:pPr algn="ctr"/>
            <a:r>
              <a:rPr lang="en-GB" dirty="0"/>
              <a:t>Phyla abundances</a:t>
            </a:r>
          </a:p>
          <a:p>
            <a:pPr algn="ctr"/>
            <a:r>
              <a:rPr lang="en-GB" dirty="0" err="1"/>
              <a:t>PCoA</a:t>
            </a:r>
            <a:endParaRPr lang="en-GB" dirty="0"/>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8442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Filtering taxa (NA ranks &amp; prevalence)</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1921" y="5461143"/>
            <a:ext cx="2391296" cy="369332"/>
          </a:xfrm>
          <a:prstGeom prst="rect">
            <a:avLst/>
          </a:prstGeom>
          <a:noFill/>
        </p:spPr>
        <p:txBody>
          <a:bodyPr wrap="square" rtlCol="0">
            <a:spAutoFit/>
          </a:bodyPr>
          <a:lstStyle/>
          <a:p>
            <a:pPr algn="ctr">
              <a:spcAft>
                <a:spcPts val="600"/>
              </a:spcAft>
            </a:pPr>
            <a:r>
              <a:rPr lang="en-GB" dirty="0"/>
              <a:t>Sparse CCA</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486546"/>
            <a:ext cx="2573991" cy="11697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461143"/>
            <a:ext cx="1325775" cy="119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82523" y="5551312"/>
            <a:ext cx="2391296" cy="1077218"/>
          </a:xfrm>
          <a:prstGeom prst="rect">
            <a:avLst/>
          </a:prstGeom>
          <a:noFill/>
        </p:spPr>
        <p:txBody>
          <a:bodyPr wrap="square" rtlCol="0">
            <a:spAutoFit/>
          </a:bodyPr>
          <a:lstStyle/>
          <a:p>
            <a:pPr algn="ctr">
              <a:spcAft>
                <a:spcPts val="1200"/>
              </a:spcAft>
            </a:pPr>
            <a:r>
              <a:rPr lang="en-GB" dirty="0"/>
              <a:t>Incl. samples in both</a:t>
            </a:r>
          </a:p>
          <a:p>
            <a:pPr algn="ctr">
              <a:spcAft>
                <a:spcPts val="1200"/>
              </a:spcAft>
            </a:pPr>
            <a:r>
              <a:rPr lang="en-GB" dirty="0"/>
              <a:t>Excl. of outliers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49" name="Graphic 48" descr="Badge">
            <a:extLst>
              <a:ext uri="{FF2B5EF4-FFF2-40B4-BE49-F238E27FC236}">
                <a16:creationId xmlns:a16="http://schemas.microsoft.com/office/drawing/2014/main" id="{AC8FE359-DB7D-415B-9C86-3F288E6E3C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41022" y="4456540"/>
            <a:ext cx="546272" cy="546272"/>
          </a:xfrm>
          <a:prstGeom prst="rect">
            <a:avLst/>
          </a:prstGeom>
        </p:spPr>
      </p:pic>
      <p:pic>
        <p:nvPicPr>
          <p:cNvPr id="51" name="Graphic 50" descr="Badge 3">
            <a:extLst>
              <a:ext uri="{FF2B5EF4-FFF2-40B4-BE49-F238E27FC236}">
                <a16:creationId xmlns:a16="http://schemas.microsoft.com/office/drawing/2014/main" id="{3F6D36E5-8629-4E22-8172-2CF56B907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0414" y="3857174"/>
            <a:ext cx="546272" cy="546272"/>
          </a:xfrm>
          <a:prstGeom prst="rect">
            <a:avLst/>
          </a:prstGeom>
        </p:spPr>
      </p:pic>
      <p:pic>
        <p:nvPicPr>
          <p:cNvPr id="67" name="Graphic 66" descr="Badge 5">
            <a:extLst>
              <a:ext uri="{FF2B5EF4-FFF2-40B4-BE49-F238E27FC236}">
                <a16:creationId xmlns:a16="http://schemas.microsoft.com/office/drawing/2014/main" id="{7F73A101-5748-40F2-A957-0F400CA253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04320" y="3334440"/>
            <a:ext cx="546272" cy="546272"/>
          </a:xfrm>
          <a:prstGeom prst="rect">
            <a:avLst/>
          </a:prstGeom>
        </p:spPr>
      </p:pic>
      <p:pic>
        <p:nvPicPr>
          <p:cNvPr id="52" name="Graphic 51" descr="Badge 4">
            <a:extLst>
              <a:ext uri="{FF2B5EF4-FFF2-40B4-BE49-F238E27FC236}">
                <a16:creationId xmlns:a16="http://schemas.microsoft.com/office/drawing/2014/main" id="{E6A81E80-264D-475D-87BE-8663537329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04320" y="2233119"/>
            <a:ext cx="546272" cy="546272"/>
          </a:xfrm>
          <a:prstGeom prst="rect">
            <a:avLst/>
          </a:prstGeom>
        </p:spPr>
      </p:pic>
      <p:pic>
        <p:nvPicPr>
          <p:cNvPr id="68" name="Graphic 67" descr="Badge 7">
            <a:extLst>
              <a:ext uri="{FF2B5EF4-FFF2-40B4-BE49-F238E27FC236}">
                <a16:creationId xmlns:a16="http://schemas.microsoft.com/office/drawing/2014/main" id="{FB0DEB06-E96B-4E79-8267-3108D0C4C6A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21492" y="1783302"/>
            <a:ext cx="546272" cy="546272"/>
          </a:xfrm>
          <a:prstGeom prst="rect">
            <a:avLst/>
          </a:prstGeom>
        </p:spPr>
      </p:pic>
      <p:pic>
        <p:nvPicPr>
          <p:cNvPr id="50" name="Graphic 49" descr="Badge 6">
            <a:extLst>
              <a:ext uri="{FF2B5EF4-FFF2-40B4-BE49-F238E27FC236}">
                <a16:creationId xmlns:a16="http://schemas.microsoft.com/office/drawing/2014/main" id="{1CD5C19B-C85E-4404-BD04-7CB2AB0FAC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21718" y="1051385"/>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51"/>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4" grpId="0" animBg="1"/>
      <p:bldP spid="45" grpId="0" animBg="1"/>
      <p:bldP spid="46" grpId="0" animBg="1"/>
      <p:bldP spid="47" grpId="0" animBg="1"/>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Badge 5">
            <a:extLst>
              <a:ext uri="{FF2B5EF4-FFF2-40B4-BE49-F238E27FC236}">
                <a16:creationId xmlns:a16="http://schemas.microsoft.com/office/drawing/2014/main" id="{C531DD75-B8D9-461C-BB74-CEC671F2E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8434"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10096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100961"/>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9956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2 &amp; 3</a:t>
            </a:r>
            <a:br>
              <a:rPr lang="en-GB" sz="3900" dirty="0"/>
            </a:br>
            <a:r>
              <a:rPr lang="en-GB" sz="3200" dirty="0"/>
              <a:t>Differential Analysis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1258155" y="2027517"/>
            <a:ext cx="4396338"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5" y="2027517"/>
            <a:ext cx="4396338"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1258156" y="3578474"/>
            <a:ext cx="4396339" cy="2826808"/>
          </a:xfrm>
          <a:solidFill>
            <a:schemeClr val="accent6"/>
          </a:solidFill>
        </p:spPr>
        <p:txBody>
          <a:bodyPr/>
          <a:lstStyle/>
          <a:p>
            <a:pPr marL="0" indent="0">
              <a:buNone/>
            </a:pPr>
            <a:r>
              <a:rPr lang="en-GB" dirty="0">
                <a:solidFill>
                  <a:schemeClr val="tx1">
                    <a:lumMod val="95000"/>
                  </a:schemeClr>
                </a:solidFill>
              </a:rPr>
              <a:t>P-value &lt; 0.05: 23 proteins </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13 proteins.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10 proteins</a:t>
            </a:r>
          </a:p>
          <a:p>
            <a:endParaRPr lang="en-GB" dirty="0">
              <a:solidFill>
                <a:schemeClr val="tx1">
                  <a:lumMod val="95000"/>
                </a:schemeClr>
              </a:solidFill>
            </a:endParaRP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5" y="3578474"/>
            <a:ext cx="4396339" cy="2830264"/>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dirty="0">
                <a:solidFill>
                  <a:schemeClr val="tx1">
                    <a:lumMod val="95000"/>
                  </a:schemeClr>
                </a:solidFill>
              </a:rPr>
              <a:t>P-value &lt; 0.05: 40 metabolites</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19 metabolites.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21 metabolites. </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1258156" y="2802995"/>
            <a:ext cx="4396338"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6" y="2802995"/>
            <a:ext cx="4396338"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Tree>
    <p:extLst>
      <p:ext uri="{BB962C8B-B14F-4D97-AF65-F5344CB8AC3E}">
        <p14:creationId xmlns:p14="http://schemas.microsoft.com/office/powerpoint/2010/main" val="41730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253138"/>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2" y="1830017"/>
            <a:ext cx="5520267" cy="1253138"/>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4300116"/>
            <a:ext cx="5638802" cy="2489199"/>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900" dirty="0">
                <a:solidFill>
                  <a:schemeClr val="tx1">
                    <a:lumMod val="95000"/>
                  </a:schemeClr>
                </a:solidFill>
              </a:rPr>
              <a:t>18 significantly altered pathways (Z-score &gt; 1.96)</a:t>
            </a:r>
          </a:p>
          <a:p>
            <a:pPr>
              <a:spcBef>
                <a:spcPts val="600"/>
              </a:spcBef>
            </a:pPr>
            <a:r>
              <a:rPr lang="en-GB" sz="1900" dirty="0">
                <a:solidFill>
                  <a:schemeClr val="tx1">
                    <a:lumMod val="95000"/>
                  </a:schemeClr>
                </a:solidFill>
              </a:rPr>
              <a:t>Only 1 – 2 hits.</a:t>
            </a:r>
          </a:p>
          <a:p>
            <a:pPr>
              <a:spcBef>
                <a:spcPts val="600"/>
              </a:spcBef>
              <a:spcAft>
                <a:spcPts val="1200"/>
              </a:spcAft>
            </a:pPr>
            <a:r>
              <a:rPr lang="en-GB" sz="1900" dirty="0">
                <a:solidFill>
                  <a:schemeClr val="tx1">
                    <a:lumMod val="95000"/>
                  </a:schemeClr>
                </a:solidFill>
              </a:rPr>
              <a:t>None with both proteins &amp; metabolites.</a:t>
            </a:r>
          </a:p>
          <a:p>
            <a:pPr marL="0" indent="0">
              <a:spcBef>
                <a:spcPts val="600"/>
              </a:spcBef>
              <a:buNone/>
            </a:pPr>
            <a:r>
              <a:rPr lang="en-GB" sz="1900" dirty="0">
                <a:solidFill>
                  <a:schemeClr val="tx1">
                    <a:lumMod val="95000"/>
                  </a:schemeClr>
                </a:solidFill>
              </a:rPr>
              <a:t>3 with Z-score &lt; 1.96 but more hits (3-5 hits)</a:t>
            </a:r>
          </a:p>
          <a:p>
            <a:pPr>
              <a:spcBef>
                <a:spcPts val="600"/>
              </a:spcBef>
            </a:pPr>
            <a:r>
              <a:rPr lang="en-GB" sz="1900" dirty="0">
                <a:solidFill>
                  <a:schemeClr val="tx1">
                    <a:lumMod val="95000"/>
                  </a:schemeClr>
                </a:solidFill>
              </a:rPr>
              <a:t>All hits = proteins.</a:t>
            </a: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4300116"/>
            <a:ext cx="5520268" cy="2489198"/>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sz="1900" dirty="0">
                <a:solidFill>
                  <a:schemeClr val="tx1">
                    <a:lumMod val="95000"/>
                  </a:schemeClr>
                </a:solidFill>
              </a:rPr>
              <a:t>6 significantly altered pathways (p &lt; 0.05)</a:t>
            </a:r>
          </a:p>
          <a:p>
            <a:r>
              <a:rPr lang="en-GB" sz="1900" dirty="0">
                <a:solidFill>
                  <a:schemeClr val="tx1">
                    <a:lumMod val="95000"/>
                  </a:schemeClr>
                </a:solidFill>
              </a:rPr>
              <a:t>4 pathways had 2 hits and 2 pathways had 1 hit.</a:t>
            </a:r>
          </a:p>
          <a:p>
            <a:r>
              <a:rPr lang="en-GB" sz="1900" dirty="0">
                <a:solidFill>
                  <a:schemeClr val="tx1">
                    <a:lumMod val="95000"/>
                  </a:schemeClr>
                </a:solidFill>
              </a:rPr>
              <a:t>All hits = metabolites.</a:t>
            </a:r>
          </a:p>
        </p:txBody>
      </p:sp>
      <p:sp>
        <p:nvSpPr>
          <p:cNvPr id="11" name="Text Placeholder 1">
            <a:extLst>
              <a:ext uri="{FF2B5EF4-FFF2-40B4-BE49-F238E27FC236}">
                <a16:creationId xmlns:a16="http://schemas.microsoft.com/office/drawing/2014/main" id="{F8BC8299-EF73-46EE-8C33-42DF682D2B2E}"/>
              </a:ext>
            </a:extLst>
          </p:cNvPr>
          <p:cNvSpPr txBox="1">
            <a:spLocks/>
          </p:cNvSpPr>
          <p:nvPr/>
        </p:nvSpPr>
        <p:spPr>
          <a:xfrm>
            <a:off x="457199" y="3166155"/>
            <a:ext cx="5638801" cy="1033313"/>
          </a:xfrm>
          <a:prstGeom prst="rect">
            <a:avLst/>
          </a:prstGeom>
          <a:noFill/>
          <a:ln>
            <a:solidFill>
              <a:schemeClr val="tx1">
                <a:lumMod val="95000"/>
              </a:schemeClr>
            </a:solidFill>
          </a:ln>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solidFill>
                  <a:schemeClr val="tx1">
                    <a:lumMod val="95000"/>
                  </a:schemeClr>
                </a:solidFill>
              </a:rPr>
              <a:t>15 metabolites </a:t>
            </a:r>
          </a:p>
          <a:p>
            <a:pPr marL="0" indent="0" algn="ctr">
              <a:spcBef>
                <a:spcPts val="1200"/>
              </a:spcBef>
              <a:buNone/>
            </a:pPr>
            <a:r>
              <a:rPr lang="en-GB" dirty="0">
                <a:solidFill>
                  <a:schemeClr val="tx1">
                    <a:lumMod val="95000"/>
                  </a:schemeClr>
                </a:solidFill>
              </a:rPr>
              <a:t>25 gene products</a:t>
            </a:r>
          </a:p>
        </p:txBody>
      </p:sp>
      <p:sp>
        <p:nvSpPr>
          <p:cNvPr id="12" name="Text Placeholder 2">
            <a:extLst>
              <a:ext uri="{FF2B5EF4-FFF2-40B4-BE49-F238E27FC236}">
                <a16:creationId xmlns:a16="http://schemas.microsoft.com/office/drawing/2014/main" id="{14F4A2D9-D5F0-4B7B-87C0-2F29D876090B}"/>
              </a:ext>
            </a:extLst>
          </p:cNvPr>
          <p:cNvSpPr txBox="1">
            <a:spLocks/>
          </p:cNvSpPr>
          <p:nvPr/>
        </p:nvSpPr>
        <p:spPr>
          <a:xfrm>
            <a:off x="6214533" y="3176233"/>
            <a:ext cx="5520267" cy="1033312"/>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t>39 metabolites </a:t>
            </a:r>
          </a:p>
          <a:p>
            <a:pPr marL="0" indent="0" algn="ctr">
              <a:spcBef>
                <a:spcPts val="1200"/>
              </a:spcBef>
              <a:buNone/>
            </a:pPr>
            <a:r>
              <a:rPr lang="en-GB" dirty="0"/>
              <a:t>23 proteins</a:t>
            </a:r>
          </a:p>
        </p:txBody>
      </p:sp>
    </p:spTree>
    <p:extLst>
      <p:ext uri="{BB962C8B-B14F-4D97-AF65-F5344CB8AC3E}">
        <p14:creationId xmlns:p14="http://schemas.microsoft.com/office/powerpoint/2010/main" val="2241483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2135</TotalTime>
  <Words>1717</Words>
  <Application>Microsoft Office PowerPoint</Application>
  <PresentationFormat>Widescreen</PresentationFormat>
  <Paragraphs>313</Paragraphs>
  <Slides>27</Slides>
  <Notes>12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Century Gothic</vt:lpstr>
      <vt:lpstr>Wingdings 3</vt:lpstr>
      <vt:lpstr>Ion</vt:lpstr>
      <vt:lpstr>Identifying differences in the omics of IR and IS prediabetics</vt:lpstr>
      <vt:lpstr>Introduction: T2DM</vt:lpstr>
      <vt:lpstr>Introduction: T2DM</vt:lpstr>
      <vt:lpstr>Introduction: IR at the omics level</vt:lpstr>
      <vt:lpstr>Aim</vt:lpstr>
      <vt:lpstr>Methods</vt:lpstr>
      <vt:lpstr>PART I </vt:lpstr>
      <vt:lpstr>Results: 2 &amp; 3 Differential Analysis</vt:lpstr>
      <vt:lpstr>Results: 5 Combined Pathway Analysis</vt:lpstr>
      <vt:lpstr>Results: 5 Combined Pathway Analysis</vt:lpstr>
      <vt:lpstr>Results: 6 Network Analysis</vt:lpstr>
      <vt:lpstr>PART IIa </vt:lpstr>
      <vt:lpstr>PowerPoint Presentation</vt:lpstr>
      <vt:lpstr>PowerPoint Presentation</vt:lpstr>
      <vt:lpstr>PowerPoint Presentation</vt:lpstr>
      <vt:lpstr>Results: 4 Proteobacteria abundance</vt:lpstr>
      <vt:lpstr>Results: 4 Firmicutes abundance</vt:lpstr>
      <vt:lpstr>Results: 4 Bacteroidetes abundance</vt:lpstr>
      <vt:lpstr>Results: 4 PCoA</vt:lpstr>
      <vt:lpstr>PART IIb </vt:lpstr>
      <vt:lpstr>Results: 7 CCA, PCA &amp; PERMANOVA</vt:lpstr>
      <vt:lpstr>Results: 7 Identification of top taxa</vt:lpstr>
      <vt:lpstr>Results: 8 Taxon set enrichment analysis</vt:lpstr>
      <vt:lpstr>Next steps… </vt:lpstr>
      <vt:lpstr>References</vt:lpstr>
      <vt:lpstr>Results: 4 Shannon diversity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2020-06-22T09:07:31Z</dcterms:modified>
</cp:coreProperties>
</file>