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31"/>
  </p:notesMasterIdLst>
  <p:sldIdLst>
    <p:sldId id="259" r:id="rId2"/>
    <p:sldId id="297" r:id="rId3"/>
    <p:sldId id="296" r:id="rId4"/>
    <p:sldId id="261" r:id="rId5"/>
    <p:sldId id="274" r:id="rId6"/>
    <p:sldId id="298" r:id="rId7"/>
    <p:sldId id="301" r:id="rId8"/>
    <p:sldId id="302" r:id="rId9"/>
    <p:sldId id="310" r:id="rId10"/>
    <p:sldId id="303" r:id="rId11"/>
    <p:sldId id="307" r:id="rId12"/>
    <p:sldId id="305" r:id="rId13"/>
    <p:sldId id="311" r:id="rId14"/>
    <p:sldId id="285" r:id="rId15"/>
    <p:sldId id="314" r:id="rId16"/>
    <p:sldId id="279" r:id="rId17"/>
    <p:sldId id="313" r:id="rId18"/>
    <p:sldId id="317" r:id="rId19"/>
    <p:sldId id="267" r:id="rId20"/>
    <p:sldId id="316" r:id="rId21"/>
    <p:sldId id="312" r:id="rId22"/>
    <p:sldId id="270" r:id="rId23"/>
    <p:sldId id="293" r:id="rId24"/>
    <p:sldId id="308" r:id="rId25"/>
    <p:sldId id="309" r:id="rId26"/>
    <p:sldId id="315" r:id="rId27"/>
    <p:sldId id="304" r:id="rId28"/>
    <p:sldId id="282" r:id="rId29"/>
    <p:sldId id="27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rina De Oliveira" initials="SDO" lastIdx="3" clrIdx="0">
    <p:extLst>
      <p:ext uri="{19B8F6BF-5375-455C-9EA6-DF929625EA0E}">
        <p15:presenceInfo xmlns:p15="http://schemas.microsoft.com/office/powerpoint/2012/main" userId="34420f5773a88c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2AF2F"/>
    <a:srgbClr val="FFFB43"/>
    <a:srgbClr val="FFD743"/>
    <a:srgbClr val="E875FF"/>
    <a:srgbClr val="FFA15B"/>
    <a:srgbClr val="E25454"/>
    <a:srgbClr val="E40000"/>
    <a:srgbClr val="FF9443"/>
    <a:srgbClr val="FFC497"/>
    <a:srgbClr val="FFAD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873D3A-5142-4B27-9846-7DCB74605CCD}" v="4040" dt="2020-06-29T15:06:38.9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8738" autoAdjust="0"/>
  </p:normalViewPr>
  <p:slideViewPr>
    <p:cSldViewPr snapToGrid="0">
      <p:cViewPr varScale="1">
        <p:scale>
          <a:sx n="55" d="100"/>
          <a:sy n="55" d="100"/>
        </p:scale>
        <p:origin x="64"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De Oliveira" userId="34420f5773a88cdb" providerId="LiveId" clId="{7D17E82B-CE46-49E5-A84E-E2FFE4F43B4F}"/>
    <pc:docChg chg="undo redo custSel mod addSld delSld modSld sldOrd">
      <pc:chgData name="Sabrina De Oliveira" userId="34420f5773a88cdb" providerId="LiveId" clId="{7D17E82B-CE46-49E5-A84E-E2FFE4F43B4F}" dt="2020-06-08T14:02:57.743" v="12760" actId="27636"/>
      <pc:docMkLst>
        <pc:docMk/>
      </pc:docMkLst>
      <pc:sldChg chg="modSp del setBg">
        <pc:chgData name="Sabrina De Oliveira" userId="34420f5773a88cdb" providerId="LiveId" clId="{7D17E82B-CE46-49E5-A84E-E2FFE4F43B4F}" dt="2020-05-28T13:45:19.241" v="22" actId="2696"/>
        <pc:sldMkLst>
          <pc:docMk/>
          <pc:sldMk cId="1629355948" sldId="256"/>
        </pc:sldMkLst>
        <pc:spChg chg="mod">
          <ac:chgData name="Sabrina De Oliveira" userId="34420f5773a88cdb" providerId="LiveId" clId="{7D17E82B-CE46-49E5-A84E-E2FFE4F43B4F}" dt="2020-05-28T13:45:10.183" v="20"/>
          <ac:spMkLst>
            <pc:docMk/>
            <pc:sldMk cId="1629355948" sldId="256"/>
            <ac:spMk id="2" creationId="{35032F60-3995-4A79-948F-47ED67033D0E}"/>
          </ac:spMkLst>
        </pc:spChg>
        <pc:spChg chg="mod">
          <ac:chgData name="Sabrina De Oliveira" userId="34420f5773a88cdb" providerId="LiveId" clId="{7D17E82B-CE46-49E5-A84E-E2FFE4F43B4F}" dt="2020-05-28T13:45:10.183" v="20"/>
          <ac:spMkLst>
            <pc:docMk/>
            <pc:sldMk cId="1629355948" sldId="256"/>
            <ac:spMk id="3" creationId="{E97F51BC-37B1-4AAE-B6F6-F8A5D89E2E4A}"/>
          </ac:spMkLst>
        </pc:spChg>
      </pc:sldChg>
      <pc:sldChg chg="addSp delSp modSp new del mod modTransition modNotesTx">
        <pc:chgData name="Sabrina De Oliveira" userId="34420f5773a88cdb" providerId="LiveId" clId="{7D17E82B-CE46-49E5-A84E-E2FFE4F43B4F}" dt="2020-06-05T13:31:58.243" v="11683" actId="2696"/>
        <pc:sldMkLst>
          <pc:docMk/>
          <pc:sldMk cId="76851159" sldId="257"/>
        </pc:sldMkLst>
        <pc:spChg chg="mod">
          <ac:chgData name="Sabrina De Oliveira" userId="34420f5773a88cdb" providerId="LiveId" clId="{7D17E82B-CE46-49E5-A84E-E2FFE4F43B4F}" dt="2020-06-03T09:45:01.753" v="610" actId="20577"/>
          <ac:spMkLst>
            <pc:docMk/>
            <pc:sldMk cId="76851159" sldId="257"/>
            <ac:spMk id="2" creationId="{1AD3D90E-C50B-4DFA-9CCB-5680F71C1507}"/>
          </ac:spMkLst>
        </pc:spChg>
        <pc:spChg chg="del mod">
          <ac:chgData name="Sabrina De Oliveira" userId="34420f5773a88cdb" providerId="LiveId" clId="{7D17E82B-CE46-49E5-A84E-E2FFE4F43B4F}" dt="2020-06-03T09:38:03.666" v="358" actId="931"/>
          <ac:spMkLst>
            <pc:docMk/>
            <pc:sldMk cId="76851159" sldId="257"/>
            <ac:spMk id="3" creationId="{5E62A098-11AF-4246-B8FB-3E55EADB8BD0}"/>
          </ac:spMkLst>
        </pc:spChg>
        <pc:spChg chg="add del mod">
          <ac:chgData name="Sabrina De Oliveira" userId="34420f5773a88cdb" providerId="LiveId" clId="{7D17E82B-CE46-49E5-A84E-E2FFE4F43B4F}" dt="2020-06-03T09:42:18.082" v="391"/>
          <ac:spMkLst>
            <pc:docMk/>
            <pc:sldMk cId="76851159" sldId="257"/>
            <ac:spMk id="6" creationId="{11CF7E19-AC87-453D-8E34-825BB19740BF}"/>
          </ac:spMkLst>
        </pc:spChg>
        <pc:spChg chg="add mod">
          <ac:chgData name="Sabrina De Oliveira" userId="34420f5773a88cdb" providerId="LiveId" clId="{7D17E82B-CE46-49E5-A84E-E2FFE4F43B4F}" dt="2020-06-03T13:03:51.326" v="1889" actId="20577"/>
          <ac:spMkLst>
            <pc:docMk/>
            <pc:sldMk cId="76851159" sldId="257"/>
            <ac:spMk id="7" creationId="{041F3778-7216-4345-9C36-30D7F3349F41}"/>
          </ac:spMkLst>
        </pc:spChg>
        <pc:spChg chg="add del mod">
          <ac:chgData name="Sabrina De Oliveira" userId="34420f5773a88cdb" providerId="LiveId" clId="{7D17E82B-CE46-49E5-A84E-E2FFE4F43B4F}" dt="2020-06-03T12:47:28.843" v="1558" actId="478"/>
          <ac:spMkLst>
            <pc:docMk/>
            <pc:sldMk cId="76851159" sldId="257"/>
            <ac:spMk id="8" creationId="{5EE082BB-269B-44AC-9244-A9E4183B53C5}"/>
          </ac:spMkLst>
        </pc:spChg>
        <pc:spChg chg="add mod">
          <ac:chgData name="Sabrina De Oliveira" userId="34420f5773a88cdb" providerId="LiveId" clId="{7D17E82B-CE46-49E5-A84E-E2FFE4F43B4F}" dt="2020-06-03T13:03:49.025" v="1888" actId="1076"/>
          <ac:spMkLst>
            <pc:docMk/>
            <pc:sldMk cId="76851159" sldId="257"/>
            <ac:spMk id="9" creationId="{904380CD-0E4E-4D4E-85F2-B7219AFA24CF}"/>
          </ac:spMkLst>
        </pc:spChg>
        <pc:spChg chg="add mod">
          <ac:chgData name="Sabrina De Oliveira" userId="34420f5773a88cdb" providerId="LiveId" clId="{7D17E82B-CE46-49E5-A84E-E2FFE4F43B4F}" dt="2020-06-03T13:03:49.025" v="1888" actId="1076"/>
          <ac:spMkLst>
            <pc:docMk/>
            <pc:sldMk cId="76851159" sldId="257"/>
            <ac:spMk id="10" creationId="{8F4EBED7-2C9C-456C-A2D1-D25F2AFF951A}"/>
          </ac:spMkLst>
        </pc:spChg>
        <pc:spChg chg="add mod">
          <ac:chgData name="Sabrina De Oliveira" userId="34420f5773a88cdb" providerId="LiveId" clId="{7D17E82B-CE46-49E5-A84E-E2FFE4F43B4F}" dt="2020-06-03T13:03:56.274" v="1890" actId="1076"/>
          <ac:spMkLst>
            <pc:docMk/>
            <pc:sldMk cId="76851159" sldId="257"/>
            <ac:spMk id="13" creationId="{CF9D096C-FB83-4A91-932F-5BD89A1A43CE}"/>
          </ac:spMkLst>
        </pc:spChg>
        <pc:picChg chg="add mod">
          <ac:chgData name="Sabrina De Oliveira" userId="34420f5773a88cdb" providerId="LiveId" clId="{7D17E82B-CE46-49E5-A84E-E2FFE4F43B4F}" dt="2020-06-03T09:41:09.168" v="387" actId="1035"/>
          <ac:picMkLst>
            <pc:docMk/>
            <pc:sldMk cId="76851159" sldId="257"/>
            <ac:picMk id="5" creationId="{A2996364-745F-4EF7-9F8E-C82601F66B4D}"/>
          </ac:picMkLst>
        </pc:picChg>
        <pc:picChg chg="add mod">
          <ac:chgData name="Sabrina De Oliveira" userId="34420f5773a88cdb" providerId="LiveId" clId="{7D17E82B-CE46-49E5-A84E-E2FFE4F43B4F}" dt="2020-06-03T13:03:56.274" v="1890" actId="1076"/>
          <ac:picMkLst>
            <pc:docMk/>
            <pc:sldMk cId="76851159" sldId="257"/>
            <ac:picMk id="11" creationId="{EC0C8E63-ED69-47BF-8863-B1E8E50B3F66}"/>
          </ac:picMkLst>
        </pc:picChg>
        <pc:picChg chg="add mod">
          <ac:chgData name="Sabrina De Oliveira" userId="34420f5773a88cdb" providerId="LiveId" clId="{7D17E82B-CE46-49E5-A84E-E2FFE4F43B4F}" dt="2020-06-03T13:03:56.274" v="1890" actId="1076"/>
          <ac:picMkLst>
            <pc:docMk/>
            <pc:sldMk cId="76851159" sldId="257"/>
            <ac:picMk id="12" creationId="{BF0691ED-F8DC-452C-B6FE-61AB5984F784}"/>
          </ac:picMkLst>
        </pc:picChg>
      </pc:sldChg>
      <pc:sldChg chg="addSp delSp modSp new mod">
        <pc:chgData name="Sabrina De Oliveira" userId="34420f5773a88cdb" providerId="LiveId" clId="{7D17E82B-CE46-49E5-A84E-E2FFE4F43B4F}" dt="2020-06-03T14:23:16.496" v="3747" actId="20577"/>
        <pc:sldMkLst>
          <pc:docMk/>
          <pc:sldMk cId="562078675" sldId="258"/>
        </pc:sldMkLst>
        <pc:spChg chg="del mod">
          <ac:chgData name="Sabrina De Oliveira" userId="34420f5773a88cdb" providerId="LiveId" clId="{7D17E82B-CE46-49E5-A84E-E2FFE4F43B4F}" dt="2020-06-03T09:44:54.555" v="593" actId="478"/>
          <ac:spMkLst>
            <pc:docMk/>
            <pc:sldMk cId="562078675" sldId="258"/>
            <ac:spMk id="2" creationId="{9945E3C3-D04E-41E9-B713-CDCA477D6802}"/>
          </ac:spMkLst>
        </pc:spChg>
        <pc:spChg chg="add mod">
          <ac:chgData name="Sabrina De Oliveira" userId="34420f5773a88cdb" providerId="LiveId" clId="{7D17E82B-CE46-49E5-A84E-E2FFE4F43B4F}" dt="2020-06-03T13:30:36.273" v="3096" actId="255"/>
          <ac:spMkLst>
            <pc:docMk/>
            <pc:sldMk cId="562078675" sldId="258"/>
            <ac:spMk id="5" creationId="{00FD306A-6F43-4C44-BB2C-E96DE0A02824}"/>
          </ac:spMkLst>
        </pc:spChg>
        <pc:spChg chg="add del mod">
          <ac:chgData name="Sabrina De Oliveira" userId="34420f5773a88cdb" providerId="LiveId" clId="{7D17E82B-CE46-49E5-A84E-E2FFE4F43B4F}" dt="2020-06-03T13:26:34.186" v="2954" actId="478"/>
          <ac:spMkLst>
            <pc:docMk/>
            <pc:sldMk cId="562078675" sldId="258"/>
            <ac:spMk id="6" creationId="{BEBCD0D3-38F8-46AF-A19F-125A66D5DA25}"/>
          </ac:spMkLst>
        </pc:spChg>
        <pc:spChg chg="add mod">
          <ac:chgData name="Sabrina De Oliveira" userId="34420f5773a88cdb" providerId="LiveId" clId="{7D17E82B-CE46-49E5-A84E-E2FFE4F43B4F}" dt="2020-06-03T14:23:16.496" v="3747" actId="20577"/>
          <ac:spMkLst>
            <pc:docMk/>
            <pc:sldMk cId="562078675" sldId="258"/>
            <ac:spMk id="7" creationId="{0061B056-4F16-42DB-A2B6-80A80AC11689}"/>
          </ac:spMkLst>
        </pc:spChg>
        <pc:spChg chg="add del">
          <ac:chgData name="Sabrina De Oliveira" userId="34420f5773a88cdb" providerId="LiveId" clId="{7D17E82B-CE46-49E5-A84E-E2FFE4F43B4F}" dt="2020-06-03T13:26:47.364" v="2959"/>
          <ac:spMkLst>
            <pc:docMk/>
            <pc:sldMk cId="562078675" sldId="258"/>
            <ac:spMk id="8" creationId="{67D56AF4-CDD1-46FA-8EEA-A992051D14B6}"/>
          </ac:spMkLst>
        </pc:spChg>
        <pc:picChg chg="add mod">
          <ac:chgData name="Sabrina De Oliveira" userId="34420f5773a88cdb" providerId="LiveId" clId="{7D17E82B-CE46-49E5-A84E-E2FFE4F43B4F}" dt="2020-06-03T09:40:21.243" v="380" actId="207"/>
          <ac:picMkLst>
            <pc:docMk/>
            <pc:sldMk cId="562078675" sldId="258"/>
            <ac:picMk id="4" creationId="{F344BC6C-DBA6-470E-B0B4-6F53AE352E1C}"/>
          </ac:picMkLst>
        </pc:picChg>
        <pc:picChg chg="add mod">
          <ac:chgData name="Sabrina De Oliveira" userId="34420f5773a88cdb" providerId="LiveId" clId="{7D17E82B-CE46-49E5-A84E-E2FFE4F43B4F}" dt="2020-06-03T13:29:41.763" v="3067" actId="14100"/>
          <ac:picMkLst>
            <pc:docMk/>
            <pc:sldMk cId="562078675" sldId="258"/>
            <ac:picMk id="11" creationId="{C33A97E5-2B74-4401-8C10-989AF41AD494}"/>
          </ac:picMkLst>
        </pc:picChg>
        <pc:picChg chg="add del mod">
          <ac:chgData name="Sabrina De Oliveira" userId="34420f5773a88cdb" providerId="LiveId" clId="{7D17E82B-CE46-49E5-A84E-E2FFE4F43B4F}" dt="2020-06-03T13:26:49.839" v="2961" actId="478"/>
          <ac:picMkLst>
            <pc:docMk/>
            <pc:sldMk cId="562078675" sldId="258"/>
            <ac:picMk id="1026" creationId="{D4B176D7-CD52-4AAE-B725-BFC6125AB1E7}"/>
          </ac:picMkLst>
        </pc:picChg>
        <pc:picChg chg="add del">
          <ac:chgData name="Sabrina De Oliveira" userId="34420f5773a88cdb" providerId="LiveId" clId="{7D17E82B-CE46-49E5-A84E-E2FFE4F43B4F}" dt="2020-06-03T13:26:47.364" v="2959"/>
          <ac:picMkLst>
            <pc:docMk/>
            <pc:sldMk cId="562078675" sldId="258"/>
            <ac:picMk id="1028" creationId="{3FFE86DA-DF7F-44E3-8F9C-03C028EAF020}"/>
          </ac:picMkLst>
        </pc:picChg>
      </pc:sldChg>
      <pc:sldChg chg="modSp new mod">
        <pc:chgData name="Sabrina De Oliveira" userId="34420f5773a88cdb" providerId="LiveId" clId="{7D17E82B-CE46-49E5-A84E-E2FFE4F43B4F}" dt="2020-06-08T14:02:57.743" v="12760" actId="27636"/>
        <pc:sldMkLst>
          <pc:docMk/>
          <pc:sldMk cId="3231898379" sldId="259"/>
        </pc:sldMkLst>
        <pc:spChg chg="mod">
          <ac:chgData name="Sabrina De Oliveira" userId="34420f5773a88cdb" providerId="LiveId" clId="{7D17E82B-CE46-49E5-A84E-E2FFE4F43B4F}" dt="2020-06-03T09:37:18.340" v="343" actId="1076"/>
          <ac:spMkLst>
            <pc:docMk/>
            <pc:sldMk cId="3231898379" sldId="259"/>
            <ac:spMk id="2" creationId="{C1D9150B-3754-466A-B336-D7D2310F2011}"/>
          </ac:spMkLst>
        </pc:spChg>
        <pc:spChg chg="mod">
          <ac:chgData name="Sabrina De Oliveira" userId="34420f5773a88cdb" providerId="LiveId" clId="{7D17E82B-CE46-49E5-A84E-E2FFE4F43B4F}" dt="2020-06-08T14:02:57.743" v="12760" actId="27636"/>
          <ac:spMkLst>
            <pc:docMk/>
            <pc:sldMk cId="3231898379" sldId="259"/>
            <ac:spMk id="3" creationId="{2EBCEB77-9F1C-413E-B274-08992502B075}"/>
          </ac:spMkLst>
        </pc:spChg>
      </pc:sldChg>
      <pc:sldChg chg="addSp delSp modSp add mod ord modTransition">
        <pc:chgData name="Sabrina De Oliveira" userId="34420f5773a88cdb" providerId="LiveId" clId="{7D17E82B-CE46-49E5-A84E-E2FFE4F43B4F}" dt="2020-06-08T12:03:14.426" v="12659" actId="20578"/>
        <pc:sldMkLst>
          <pc:docMk/>
          <pc:sldMk cId="869727526" sldId="260"/>
        </pc:sldMkLst>
        <pc:spChg chg="del">
          <ac:chgData name="Sabrina De Oliveira" userId="34420f5773a88cdb" providerId="LiveId" clId="{7D17E82B-CE46-49E5-A84E-E2FFE4F43B4F}" dt="2020-06-03T09:45:50.866" v="682" actId="478"/>
          <ac:spMkLst>
            <pc:docMk/>
            <pc:sldMk cId="869727526" sldId="260"/>
            <ac:spMk id="2" creationId="{9945E3C3-D04E-41E9-B713-CDCA477D6802}"/>
          </ac:spMkLst>
        </pc:spChg>
        <pc:spChg chg="add del mod">
          <ac:chgData name="Sabrina De Oliveira" userId="34420f5773a88cdb" providerId="LiveId" clId="{7D17E82B-CE46-49E5-A84E-E2FFE4F43B4F}" dt="2020-06-03T09:45:49.233" v="681" actId="478"/>
          <ac:spMkLst>
            <pc:docMk/>
            <pc:sldMk cId="869727526" sldId="260"/>
            <ac:spMk id="5" creationId="{A3EC2FBA-CF9A-4739-A1FF-E11620610B4A}"/>
          </ac:spMkLst>
        </pc:spChg>
        <pc:spChg chg="add del mod">
          <ac:chgData name="Sabrina De Oliveira" userId="34420f5773a88cdb" providerId="LiveId" clId="{7D17E82B-CE46-49E5-A84E-E2FFE4F43B4F}" dt="2020-06-03T09:45:49.233" v="681" actId="478"/>
          <ac:spMkLst>
            <pc:docMk/>
            <pc:sldMk cId="869727526" sldId="260"/>
            <ac:spMk id="6" creationId="{C6CCF6DB-7317-4BE8-B198-8527512A1245}"/>
          </ac:spMkLst>
        </pc:spChg>
        <pc:spChg chg="add mod">
          <ac:chgData name="Sabrina De Oliveira" userId="34420f5773a88cdb" providerId="LiveId" clId="{7D17E82B-CE46-49E5-A84E-E2FFE4F43B4F}" dt="2020-06-03T09:47:02.822" v="729" actId="20577"/>
          <ac:spMkLst>
            <pc:docMk/>
            <pc:sldMk cId="869727526" sldId="260"/>
            <ac:spMk id="7" creationId="{894F5E17-16CC-4DD2-86BC-93A4E7658A0B}"/>
          </ac:spMkLst>
        </pc:spChg>
        <pc:spChg chg="add mod">
          <ac:chgData name="Sabrina De Oliveira" userId="34420f5773a88cdb" providerId="LiveId" clId="{7D17E82B-CE46-49E5-A84E-E2FFE4F43B4F}" dt="2020-06-03T14:23:43.964" v="3749" actId="14100"/>
          <ac:spMkLst>
            <pc:docMk/>
            <pc:sldMk cId="869727526" sldId="260"/>
            <ac:spMk id="8" creationId="{1DCD6BDE-4DD5-435E-928E-F80562EBDCFD}"/>
          </ac:spMkLst>
        </pc:spChg>
        <pc:picChg chg="del">
          <ac:chgData name="Sabrina De Oliveira" userId="34420f5773a88cdb" providerId="LiveId" clId="{7D17E82B-CE46-49E5-A84E-E2FFE4F43B4F}" dt="2020-06-03T12:15:28.218" v="1399" actId="478"/>
          <ac:picMkLst>
            <pc:docMk/>
            <pc:sldMk cId="869727526" sldId="260"/>
            <ac:picMk id="4" creationId="{F344BC6C-DBA6-470E-B0B4-6F53AE352E1C}"/>
          </ac:picMkLst>
        </pc:picChg>
        <pc:picChg chg="add mod ord">
          <ac:chgData name="Sabrina De Oliveira" userId="34420f5773a88cdb" providerId="LiveId" clId="{7D17E82B-CE46-49E5-A84E-E2FFE4F43B4F}" dt="2020-06-03T12:15:25.409" v="1398" actId="167"/>
          <ac:picMkLst>
            <pc:docMk/>
            <pc:sldMk cId="869727526" sldId="260"/>
            <ac:picMk id="9" creationId="{E0420FC3-3BAD-4319-9288-89566AC45ADE}"/>
          </ac:picMkLst>
        </pc:picChg>
      </pc:sldChg>
      <pc:sldChg chg="addSp delSp modSp add mod">
        <pc:chgData name="Sabrina De Oliveira" userId="34420f5773a88cdb" providerId="LiveId" clId="{7D17E82B-CE46-49E5-A84E-E2FFE4F43B4F}" dt="2020-06-06T13:03:54.624" v="12524" actId="166"/>
        <pc:sldMkLst>
          <pc:docMk/>
          <pc:sldMk cId="708108488" sldId="261"/>
        </pc:sldMkLst>
        <pc:spChg chg="add mod ord">
          <ac:chgData name="Sabrina De Oliveira" userId="34420f5773a88cdb" providerId="LiveId" clId="{7D17E82B-CE46-49E5-A84E-E2FFE4F43B4F}" dt="2020-06-06T13:03:54.624" v="12524" actId="166"/>
          <ac:spMkLst>
            <pc:docMk/>
            <pc:sldMk cId="708108488" sldId="261"/>
            <ac:spMk id="2" creationId="{67360215-9184-4679-84E4-9FE1A1D1DA82}"/>
          </ac:spMkLst>
        </pc:spChg>
        <pc:spChg chg="add mod ord">
          <ac:chgData name="Sabrina De Oliveira" userId="34420f5773a88cdb" providerId="LiveId" clId="{7D17E82B-CE46-49E5-A84E-E2FFE4F43B4F}" dt="2020-06-06T13:03:05.936" v="12508" actId="14100"/>
          <ac:spMkLst>
            <pc:docMk/>
            <pc:sldMk cId="708108488" sldId="261"/>
            <ac:spMk id="4" creationId="{12D73F79-1558-4454-A81A-F3DB3AAA345B}"/>
          </ac:spMkLst>
        </pc:spChg>
        <pc:spChg chg="add del mod">
          <ac:chgData name="Sabrina De Oliveira" userId="34420f5773a88cdb" providerId="LiveId" clId="{7D17E82B-CE46-49E5-A84E-E2FFE4F43B4F}" dt="2020-06-04T09:05:42.556" v="4140" actId="478"/>
          <ac:spMkLst>
            <pc:docMk/>
            <pc:sldMk cId="708108488" sldId="261"/>
            <ac:spMk id="4" creationId="{CFFDB00B-9AF8-472A-B719-68908B9E22BA}"/>
          </ac:spMkLst>
        </pc:spChg>
        <pc:spChg chg="add del mod">
          <ac:chgData name="Sabrina De Oliveira" userId="34420f5773a88cdb" providerId="LiveId" clId="{7D17E82B-CE46-49E5-A84E-E2FFE4F43B4F}" dt="2020-06-04T10:11:28.562" v="5901" actId="478"/>
          <ac:spMkLst>
            <pc:docMk/>
            <pc:sldMk cId="708108488" sldId="261"/>
            <ac:spMk id="5" creationId="{CF508E56-8564-44D9-81D6-58C38FD2897F}"/>
          </ac:spMkLst>
        </pc:spChg>
        <pc:spChg chg="add del mod">
          <ac:chgData name="Sabrina De Oliveira" userId="34420f5773a88cdb" providerId="LiveId" clId="{7D17E82B-CE46-49E5-A84E-E2FFE4F43B4F}" dt="2020-06-05T13:22:46.119" v="11547" actId="478"/>
          <ac:spMkLst>
            <pc:docMk/>
            <pc:sldMk cId="708108488" sldId="261"/>
            <ac:spMk id="6" creationId="{390023F6-53AA-432E-873C-6FDD414BD3BA}"/>
          </ac:spMkLst>
        </pc:spChg>
        <pc:spChg chg="add del mod">
          <ac:chgData name="Sabrina De Oliveira" userId="34420f5773a88cdb" providerId="LiveId" clId="{7D17E82B-CE46-49E5-A84E-E2FFE4F43B4F}" dt="2020-06-04T10:11:28.562" v="5901" actId="478"/>
          <ac:spMkLst>
            <pc:docMk/>
            <pc:sldMk cId="708108488" sldId="261"/>
            <ac:spMk id="6" creationId="{A0CDB8A7-6652-4272-8211-AF65707FD7BD}"/>
          </ac:spMkLst>
        </pc:spChg>
        <pc:spChg chg="mod">
          <ac:chgData name="Sabrina De Oliveira" userId="34420f5773a88cdb" providerId="LiveId" clId="{7D17E82B-CE46-49E5-A84E-E2FFE4F43B4F}" dt="2020-06-04T10:11:37.483" v="5902" actId="1076"/>
          <ac:spMkLst>
            <pc:docMk/>
            <pc:sldMk cId="708108488" sldId="261"/>
            <ac:spMk id="7" creationId="{894F5E17-16CC-4DD2-86BC-93A4E7658A0B}"/>
          </ac:spMkLst>
        </pc:spChg>
        <pc:spChg chg="del">
          <ac:chgData name="Sabrina De Oliveira" userId="34420f5773a88cdb" providerId="LiveId" clId="{7D17E82B-CE46-49E5-A84E-E2FFE4F43B4F}" dt="2020-06-03T09:48:09.483" v="826" actId="478"/>
          <ac:spMkLst>
            <pc:docMk/>
            <pc:sldMk cId="708108488" sldId="261"/>
            <ac:spMk id="8" creationId="{1DCD6BDE-4DD5-435E-928E-F80562EBDCFD}"/>
          </ac:spMkLst>
        </pc:spChg>
        <pc:spChg chg="add del mod">
          <ac:chgData name="Sabrina De Oliveira" userId="34420f5773a88cdb" providerId="LiveId" clId="{7D17E82B-CE46-49E5-A84E-E2FFE4F43B4F}" dt="2020-06-04T10:11:28.562" v="5901" actId="478"/>
          <ac:spMkLst>
            <pc:docMk/>
            <pc:sldMk cId="708108488" sldId="261"/>
            <ac:spMk id="8" creationId="{6B4F1836-D168-44A0-AC7F-52CAAC248743}"/>
          </ac:spMkLst>
        </pc:spChg>
        <pc:spChg chg="add mod ord">
          <ac:chgData name="Sabrina De Oliveira" userId="34420f5773a88cdb" providerId="LiveId" clId="{7D17E82B-CE46-49E5-A84E-E2FFE4F43B4F}" dt="2020-06-06T13:03:51.867" v="12523" actId="1037"/>
          <ac:spMkLst>
            <pc:docMk/>
            <pc:sldMk cId="708108488" sldId="261"/>
            <ac:spMk id="8" creationId="{9A56DC33-F958-4877-99A9-BF2AC6050806}"/>
          </ac:spMkLst>
        </pc:spChg>
        <pc:spChg chg="add mod ord">
          <ac:chgData name="Sabrina De Oliveira" userId="34420f5773a88cdb" providerId="LiveId" clId="{7D17E82B-CE46-49E5-A84E-E2FFE4F43B4F}" dt="2020-06-06T13:03:26.821" v="12514" actId="1037"/>
          <ac:spMkLst>
            <pc:docMk/>
            <pc:sldMk cId="708108488" sldId="261"/>
            <ac:spMk id="9" creationId="{AA23F4E1-923B-4AC9-BA0E-E679A9491D4B}"/>
          </ac:spMkLst>
        </pc:spChg>
        <pc:spChg chg="add del mod">
          <ac:chgData name="Sabrina De Oliveira" userId="34420f5773a88cdb" providerId="LiveId" clId="{7D17E82B-CE46-49E5-A84E-E2FFE4F43B4F}" dt="2020-06-04T10:11:28.562" v="5901" actId="478"/>
          <ac:spMkLst>
            <pc:docMk/>
            <pc:sldMk cId="708108488" sldId="261"/>
            <ac:spMk id="9" creationId="{F03F9F49-502F-4B3D-994F-EAD70FD19E32}"/>
          </ac:spMkLst>
        </pc:spChg>
        <pc:spChg chg="add mod ord">
          <ac:chgData name="Sabrina De Oliveira" userId="34420f5773a88cdb" providerId="LiveId" clId="{7D17E82B-CE46-49E5-A84E-E2FFE4F43B4F}" dt="2020-06-06T13:02:53.351" v="12506" actId="14100"/>
          <ac:spMkLst>
            <pc:docMk/>
            <pc:sldMk cId="708108488" sldId="261"/>
            <ac:spMk id="10" creationId="{8AC09D58-7C1B-406E-BAF2-88F06EDE0208}"/>
          </ac:spMkLst>
        </pc:spChg>
        <pc:picChg chg="add del mod ord">
          <ac:chgData name="Sabrina De Oliveira" userId="34420f5773a88cdb" providerId="LiveId" clId="{7D17E82B-CE46-49E5-A84E-E2FFE4F43B4F}" dt="2020-06-05T14:01:02.583" v="12268" actId="478"/>
          <ac:picMkLst>
            <pc:docMk/>
            <pc:sldMk cId="708108488" sldId="261"/>
            <ac:picMk id="3" creationId="{98CC7CE1-7573-454D-BEE5-062E070761E2}"/>
          </ac:picMkLst>
        </pc:picChg>
        <pc:picChg chg="del">
          <ac:chgData name="Sabrina De Oliveira" userId="34420f5773a88cdb" providerId="LiveId" clId="{7D17E82B-CE46-49E5-A84E-E2FFE4F43B4F}" dt="2020-06-03T12:16:10.377" v="1411" actId="478"/>
          <ac:picMkLst>
            <pc:docMk/>
            <pc:sldMk cId="708108488" sldId="261"/>
            <ac:picMk id="4" creationId="{F344BC6C-DBA6-470E-B0B4-6F53AE352E1C}"/>
          </ac:picMkLst>
        </pc:picChg>
        <pc:picChg chg="add mod ord">
          <ac:chgData name="Sabrina De Oliveira" userId="34420f5773a88cdb" providerId="LiveId" clId="{7D17E82B-CE46-49E5-A84E-E2FFE4F43B4F}" dt="2020-06-05T14:00:54.821" v="12265" actId="167"/>
          <ac:picMkLst>
            <pc:docMk/>
            <pc:sldMk cId="708108488" sldId="261"/>
            <ac:picMk id="11" creationId="{41116C33-43B0-4F6F-8738-A000A48A143B}"/>
          </ac:picMkLst>
        </pc:picChg>
      </pc:sldChg>
      <pc:sldChg chg="addSp delSp modSp add mod modClrScheme chgLayout">
        <pc:chgData name="Sabrina De Oliveira" userId="34420f5773a88cdb" providerId="LiveId" clId="{7D17E82B-CE46-49E5-A84E-E2FFE4F43B4F}" dt="2020-06-05T09:02:48.291" v="10323" actId="20577"/>
        <pc:sldMkLst>
          <pc:docMk/>
          <pc:sldMk cId="417302294" sldId="262"/>
        </pc:sldMkLst>
        <pc:spChg chg="add mod ord">
          <ac:chgData name="Sabrina De Oliveira" userId="34420f5773a88cdb" providerId="LiveId" clId="{7D17E82B-CE46-49E5-A84E-E2FFE4F43B4F}" dt="2020-06-04T12:13:34.836" v="6982" actId="1076"/>
          <ac:spMkLst>
            <pc:docMk/>
            <pc:sldMk cId="417302294" sldId="262"/>
            <ac:spMk id="2" creationId="{E478C2A4-D0E8-418F-8551-91F0F80690CE}"/>
          </ac:spMkLst>
        </pc:spChg>
        <pc:spChg chg="add mod ord">
          <ac:chgData name="Sabrina De Oliveira" userId="34420f5773a88cdb" providerId="LiveId" clId="{7D17E82B-CE46-49E5-A84E-E2FFE4F43B4F}" dt="2020-06-04T12:13:34.836" v="6982" actId="1076"/>
          <ac:spMkLst>
            <pc:docMk/>
            <pc:sldMk cId="417302294" sldId="262"/>
            <ac:spMk id="3" creationId="{E250B642-9D79-4219-9AAA-6ED459A6254E}"/>
          </ac:spMkLst>
        </pc:spChg>
        <pc:spChg chg="add del mod ord">
          <ac:chgData name="Sabrina De Oliveira" userId="34420f5773a88cdb" providerId="LiveId" clId="{7D17E82B-CE46-49E5-A84E-E2FFE4F43B4F}" dt="2020-06-03T12:16:18.995" v="1412" actId="931"/>
          <ac:spMkLst>
            <pc:docMk/>
            <pc:sldMk cId="417302294" sldId="262"/>
            <ac:spMk id="5" creationId="{04AF995A-840F-406D-9D6A-33FF6C158B22}"/>
          </ac:spMkLst>
        </pc:spChg>
        <pc:spChg chg="add del mod">
          <ac:chgData name="Sabrina De Oliveira" userId="34420f5773a88cdb" providerId="LiveId" clId="{7D17E82B-CE46-49E5-A84E-E2FFE4F43B4F}" dt="2020-06-04T11:28:09.945" v="6029" actId="478"/>
          <ac:spMkLst>
            <pc:docMk/>
            <pc:sldMk cId="417302294" sldId="262"/>
            <ac:spMk id="5" creationId="{FE98E582-7142-4A3F-AFCD-81CB1CABDC3B}"/>
          </ac:spMkLst>
        </pc:spChg>
        <pc:spChg chg="add del mod ord">
          <ac:chgData name="Sabrina De Oliveira" userId="34420f5773a88cdb" providerId="LiveId" clId="{7D17E82B-CE46-49E5-A84E-E2FFE4F43B4F}" dt="2020-06-03T09:50:02.181" v="858" actId="478"/>
          <ac:spMkLst>
            <pc:docMk/>
            <pc:sldMk cId="417302294" sldId="262"/>
            <ac:spMk id="6" creationId="{15B92770-885C-4F46-9E3D-F74BDB70CE44}"/>
          </ac:spMkLst>
        </pc:spChg>
        <pc:spChg chg="mod ord">
          <ac:chgData name="Sabrina De Oliveira" userId="34420f5773a88cdb" providerId="LiveId" clId="{7D17E82B-CE46-49E5-A84E-E2FFE4F43B4F}" dt="2020-06-04T11:25:27.257" v="5990" actId="20577"/>
          <ac:spMkLst>
            <pc:docMk/>
            <pc:sldMk cId="417302294" sldId="262"/>
            <ac:spMk id="7" creationId="{894F5E17-16CC-4DD2-86BC-93A4E7658A0B}"/>
          </ac:spMkLst>
        </pc:spChg>
        <pc:spChg chg="add del mod ord">
          <ac:chgData name="Sabrina De Oliveira" userId="34420f5773a88cdb" providerId="LiveId" clId="{7D17E82B-CE46-49E5-A84E-E2FFE4F43B4F}" dt="2020-06-03T11:54:42.010" v="1022" actId="700"/>
          <ac:spMkLst>
            <pc:docMk/>
            <pc:sldMk cId="417302294" sldId="262"/>
            <ac:spMk id="8" creationId="{F085258F-E2F5-4F0D-8087-ABEF3A96CB06}"/>
          </ac:spMkLst>
        </pc:spChg>
        <pc:spChg chg="add mod">
          <ac:chgData name="Sabrina De Oliveira" userId="34420f5773a88cdb" providerId="LiveId" clId="{7D17E82B-CE46-49E5-A84E-E2FFE4F43B4F}" dt="2020-06-05T09:02:40.312" v="10311" actId="14100"/>
          <ac:spMkLst>
            <pc:docMk/>
            <pc:sldMk cId="417302294" sldId="262"/>
            <ac:spMk id="8" creationId="{F9B590BF-263E-4543-B491-B628C4EEA42C}"/>
          </ac:spMkLst>
        </pc:spChg>
        <pc:spChg chg="add del mod ord">
          <ac:chgData name="Sabrina De Oliveira" userId="34420f5773a88cdb" providerId="LiveId" clId="{7D17E82B-CE46-49E5-A84E-E2FFE4F43B4F}" dt="2020-06-03T11:54:42.010" v="1022" actId="700"/>
          <ac:spMkLst>
            <pc:docMk/>
            <pc:sldMk cId="417302294" sldId="262"/>
            <ac:spMk id="9" creationId="{8E46B556-ECCF-4130-BB6E-BB1A80B0130F}"/>
          </ac:spMkLst>
        </pc:spChg>
        <pc:spChg chg="add del mod ord">
          <ac:chgData name="Sabrina De Oliveira" userId="34420f5773a88cdb" providerId="LiveId" clId="{7D17E82B-CE46-49E5-A84E-E2FFE4F43B4F}" dt="2020-06-03T11:54:42.010" v="1022" actId="700"/>
          <ac:spMkLst>
            <pc:docMk/>
            <pc:sldMk cId="417302294" sldId="262"/>
            <ac:spMk id="10" creationId="{7337B3FB-0406-486D-B4BF-F80721909A9C}"/>
          </ac:spMkLst>
        </pc:spChg>
        <pc:spChg chg="add mod">
          <ac:chgData name="Sabrina De Oliveira" userId="34420f5773a88cdb" providerId="LiveId" clId="{7D17E82B-CE46-49E5-A84E-E2FFE4F43B4F}" dt="2020-06-05T09:02:33.088" v="10309" actId="14100"/>
          <ac:spMkLst>
            <pc:docMk/>
            <pc:sldMk cId="417302294" sldId="262"/>
            <ac:spMk id="11" creationId="{51A86212-B560-4B3B-BCDE-50307E593704}"/>
          </ac:spMkLst>
        </pc:spChg>
        <pc:spChg chg="add del mod ord">
          <ac:chgData name="Sabrina De Oliveira" userId="34420f5773a88cdb" providerId="LiveId" clId="{7D17E82B-CE46-49E5-A84E-E2FFE4F43B4F}" dt="2020-06-03T09:50:03.269" v="859" actId="478"/>
          <ac:spMkLst>
            <pc:docMk/>
            <pc:sldMk cId="417302294" sldId="262"/>
            <ac:spMk id="11" creationId="{7719A12A-4921-404B-ACC7-CADDB76E039E}"/>
          </ac:spMkLst>
        </pc:spChg>
        <pc:spChg chg="add del mod ord">
          <ac:chgData name="Sabrina De Oliveira" userId="34420f5773a88cdb" providerId="LiveId" clId="{7D17E82B-CE46-49E5-A84E-E2FFE4F43B4F}" dt="2020-06-03T09:50:03.975" v="860" actId="478"/>
          <ac:spMkLst>
            <pc:docMk/>
            <pc:sldMk cId="417302294" sldId="262"/>
            <ac:spMk id="12" creationId="{5721B30E-0CEA-4EF6-81E7-FF34391D011C}"/>
          </ac:spMkLst>
        </pc:spChg>
        <pc:spChg chg="add mod">
          <ac:chgData name="Sabrina De Oliveira" userId="34420f5773a88cdb" providerId="LiveId" clId="{7D17E82B-CE46-49E5-A84E-E2FFE4F43B4F}" dt="2020-06-05T09:02:48.291" v="10323" actId="20577"/>
          <ac:spMkLst>
            <pc:docMk/>
            <pc:sldMk cId="417302294" sldId="262"/>
            <ac:spMk id="12" creationId="{9EF8D165-337F-434C-A58C-81AECC9C94D2}"/>
          </ac:spMkLst>
        </pc:spChg>
        <pc:spChg chg="add mod ord">
          <ac:chgData name="Sabrina De Oliveira" userId="34420f5773a88cdb" providerId="LiveId" clId="{7D17E82B-CE46-49E5-A84E-E2FFE4F43B4F}" dt="2020-06-05T09:02:37.935" v="10310" actId="14100"/>
          <ac:spMkLst>
            <pc:docMk/>
            <pc:sldMk cId="417302294" sldId="262"/>
            <ac:spMk id="13" creationId="{15D8E67F-4E3D-4CD6-AD07-4E700252E53B}"/>
          </ac:spMkLst>
        </pc:spChg>
        <pc:picChg chg="del">
          <ac:chgData name="Sabrina De Oliveira" userId="34420f5773a88cdb" providerId="LiveId" clId="{7D17E82B-CE46-49E5-A84E-E2FFE4F43B4F}" dt="2020-06-03T12:16:39.580" v="1421" actId="478"/>
          <ac:picMkLst>
            <pc:docMk/>
            <pc:sldMk cId="417302294" sldId="262"/>
            <ac:picMk id="4" creationId="{F344BC6C-DBA6-470E-B0B4-6F53AE352E1C}"/>
          </ac:picMkLst>
        </pc:picChg>
        <pc:picChg chg="add mod ord">
          <ac:chgData name="Sabrina De Oliveira" userId="34420f5773a88cdb" providerId="LiveId" clId="{7D17E82B-CE46-49E5-A84E-E2FFE4F43B4F}" dt="2020-06-04T11:28:03.890" v="6027" actId="167"/>
          <ac:picMkLst>
            <pc:docMk/>
            <pc:sldMk cId="417302294" sldId="262"/>
            <ac:picMk id="9" creationId="{72220BCF-30A5-4B00-9CDF-4CCB27144DA6}"/>
          </ac:picMkLst>
        </pc:picChg>
        <pc:picChg chg="add del mod ord">
          <ac:chgData name="Sabrina De Oliveira" userId="34420f5773a88cdb" providerId="LiveId" clId="{7D17E82B-CE46-49E5-A84E-E2FFE4F43B4F}" dt="2020-06-04T11:28:05.459" v="6028" actId="478"/>
          <ac:picMkLst>
            <pc:docMk/>
            <pc:sldMk cId="417302294" sldId="262"/>
            <ac:picMk id="15" creationId="{7A0773EA-EC6D-4ADB-8CDC-101E95CDACC6}"/>
          </ac:picMkLst>
        </pc:picChg>
      </pc:sldChg>
      <pc:sldChg chg="delSp modSp add del mod modClrScheme chgLayout">
        <pc:chgData name="Sabrina De Oliveira" userId="34420f5773a88cdb" providerId="LiveId" clId="{7D17E82B-CE46-49E5-A84E-E2FFE4F43B4F}" dt="2020-06-03T12:02:24.119" v="1255" actId="2696"/>
        <pc:sldMkLst>
          <pc:docMk/>
          <pc:sldMk cId="1874000974" sldId="263"/>
        </pc:sldMkLst>
        <pc:spChg chg="mod ord">
          <ac:chgData name="Sabrina De Oliveira" userId="34420f5773a88cdb" providerId="LiveId" clId="{7D17E82B-CE46-49E5-A84E-E2FFE4F43B4F}" dt="2020-06-03T11:55:54.716" v="1041" actId="120"/>
          <ac:spMkLst>
            <pc:docMk/>
            <pc:sldMk cId="1874000974" sldId="263"/>
            <ac:spMk id="2" creationId="{E478C2A4-D0E8-418F-8551-91F0F80690CE}"/>
          </ac:spMkLst>
        </pc:spChg>
        <pc:spChg chg="del mod ord">
          <ac:chgData name="Sabrina De Oliveira" userId="34420f5773a88cdb" providerId="LiveId" clId="{7D17E82B-CE46-49E5-A84E-E2FFE4F43B4F}" dt="2020-06-03T11:55:41.630" v="1036" actId="478"/>
          <ac:spMkLst>
            <pc:docMk/>
            <pc:sldMk cId="1874000974" sldId="263"/>
            <ac:spMk id="3" creationId="{E250B642-9D79-4219-9AAA-6ED459A6254E}"/>
          </ac:spMkLst>
        </pc:spChg>
        <pc:spChg chg="del mod ord">
          <ac:chgData name="Sabrina De Oliveira" userId="34420f5773a88cdb" providerId="LiveId" clId="{7D17E82B-CE46-49E5-A84E-E2FFE4F43B4F}" dt="2020-06-03T11:55:57.993" v="1042" actId="478"/>
          <ac:spMkLst>
            <pc:docMk/>
            <pc:sldMk cId="1874000974" sldId="263"/>
            <ac:spMk id="5" creationId="{04AF995A-840F-406D-9D6A-33FF6C158B22}"/>
          </ac:spMkLst>
        </pc:spChg>
        <pc:spChg chg="mod ord">
          <ac:chgData name="Sabrina De Oliveira" userId="34420f5773a88cdb" providerId="LiveId" clId="{7D17E82B-CE46-49E5-A84E-E2FFE4F43B4F}" dt="2020-06-03T12:00:47.392" v="1176" actId="20577"/>
          <ac:spMkLst>
            <pc:docMk/>
            <pc:sldMk cId="1874000974" sldId="263"/>
            <ac:spMk id="7" creationId="{894F5E17-16CC-4DD2-86BC-93A4E7658A0B}"/>
          </ac:spMkLst>
        </pc:spChg>
        <pc:spChg chg="del">
          <ac:chgData name="Sabrina De Oliveira" userId="34420f5773a88cdb" providerId="LiveId" clId="{7D17E82B-CE46-49E5-A84E-E2FFE4F43B4F}" dt="2020-06-03T11:55:37.193" v="1033" actId="700"/>
          <ac:spMkLst>
            <pc:docMk/>
            <pc:sldMk cId="1874000974" sldId="263"/>
            <ac:spMk id="8" creationId="{F085258F-E2F5-4F0D-8087-ABEF3A96CB06}"/>
          </ac:spMkLst>
        </pc:spChg>
        <pc:spChg chg="del">
          <ac:chgData name="Sabrina De Oliveira" userId="34420f5773a88cdb" providerId="LiveId" clId="{7D17E82B-CE46-49E5-A84E-E2FFE4F43B4F}" dt="2020-06-03T11:55:37.193" v="1033" actId="700"/>
          <ac:spMkLst>
            <pc:docMk/>
            <pc:sldMk cId="1874000974" sldId="263"/>
            <ac:spMk id="9" creationId="{8E46B556-ECCF-4130-BB6E-BB1A80B0130F}"/>
          </ac:spMkLst>
        </pc:spChg>
        <pc:spChg chg="del">
          <ac:chgData name="Sabrina De Oliveira" userId="34420f5773a88cdb" providerId="LiveId" clId="{7D17E82B-CE46-49E5-A84E-E2FFE4F43B4F}" dt="2020-06-03T11:55:37.193" v="1033" actId="700"/>
          <ac:spMkLst>
            <pc:docMk/>
            <pc:sldMk cId="1874000974" sldId="263"/>
            <ac:spMk id="10" creationId="{7337B3FB-0406-486D-B4BF-F80721909A9C}"/>
          </ac:spMkLst>
        </pc:spChg>
      </pc:sldChg>
      <pc:sldChg chg="addSp delSp modSp add mod modClrScheme chgLayout modNotesTx">
        <pc:chgData name="Sabrina De Oliveira" userId="34420f5773a88cdb" providerId="LiveId" clId="{7D17E82B-CE46-49E5-A84E-E2FFE4F43B4F}" dt="2020-06-06T13:52:01.465" v="12531" actId="20577"/>
        <pc:sldMkLst>
          <pc:docMk/>
          <pc:sldMk cId="2241483681" sldId="264"/>
        </pc:sldMkLst>
        <pc:spChg chg="del mod ord">
          <ac:chgData name="Sabrina De Oliveira" userId="34420f5773a88cdb" providerId="LiveId" clId="{7D17E82B-CE46-49E5-A84E-E2FFE4F43B4F}" dt="2020-06-03T12:16:48.466" v="1422" actId="931"/>
          <ac:spMkLst>
            <pc:docMk/>
            <pc:sldMk cId="2241483681" sldId="264"/>
            <ac:spMk id="2" creationId="{E478C2A4-D0E8-418F-8551-91F0F80690CE}"/>
          </ac:spMkLst>
        </pc:spChg>
        <pc:spChg chg="add del mod">
          <ac:chgData name="Sabrina De Oliveira" userId="34420f5773a88cdb" providerId="LiveId" clId="{7D17E82B-CE46-49E5-A84E-E2FFE4F43B4F}" dt="2020-06-04T11:32:56.469" v="6124" actId="478"/>
          <ac:spMkLst>
            <pc:docMk/>
            <pc:sldMk cId="2241483681" sldId="264"/>
            <ac:spMk id="3" creationId="{BA14E576-6C64-48DC-9977-CFF0E42D0344}"/>
          </ac:spMkLst>
        </pc:spChg>
        <pc:spChg chg="del mod ord">
          <ac:chgData name="Sabrina De Oliveira" userId="34420f5773a88cdb" providerId="LiveId" clId="{7D17E82B-CE46-49E5-A84E-E2FFE4F43B4F}" dt="2020-06-03T11:59:53.792" v="1116" actId="478"/>
          <ac:spMkLst>
            <pc:docMk/>
            <pc:sldMk cId="2241483681" sldId="264"/>
            <ac:spMk id="3" creationId="{E250B642-9D79-4219-9AAA-6ED459A6254E}"/>
          </ac:spMkLst>
        </pc:spChg>
        <pc:spChg chg="add mod">
          <ac:chgData name="Sabrina De Oliveira" userId="34420f5773a88cdb" providerId="LiveId" clId="{7D17E82B-CE46-49E5-A84E-E2FFE4F43B4F}" dt="2020-06-04T12:31:19.189" v="7570" actId="14100"/>
          <ac:spMkLst>
            <pc:docMk/>
            <pc:sldMk cId="2241483681" sldId="264"/>
            <ac:spMk id="4" creationId="{2962E3CD-B3B7-4285-9B7F-3C7E1B93E459}"/>
          </ac:spMkLst>
        </pc:spChg>
        <pc:spChg chg="del mod ord">
          <ac:chgData name="Sabrina De Oliveira" userId="34420f5773a88cdb" providerId="LiveId" clId="{7D17E82B-CE46-49E5-A84E-E2FFE4F43B4F}" dt="2020-06-03T11:59:39.362" v="1111" actId="700"/>
          <ac:spMkLst>
            <pc:docMk/>
            <pc:sldMk cId="2241483681" sldId="264"/>
            <ac:spMk id="5" creationId="{04AF995A-840F-406D-9D6A-33FF6C158B22}"/>
          </ac:spMkLst>
        </pc:spChg>
        <pc:spChg chg="add mod">
          <ac:chgData name="Sabrina De Oliveira" userId="34420f5773a88cdb" providerId="LiveId" clId="{7D17E82B-CE46-49E5-A84E-E2FFE4F43B4F}" dt="2020-06-05T09:07:12.942" v="10382" actId="20577"/>
          <ac:spMkLst>
            <pc:docMk/>
            <pc:sldMk cId="2241483681" sldId="264"/>
            <ac:spMk id="5" creationId="{0EA898E2-5451-497B-B22F-DD0DA7A4DCA1}"/>
          </ac:spMkLst>
        </pc:spChg>
        <pc:spChg chg="add mod">
          <ac:chgData name="Sabrina De Oliveira" userId="34420f5773a88cdb" providerId="LiveId" clId="{7D17E82B-CE46-49E5-A84E-E2FFE4F43B4F}" dt="2020-06-06T13:52:01.465" v="12531" actId="20577"/>
          <ac:spMkLst>
            <pc:docMk/>
            <pc:sldMk cId="2241483681" sldId="264"/>
            <ac:spMk id="6" creationId="{D13E02CB-71C6-4B76-97AA-A07EF94BC808}"/>
          </ac:spMkLst>
        </pc:spChg>
        <pc:spChg chg="mod ord">
          <ac:chgData name="Sabrina De Oliveira" userId="34420f5773a88cdb" providerId="LiveId" clId="{7D17E82B-CE46-49E5-A84E-E2FFE4F43B4F}" dt="2020-06-04T11:30:38.682" v="6077" actId="20577"/>
          <ac:spMkLst>
            <pc:docMk/>
            <pc:sldMk cId="2241483681" sldId="264"/>
            <ac:spMk id="7" creationId="{894F5E17-16CC-4DD2-86BC-93A4E7658A0B}"/>
          </ac:spMkLst>
        </pc:spChg>
        <pc:spChg chg="add mod">
          <ac:chgData name="Sabrina De Oliveira" userId="34420f5773a88cdb" providerId="LiveId" clId="{7D17E82B-CE46-49E5-A84E-E2FFE4F43B4F}" dt="2020-06-05T09:06:09.895" v="10346" actId="20577"/>
          <ac:spMkLst>
            <pc:docMk/>
            <pc:sldMk cId="2241483681" sldId="264"/>
            <ac:spMk id="9" creationId="{1C2289D7-09FC-40D0-967B-7AB9160BE059}"/>
          </ac:spMkLst>
        </pc:spChg>
        <pc:spChg chg="add mod">
          <ac:chgData name="Sabrina De Oliveira" userId="34420f5773a88cdb" providerId="LiveId" clId="{7D17E82B-CE46-49E5-A84E-E2FFE4F43B4F}" dt="2020-06-05T07:50:46.581" v="10016" actId="20577"/>
          <ac:spMkLst>
            <pc:docMk/>
            <pc:sldMk cId="2241483681" sldId="264"/>
            <ac:spMk id="11" creationId="{F8BC8299-EF73-46EE-8C33-42DF682D2B2E}"/>
          </ac:spMkLst>
        </pc:spChg>
        <pc:spChg chg="add mod">
          <ac:chgData name="Sabrina De Oliveira" userId="34420f5773a88cdb" providerId="LiveId" clId="{7D17E82B-CE46-49E5-A84E-E2FFE4F43B4F}" dt="2020-06-05T09:07:24.038" v="10386" actId="20577"/>
          <ac:spMkLst>
            <pc:docMk/>
            <pc:sldMk cId="2241483681" sldId="264"/>
            <ac:spMk id="12" creationId="{14F4A2D9-D5F0-4B7B-87C0-2F29D876090B}"/>
          </ac:spMkLst>
        </pc:spChg>
        <pc:spChg chg="del">
          <ac:chgData name="Sabrina De Oliveira" userId="34420f5773a88cdb" providerId="LiveId" clId="{7D17E82B-CE46-49E5-A84E-E2FFE4F43B4F}" dt="2020-06-03T11:59:39.362" v="1111" actId="700"/>
          <ac:spMkLst>
            <pc:docMk/>
            <pc:sldMk cId="2241483681" sldId="264"/>
            <ac:spMk id="13" creationId="{15D8E67F-4E3D-4CD6-AD07-4E700252E53B}"/>
          </ac:spMkLst>
        </pc:spChg>
        <pc:picChg chg="add del mod">
          <ac:chgData name="Sabrina De Oliveira" userId="34420f5773a88cdb" providerId="LiveId" clId="{7D17E82B-CE46-49E5-A84E-E2FFE4F43B4F}" dt="2020-06-05T14:02:16.271" v="12282" actId="931"/>
          <ac:picMkLst>
            <pc:docMk/>
            <pc:sldMk cId="2241483681" sldId="264"/>
            <ac:picMk id="3" creationId="{83A5E091-481B-4ED0-819D-19B0BDB273D3}"/>
          </ac:picMkLst>
        </pc:picChg>
        <pc:picChg chg="del">
          <ac:chgData name="Sabrina De Oliveira" userId="34420f5773a88cdb" providerId="LiveId" clId="{7D17E82B-CE46-49E5-A84E-E2FFE4F43B4F}" dt="2020-06-03T12:17:06.204" v="1431" actId="478"/>
          <ac:picMkLst>
            <pc:docMk/>
            <pc:sldMk cId="2241483681" sldId="264"/>
            <ac:picMk id="4" creationId="{F344BC6C-DBA6-470E-B0B4-6F53AE352E1C}"/>
          </ac:picMkLst>
        </pc:picChg>
        <pc:picChg chg="add del mod ord">
          <ac:chgData name="Sabrina De Oliveira" userId="34420f5773a88cdb" providerId="LiveId" clId="{7D17E82B-CE46-49E5-A84E-E2FFE4F43B4F}" dt="2020-06-04T11:32:53.435" v="6123" actId="478"/>
          <ac:picMkLst>
            <pc:docMk/>
            <pc:sldMk cId="2241483681" sldId="264"/>
            <ac:picMk id="8" creationId="{231F14FE-71E2-4A1D-9F20-68C9E0D9F314}"/>
          </ac:picMkLst>
        </pc:picChg>
        <pc:picChg chg="add del mod ord">
          <ac:chgData name="Sabrina De Oliveira" userId="34420f5773a88cdb" providerId="LiveId" clId="{7D17E82B-CE46-49E5-A84E-E2FFE4F43B4F}" dt="2020-06-05T14:02:39.775" v="12292" actId="478"/>
          <ac:picMkLst>
            <pc:docMk/>
            <pc:sldMk cId="2241483681" sldId="264"/>
            <ac:picMk id="10" creationId="{2C936632-C250-40F8-A21D-9D5F94C1536E}"/>
          </ac:picMkLst>
        </pc:picChg>
        <pc:picChg chg="add mod ord">
          <ac:chgData name="Sabrina De Oliveira" userId="34420f5773a88cdb" providerId="LiveId" clId="{7D17E82B-CE46-49E5-A84E-E2FFE4F43B4F}" dt="2020-06-05T14:02:38.090" v="12291" actId="167"/>
          <ac:picMkLst>
            <pc:docMk/>
            <pc:sldMk cId="2241483681" sldId="264"/>
            <ac:picMk id="13" creationId="{BA6C0C86-D83A-4654-A0B7-DCFBAC58942D}"/>
          </ac:picMkLst>
        </pc:picChg>
      </pc:sldChg>
      <pc:sldChg chg="addSp delSp modSp add mod ord setBg modClrScheme setClrOvrMap chgLayout modNotesTx">
        <pc:chgData name="Sabrina De Oliveira" userId="34420f5773a88cdb" providerId="LiveId" clId="{7D17E82B-CE46-49E5-A84E-E2FFE4F43B4F}" dt="2020-06-08T12:01:09.017" v="12641" actId="20577"/>
        <pc:sldMkLst>
          <pc:docMk/>
          <pc:sldMk cId="475363969" sldId="265"/>
        </pc:sldMkLst>
        <pc:spChg chg="del mod ord">
          <ac:chgData name="Sabrina De Oliveira" userId="34420f5773a88cdb" providerId="LiveId" clId="{7D17E82B-CE46-49E5-A84E-E2FFE4F43B4F}" dt="2020-06-03T12:02:30.569" v="1256" actId="700"/>
          <ac:spMkLst>
            <pc:docMk/>
            <pc:sldMk cId="475363969" sldId="265"/>
            <ac:spMk id="2" creationId="{E478C2A4-D0E8-418F-8551-91F0F80690CE}"/>
          </ac:spMkLst>
        </pc:spChg>
        <pc:spChg chg="add del mod">
          <ac:chgData name="Sabrina De Oliveira" userId="34420f5773a88cdb" providerId="LiveId" clId="{7D17E82B-CE46-49E5-A84E-E2FFE4F43B4F}" dt="2020-06-05T12:36:06.477" v="10592" actId="478"/>
          <ac:spMkLst>
            <pc:docMk/>
            <pc:sldMk cId="475363969" sldId="265"/>
            <ac:spMk id="3" creationId="{4A230C2F-1626-4524-BAD0-CCFD2A90E60D}"/>
          </ac:spMkLst>
        </pc:spChg>
        <pc:spChg chg="add del mod ord">
          <ac:chgData name="Sabrina De Oliveira" userId="34420f5773a88cdb" providerId="LiveId" clId="{7D17E82B-CE46-49E5-A84E-E2FFE4F43B4F}" dt="2020-06-04T13:05:40.771" v="8527" actId="478"/>
          <ac:spMkLst>
            <pc:docMk/>
            <pc:sldMk cId="475363969" sldId="265"/>
            <ac:spMk id="3" creationId="{76BBFFA2-D575-4990-ADBC-977412558C7C}"/>
          </ac:spMkLst>
        </pc:spChg>
        <pc:spChg chg="add del mod">
          <ac:chgData name="Sabrina De Oliveira" userId="34420f5773a88cdb" providerId="LiveId" clId="{7D17E82B-CE46-49E5-A84E-E2FFE4F43B4F}" dt="2020-06-04T13:05:42.206" v="8528" actId="478"/>
          <ac:spMkLst>
            <pc:docMk/>
            <pc:sldMk cId="475363969" sldId="265"/>
            <ac:spMk id="4" creationId="{FC1EDAE7-CB9F-47BB-805C-B4D70C13EFCF}"/>
          </ac:spMkLst>
        </pc:spChg>
        <pc:spChg chg="add del mod">
          <ac:chgData name="Sabrina De Oliveira" userId="34420f5773a88cdb" providerId="LiveId" clId="{7D17E82B-CE46-49E5-A84E-E2FFE4F43B4F}" dt="2020-06-05T14:05:40.816" v="12354" actId="478"/>
          <ac:spMkLst>
            <pc:docMk/>
            <pc:sldMk cId="475363969" sldId="265"/>
            <ac:spMk id="5" creationId="{101A002C-364B-466A-A432-67E2BB55B250}"/>
          </ac:spMkLst>
        </pc:spChg>
        <pc:spChg chg="add del mod ord">
          <ac:chgData name="Sabrina De Oliveira" userId="34420f5773a88cdb" providerId="LiveId" clId="{7D17E82B-CE46-49E5-A84E-E2FFE4F43B4F}" dt="2020-06-03T12:17:53.436" v="1444" actId="931"/>
          <ac:spMkLst>
            <pc:docMk/>
            <pc:sldMk cId="475363969" sldId="265"/>
            <ac:spMk id="5" creationId="{EA12644C-CC02-4947-AC61-6F65488393AB}"/>
          </ac:spMkLst>
        </pc:spChg>
        <pc:spChg chg="add del mod ord">
          <ac:chgData name="Sabrina De Oliveira" userId="34420f5773a88cdb" providerId="LiveId" clId="{7D17E82B-CE46-49E5-A84E-E2FFE4F43B4F}" dt="2020-06-04T13:05:43.532" v="8529" actId="478"/>
          <ac:spMkLst>
            <pc:docMk/>
            <pc:sldMk cId="475363969" sldId="265"/>
            <ac:spMk id="6" creationId="{B7E7F74D-9190-46B7-85E6-73EF3C9307FB}"/>
          </ac:spMkLst>
        </pc:spChg>
        <pc:spChg chg="mod ord">
          <ac:chgData name="Sabrina De Oliveira" userId="34420f5773a88cdb" providerId="LiveId" clId="{7D17E82B-CE46-49E5-A84E-E2FFE4F43B4F}" dt="2020-06-05T12:36:11.210" v="10593" actId="20577"/>
          <ac:spMkLst>
            <pc:docMk/>
            <pc:sldMk cId="475363969" sldId="265"/>
            <ac:spMk id="7" creationId="{894F5E17-16CC-4DD2-86BC-93A4E7658A0B}"/>
          </ac:spMkLst>
        </pc:spChg>
        <pc:spChg chg="add del mod ord">
          <ac:chgData name="Sabrina De Oliveira" userId="34420f5773a88cdb" providerId="LiveId" clId="{7D17E82B-CE46-49E5-A84E-E2FFE4F43B4F}" dt="2020-06-05T12:36:04.563" v="10591" actId="478"/>
          <ac:spMkLst>
            <pc:docMk/>
            <pc:sldMk cId="475363969" sldId="265"/>
            <ac:spMk id="8" creationId="{4D6D9525-92B5-49CD-8F22-B719FD037F58}"/>
          </ac:spMkLst>
        </pc:spChg>
        <pc:spChg chg="add del mod">
          <ac:chgData name="Sabrina De Oliveira" userId="34420f5773a88cdb" providerId="LiveId" clId="{7D17E82B-CE46-49E5-A84E-E2FFE4F43B4F}" dt="2020-06-04T13:05:44.914" v="8530" actId="478"/>
          <ac:spMkLst>
            <pc:docMk/>
            <pc:sldMk cId="475363969" sldId="265"/>
            <ac:spMk id="9" creationId="{C54A67E0-262C-4918-BE48-92364F9CF5AC}"/>
          </ac:spMkLst>
        </pc:spChg>
        <pc:spChg chg="add mod">
          <ac:chgData name="Sabrina De Oliveira" userId="34420f5773a88cdb" providerId="LiveId" clId="{7D17E82B-CE46-49E5-A84E-E2FFE4F43B4F}" dt="2020-06-05T12:48:50.816" v="10903" actId="1076"/>
          <ac:spMkLst>
            <pc:docMk/>
            <pc:sldMk cId="475363969" sldId="265"/>
            <ac:spMk id="11" creationId="{61ADB4E6-6D0B-4D45-8D7A-A92CD88FC90D}"/>
          </ac:spMkLst>
        </pc:spChg>
        <pc:spChg chg="add mod ord">
          <ac:chgData name="Sabrina De Oliveira" userId="34420f5773a88cdb" providerId="LiveId" clId="{7D17E82B-CE46-49E5-A84E-E2FFE4F43B4F}" dt="2020-06-05T14:05:31.884" v="12349" actId="167"/>
          <ac:spMkLst>
            <pc:docMk/>
            <pc:sldMk cId="475363969" sldId="265"/>
            <ac:spMk id="12" creationId="{4B0156F0-D68E-4B61-989B-0374579EB4D7}"/>
          </ac:spMkLst>
        </pc:spChg>
        <pc:spChg chg="add mod ord">
          <ac:chgData name="Sabrina De Oliveira" userId="34420f5773a88cdb" providerId="LiveId" clId="{7D17E82B-CE46-49E5-A84E-E2FFE4F43B4F}" dt="2020-06-08T12:01:09.017" v="12641" actId="20577"/>
          <ac:spMkLst>
            <pc:docMk/>
            <pc:sldMk cId="475363969" sldId="265"/>
            <ac:spMk id="13" creationId="{FB762983-8C71-431C-962C-0D82A85CCD67}"/>
          </ac:spMkLst>
        </pc:spChg>
        <pc:spChg chg="add del">
          <ac:chgData name="Sabrina De Oliveira" userId="34420f5773a88cdb" providerId="LiveId" clId="{7D17E82B-CE46-49E5-A84E-E2FFE4F43B4F}" dt="2020-06-04T13:06:34.885" v="8536" actId="26606"/>
          <ac:spMkLst>
            <pc:docMk/>
            <pc:sldMk cId="475363969" sldId="265"/>
            <ac:spMk id="75" creationId="{4AC0CD9D-7610-4620-93B4-798CCD9AB581}"/>
          </ac:spMkLst>
        </pc:spChg>
        <pc:spChg chg="add del">
          <ac:chgData name="Sabrina De Oliveira" userId="34420f5773a88cdb" providerId="LiveId" clId="{7D17E82B-CE46-49E5-A84E-E2FFE4F43B4F}" dt="2020-06-04T13:06:34.885" v="8536" actId="26606"/>
          <ac:spMkLst>
            <pc:docMk/>
            <pc:sldMk cId="475363969" sldId="265"/>
            <ac:spMk id="81" creationId="{DE4D62F9-188E-4530-84C2-24BDEE4BEB82}"/>
          </ac:spMkLst>
        </pc:spChg>
        <pc:spChg chg="add del">
          <ac:chgData name="Sabrina De Oliveira" userId="34420f5773a88cdb" providerId="LiveId" clId="{7D17E82B-CE46-49E5-A84E-E2FFE4F43B4F}" dt="2020-06-04T13:06:34.885" v="8536" actId="26606"/>
          <ac:spMkLst>
            <pc:docMk/>
            <pc:sldMk cId="475363969" sldId="265"/>
            <ac:spMk id="83" creationId="{B4AAD3FD-83A5-4B89-9F8F-01B8870865BE}"/>
          </ac:spMkLst>
        </pc:spChg>
        <pc:spChg chg="add del">
          <ac:chgData name="Sabrina De Oliveira" userId="34420f5773a88cdb" providerId="LiveId" clId="{7D17E82B-CE46-49E5-A84E-E2FFE4F43B4F}" dt="2020-06-04T13:06:34.885" v="8536" actId="26606"/>
          <ac:spMkLst>
            <pc:docMk/>
            <pc:sldMk cId="475363969" sldId="265"/>
            <ac:spMk id="85" creationId="{61752F1D-FC0F-4103-9584-630E643CCDA6}"/>
          </ac:spMkLst>
        </pc:spChg>
        <pc:spChg chg="add del">
          <ac:chgData name="Sabrina De Oliveira" userId="34420f5773a88cdb" providerId="LiveId" clId="{7D17E82B-CE46-49E5-A84E-E2FFE4F43B4F}" dt="2020-06-04T13:06:34.885" v="8536" actId="26606"/>
          <ac:spMkLst>
            <pc:docMk/>
            <pc:sldMk cId="475363969" sldId="265"/>
            <ac:spMk id="87" creationId="{70151CB7-E7DE-4917-B831-01DF9CE01306}"/>
          </ac:spMkLst>
        </pc:spChg>
        <pc:spChg chg="add del">
          <ac:chgData name="Sabrina De Oliveira" userId="34420f5773a88cdb" providerId="LiveId" clId="{7D17E82B-CE46-49E5-A84E-E2FFE4F43B4F}" dt="2020-06-04T13:06:34.885" v="8536" actId="26606"/>
          <ac:spMkLst>
            <pc:docMk/>
            <pc:sldMk cId="475363969" sldId="265"/>
            <ac:spMk id="89" creationId="{A92A1116-1C84-41DF-B803-1F7B0883EC82}"/>
          </ac:spMkLst>
        </pc:spChg>
        <pc:graphicFrameChg chg="add del mod">
          <ac:chgData name="Sabrina De Oliveira" userId="34420f5773a88cdb" providerId="LiveId" clId="{7D17E82B-CE46-49E5-A84E-E2FFE4F43B4F}" dt="2020-06-05T12:36:01.372" v="10590" actId="478"/>
          <ac:graphicFrameMkLst>
            <pc:docMk/>
            <pc:sldMk cId="475363969" sldId="265"/>
            <ac:graphicFrameMk id="9" creationId="{A15EEEBD-08B8-4E20-8637-39E01A976711}"/>
          </ac:graphicFrameMkLst>
        </pc:graphicFrameChg>
        <pc:picChg chg="del">
          <ac:chgData name="Sabrina De Oliveira" userId="34420f5773a88cdb" providerId="LiveId" clId="{7D17E82B-CE46-49E5-A84E-E2FFE4F43B4F}" dt="2020-06-03T12:18:14.130" v="1456" actId="478"/>
          <ac:picMkLst>
            <pc:docMk/>
            <pc:sldMk cId="475363969" sldId="265"/>
            <ac:picMk id="4" creationId="{F344BC6C-DBA6-470E-B0B4-6F53AE352E1C}"/>
          </ac:picMkLst>
        </pc:picChg>
        <pc:picChg chg="add mod">
          <ac:chgData name="Sabrina De Oliveira" userId="34420f5773a88cdb" providerId="LiveId" clId="{7D17E82B-CE46-49E5-A84E-E2FFE4F43B4F}" dt="2020-06-05T12:49:02.928" v="10905" actId="1076"/>
          <ac:picMkLst>
            <pc:docMk/>
            <pc:sldMk cId="475363969" sldId="265"/>
            <ac:picMk id="6" creationId="{9709C67B-FC78-433C-8744-62AB0AB62643}"/>
          </ac:picMkLst>
        </pc:picChg>
        <pc:picChg chg="add del mod ord">
          <ac:chgData name="Sabrina De Oliveira" userId="34420f5773a88cdb" providerId="LiveId" clId="{7D17E82B-CE46-49E5-A84E-E2FFE4F43B4F}" dt="2020-06-05T14:05:33.230" v="12350" actId="478"/>
          <ac:picMkLst>
            <pc:docMk/>
            <pc:sldMk cId="475363969" sldId="265"/>
            <ac:picMk id="10" creationId="{8D082D5B-9E30-459B-8117-A472E83C72D6}"/>
          </ac:picMkLst>
        </pc:picChg>
        <pc:picChg chg="add del">
          <ac:chgData name="Sabrina De Oliveira" userId="34420f5773a88cdb" providerId="LiveId" clId="{7D17E82B-CE46-49E5-A84E-E2FFE4F43B4F}" dt="2020-06-04T13:06:34.885" v="8536" actId="26606"/>
          <ac:picMkLst>
            <pc:docMk/>
            <pc:sldMk cId="475363969" sldId="265"/>
            <ac:picMk id="71" creationId="{41B68C77-138E-4BF7-A276-BD0C78A4219F}"/>
          </ac:picMkLst>
        </pc:picChg>
        <pc:picChg chg="add del">
          <ac:chgData name="Sabrina De Oliveira" userId="34420f5773a88cdb" providerId="LiveId" clId="{7D17E82B-CE46-49E5-A84E-E2FFE4F43B4F}" dt="2020-06-04T13:06:34.885" v="8536" actId="26606"/>
          <ac:picMkLst>
            <pc:docMk/>
            <pc:sldMk cId="475363969" sldId="265"/>
            <ac:picMk id="73" creationId="{7C268552-D473-46ED-B1B8-422042C4DEF1}"/>
          </ac:picMkLst>
        </pc:picChg>
        <pc:picChg chg="add del">
          <ac:chgData name="Sabrina De Oliveira" userId="34420f5773a88cdb" providerId="LiveId" clId="{7D17E82B-CE46-49E5-A84E-E2FFE4F43B4F}" dt="2020-06-04T13:06:34.885" v="8536" actId="26606"/>
          <ac:picMkLst>
            <pc:docMk/>
            <pc:sldMk cId="475363969" sldId="265"/>
            <ac:picMk id="77" creationId="{B9238B3E-24AA-439A-B527-6C5DF6D72145}"/>
          </ac:picMkLst>
        </pc:picChg>
        <pc:picChg chg="add del">
          <ac:chgData name="Sabrina De Oliveira" userId="34420f5773a88cdb" providerId="LiveId" clId="{7D17E82B-CE46-49E5-A84E-E2FFE4F43B4F}" dt="2020-06-04T13:06:34.885" v="8536" actId="26606"/>
          <ac:picMkLst>
            <pc:docMk/>
            <pc:sldMk cId="475363969" sldId="265"/>
            <ac:picMk id="79" creationId="{69F01145-BEA3-4CBF-AA21-10077B948CA8}"/>
          </ac:picMkLst>
        </pc:picChg>
        <pc:picChg chg="add del mod">
          <ac:chgData name="Sabrina De Oliveira" userId="34420f5773a88cdb" providerId="LiveId" clId="{7D17E82B-CE46-49E5-A84E-E2FFE4F43B4F}" dt="2020-06-05T12:35:33.742" v="10583" actId="478"/>
          <ac:picMkLst>
            <pc:docMk/>
            <pc:sldMk cId="475363969" sldId="265"/>
            <ac:picMk id="2050" creationId="{4B3764D3-775C-44A4-AEF7-D05A6A95EA29}"/>
          </ac:picMkLst>
        </pc:picChg>
      </pc:sldChg>
      <pc:sldChg chg="addSp delSp modSp add del mod ord">
        <pc:chgData name="Sabrina De Oliveira" userId="34420f5773a88cdb" providerId="LiveId" clId="{7D17E82B-CE46-49E5-A84E-E2FFE4F43B4F}" dt="2020-06-05T13:16:25.990" v="11299" actId="2696"/>
        <pc:sldMkLst>
          <pc:docMk/>
          <pc:sldMk cId="874581679" sldId="266"/>
        </pc:sldMkLst>
        <pc:spChg chg="add mod">
          <ac:chgData name="Sabrina De Oliveira" userId="34420f5773a88cdb" providerId="LiveId" clId="{7D17E82B-CE46-49E5-A84E-E2FFE4F43B4F}" dt="2020-06-05T13:12:13.003" v="11107" actId="1076"/>
          <ac:spMkLst>
            <pc:docMk/>
            <pc:sldMk cId="874581679" sldId="266"/>
            <ac:spMk id="2" creationId="{4D5494E6-18D7-4B96-A68A-4BD71D048C7B}"/>
          </ac:spMkLst>
        </pc:spChg>
        <pc:spChg chg="del">
          <ac:chgData name="Sabrina De Oliveira" userId="34420f5773a88cdb" providerId="LiveId" clId="{7D17E82B-CE46-49E5-A84E-E2FFE4F43B4F}" dt="2020-06-03T12:18:24.693" v="1457" actId="931"/>
          <ac:spMkLst>
            <pc:docMk/>
            <pc:sldMk cId="874581679" sldId="266"/>
            <ac:spMk id="2" creationId="{E478C2A4-D0E8-418F-8551-91F0F80690CE}"/>
          </ac:spMkLst>
        </pc:spChg>
        <pc:spChg chg="add mod">
          <ac:chgData name="Sabrina De Oliveira" userId="34420f5773a88cdb" providerId="LiveId" clId="{7D17E82B-CE46-49E5-A84E-E2FFE4F43B4F}" dt="2020-06-05T13:12:13.003" v="11107" actId="1076"/>
          <ac:spMkLst>
            <pc:docMk/>
            <pc:sldMk cId="874581679" sldId="266"/>
            <ac:spMk id="3" creationId="{7B15756A-2CE9-4273-AF96-167FCBF8A580}"/>
          </ac:spMkLst>
        </pc:spChg>
        <pc:spChg chg="add mod">
          <ac:chgData name="Sabrina De Oliveira" userId="34420f5773a88cdb" providerId="LiveId" clId="{7D17E82B-CE46-49E5-A84E-E2FFE4F43B4F}" dt="2020-06-05T13:12:13.003" v="11107" actId="1076"/>
          <ac:spMkLst>
            <pc:docMk/>
            <pc:sldMk cId="874581679" sldId="266"/>
            <ac:spMk id="6" creationId="{A0960289-AC86-4E98-BF8E-DBB2BDDA4001}"/>
          </ac:spMkLst>
        </pc:spChg>
        <pc:spChg chg="mod">
          <ac:chgData name="Sabrina De Oliveira" userId="34420f5773a88cdb" providerId="LiveId" clId="{7D17E82B-CE46-49E5-A84E-E2FFE4F43B4F}" dt="2020-06-04T11:40:19.325" v="6341" actId="20577"/>
          <ac:spMkLst>
            <pc:docMk/>
            <pc:sldMk cId="874581679" sldId="266"/>
            <ac:spMk id="7" creationId="{894F5E17-16CC-4DD2-86BC-93A4E7658A0B}"/>
          </ac:spMkLst>
        </pc:spChg>
        <pc:spChg chg="add mod">
          <ac:chgData name="Sabrina De Oliveira" userId="34420f5773a88cdb" providerId="LiveId" clId="{7D17E82B-CE46-49E5-A84E-E2FFE4F43B4F}" dt="2020-06-04T14:08:29.742" v="9202" actId="571"/>
          <ac:spMkLst>
            <pc:docMk/>
            <pc:sldMk cId="874581679" sldId="266"/>
            <ac:spMk id="8" creationId="{5671DF19-279A-404F-9067-D85F30BA0727}"/>
          </ac:spMkLst>
        </pc:spChg>
        <pc:spChg chg="add mod">
          <ac:chgData name="Sabrina De Oliveira" userId="34420f5773a88cdb" providerId="LiveId" clId="{7D17E82B-CE46-49E5-A84E-E2FFE4F43B4F}" dt="2020-06-04T14:08:29.742" v="9202" actId="571"/>
          <ac:spMkLst>
            <pc:docMk/>
            <pc:sldMk cId="874581679" sldId="266"/>
            <ac:spMk id="9" creationId="{2AAAD6AA-A956-472C-B013-7E3490DC2EE6}"/>
          </ac:spMkLst>
        </pc:spChg>
        <pc:picChg chg="del">
          <ac:chgData name="Sabrina De Oliveira" userId="34420f5773a88cdb" providerId="LiveId" clId="{7D17E82B-CE46-49E5-A84E-E2FFE4F43B4F}" dt="2020-06-03T12:18:40.850" v="1465" actId="478"/>
          <ac:picMkLst>
            <pc:docMk/>
            <pc:sldMk cId="874581679" sldId="266"/>
            <ac:picMk id="4" creationId="{F344BC6C-DBA6-470E-B0B4-6F53AE352E1C}"/>
          </ac:picMkLst>
        </pc:picChg>
        <pc:picChg chg="add mod ord">
          <ac:chgData name="Sabrina De Oliveira" userId="34420f5773a88cdb" providerId="LiveId" clId="{7D17E82B-CE46-49E5-A84E-E2FFE4F43B4F}" dt="2020-06-03T12:18:39.166" v="1464" actId="167"/>
          <ac:picMkLst>
            <pc:docMk/>
            <pc:sldMk cId="874581679" sldId="266"/>
            <ac:picMk id="5" creationId="{6B172517-B155-41F9-89EB-BD0E4D751EA5}"/>
          </ac:picMkLst>
        </pc:picChg>
        <pc:picChg chg="add mod">
          <ac:chgData name="Sabrina De Oliveira" userId="34420f5773a88cdb" providerId="LiveId" clId="{7D17E82B-CE46-49E5-A84E-E2FFE4F43B4F}" dt="2020-06-04T14:07:46.963" v="9153" actId="1076"/>
          <ac:picMkLst>
            <pc:docMk/>
            <pc:sldMk cId="874581679" sldId="266"/>
            <ac:picMk id="3074" creationId="{F30EEBEE-6D5F-4C3D-AA4C-14418F0A5B6C}"/>
          </ac:picMkLst>
        </pc:picChg>
      </pc:sldChg>
      <pc:sldChg chg="addSp delSp modSp add mod">
        <pc:chgData name="Sabrina De Oliveira" userId="34420f5773a88cdb" providerId="LiveId" clId="{7D17E82B-CE46-49E5-A84E-E2FFE4F43B4F}" dt="2020-06-05T14:03:17.109" v="12302" actId="478"/>
        <pc:sldMkLst>
          <pc:docMk/>
          <pc:sldMk cId="1939565083" sldId="267"/>
        </pc:sldMkLst>
        <pc:spChg chg="add del mod">
          <ac:chgData name="Sabrina De Oliveira" userId="34420f5773a88cdb" providerId="LiveId" clId="{7D17E82B-CE46-49E5-A84E-E2FFE4F43B4F}" dt="2020-06-04T11:34:38.781" v="6171"/>
          <ac:spMkLst>
            <pc:docMk/>
            <pc:sldMk cId="1939565083" sldId="267"/>
            <ac:spMk id="2" creationId="{E0296140-7CE8-4A2B-B16C-32FF6EBC7CA2}"/>
          </ac:spMkLst>
        </pc:spChg>
        <pc:spChg chg="del">
          <ac:chgData name="Sabrina De Oliveira" userId="34420f5773a88cdb" providerId="LiveId" clId="{7D17E82B-CE46-49E5-A84E-E2FFE4F43B4F}" dt="2020-06-03T12:17:21.504" v="1433" actId="931"/>
          <ac:spMkLst>
            <pc:docMk/>
            <pc:sldMk cId="1939565083" sldId="267"/>
            <ac:spMk id="2" creationId="{E478C2A4-D0E8-418F-8551-91F0F80690CE}"/>
          </ac:spMkLst>
        </pc:spChg>
        <pc:spChg chg="add del mod">
          <ac:chgData name="Sabrina De Oliveira" userId="34420f5773a88cdb" providerId="LiveId" clId="{7D17E82B-CE46-49E5-A84E-E2FFE4F43B4F}" dt="2020-06-04T12:32:21.739" v="7577" actId="478"/>
          <ac:spMkLst>
            <pc:docMk/>
            <pc:sldMk cId="1939565083" sldId="267"/>
            <ac:spMk id="3" creationId="{DD1EEB08-90C2-4538-BA5C-A2EC8F5DF540}"/>
          </ac:spMkLst>
        </pc:spChg>
        <pc:spChg chg="mod">
          <ac:chgData name="Sabrina De Oliveira" userId="34420f5773a88cdb" providerId="LiveId" clId="{7D17E82B-CE46-49E5-A84E-E2FFE4F43B4F}" dt="2020-06-04T12:34:48.199" v="7695" actId="1035"/>
          <ac:spMkLst>
            <pc:docMk/>
            <pc:sldMk cId="1939565083" sldId="267"/>
            <ac:spMk id="7" creationId="{894F5E17-16CC-4DD2-86BC-93A4E7658A0B}"/>
          </ac:spMkLst>
        </pc:spChg>
        <pc:spChg chg="add del mod">
          <ac:chgData name="Sabrina De Oliveira" userId="34420f5773a88cdb" providerId="LiveId" clId="{7D17E82B-CE46-49E5-A84E-E2FFE4F43B4F}" dt="2020-06-04T11:35:47.231" v="6191" actId="478"/>
          <ac:spMkLst>
            <pc:docMk/>
            <pc:sldMk cId="1939565083" sldId="267"/>
            <ac:spMk id="8" creationId="{16D6F7CE-A9AB-445A-A6F2-71ECC332FC3A}"/>
          </ac:spMkLst>
        </pc:spChg>
        <pc:spChg chg="add mod">
          <ac:chgData name="Sabrina De Oliveira" userId="34420f5773a88cdb" providerId="LiveId" clId="{7D17E82B-CE46-49E5-A84E-E2FFE4F43B4F}" dt="2020-06-05T13:40:46.382" v="11847" actId="1076"/>
          <ac:spMkLst>
            <pc:docMk/>
            <pc:sldMk cId="1939565083" sldId="267"/>
            <ac:spMk id="9" creationId="{79F39F07-382E-4447-A12C-25B238E5E23F}"/>
          </ac:spMkLst>
        </pc:spChg>
        <pc:picChg chg="add mod ord">
          <ac:chgData name="Sabrina De Oliveira" userId="34420f5773a88cdb" providerId="LiveId" clId="{7D17E82B-CE46-49E5-A84E-E2FFE4F43B4F}" dt="2020-06-05T14:03:15.420" v="12301" actId="167"/>
          <ac:picMkLst>
            <pc:docMk/>
            <pc:sldMk cId="1939565083" sldId="267"/>
            <ac:picMk id="3" creationId="{661B4642-0FB5-4E87-AF45-06B8DE4D4D4D}"/>
          </ac:picMkLst>
        </pc:picChg>
        <pc:picChg chg="del">
          <ac:chgData name="Sabrina De Oliveira" userId="34420f5773a88cdb" providerId="LiveId" clId="{7D17E82B-CE46-49E5-A84E-E2FFE4F43B4F}" dt="2020-06-03T12:17:45.628" v="1443" actId="478"/>
          <ac:picMkLst>
            <pc:docMk/>
            <pc:sldMk cId="1939565083" sldId="267"/>
            <ac:picMk id="4" creationId="{F344BC6C-DBA6-470E-B0B4-6F53AE352E1C}"/>
          </ac:picMkLst>
        </pc:picChg>
        <pc:picChg chg="add del mod ord">
          <ac:chgData name="Sabrina De Oliveira" userId="34420f5773a88cdb" providerId="LiveId" clId="{7D17E82B-CE46-49E5-A84E-E2FFE4F43B4F}" dt="2020-06-04T11:35:37.239" v="6190" actId="478"/>
          <ac:picMkLst>
            <pc:docMk/>
            <pc:sldMk cId="1939565083" sldId="267"/>
            <ac:picMk id="5" creationId="{5B067F46-303A-4EF0-84BF-937DABDC8BFB}"/>
          </ac:picMkLst>
        </pc:picChg>
        <pc:picChg chg="add del mod ord">
          <ac:chgData name="Sabrina De Oliveira" userId="34420f5773a88cdb" providerId="LiveId" clId="{7D17E82B-CE46-49E5-A84E-E2FFE4F43B4F}" dt="2020-06-05T14:03:17.109" v="12302" actId="478"/>
          <ac:picMkLst>
            <pc:docMk/>
            <pc:sldMk cId="1939565083" sldId="267"/>
            <ac:picMk id="6" creationId="{FDADBDB4-BCC0-4782-9BC5-B8DE0C05576B}"/>
          </ac:picMkLst>
        </pc:picChg>
        <pc:picChg chg="add del">
          <ac:chgData name="Sabrina De Oliveira" userId="34420f5773a88cdb" providerId="LiveId" clId="{7D17E82B-CE46-49E5-A84E-E2FFE4F43B4F}" dt="2020-06-04T12:32:25.757" v="7579" actId="478"/>
          <ac:picMkLst>
            <pc:docMk/>
            <pc:sldMk cId="1939565083" sldId="267"/>
            <ac:picMk id="1026" creationId="{AE0EB484-6EF4-4AC6-81A3-954959EA2E21}"/>
          </ac:picMkLst>
        </pc:picChg>
        <pc:picChg chg="add mod">
          <ac:chgData name="Sabrina De Oliveira" userId="34420f5773a88cdb" providerId="LiveId" clId="{7D17E82B-CE46-49E5-A84E-E2FFE4F43B4F}" dt="2020-06-04T12:34:30.701" v="7676" actId="1076"/>
          <ac:picMkLst>
            <pc:docMk/>
            <pc:sldMk cId="1939565083" sldId="267"/>
            <ac:picMk id="1028" creationId="{E2E5E1B3-BD51-47DA-8093-C010C4D240F4}"/>
          </ac:picMkLst>
        </pc:picChg>
      </pc:sldChg>
      <pc:sldChg chg="addSp delSp modSp add del mod ord setBg delAnim modAnim">
        <pc:chgData name="Sabrina De Oliveira" userId="34420f5773a88cdb" providerId="LiveId" clId="{7D17E82B-CE46-49E5-A84E-E2FFE4F43B4F}" dt="2020-06-05T12:45:19.803" v="10821" actId="2696"/>
        <pc:sldMkLst>
          <pc:docMk/>
          <pc:sldMk cId="3872335267" sldId="268"/>
        </pc:sldMkLst>
        <pc:spChg chg="add mod">
          <ac:chgData name="Sabrina De Oliveira" userId="34420f5773a88cdb" providerId="LiveId" clId="{7D17E82B-CE46-49E5-A84E-E2FFE4F43B4F}" dt="2020-06-05T12:43:21.576" v="10800" actId="1076"/>
          <ac:spMkLst>
            <pc:docMk/>
            <pc:sldMk cId="3872335267" sldId="268"/>
            <ac:spMk id="2" creationId="{1A7B22A4-EB73-4088-B3BD-58A5BBB247FA}"/>
          </ac:spMkLst>
        </pc:spChg>
        <pc:spChg chg="del">
          <ac:chgData name="Sabrina De Oliveira" userId="34420f5773a88cdb" providerId="LiveId" clId="{7D17E82B-CE46-49E5-A84E-E2FFE4F43B4F}" dt="2020-06-03T12:18:49.546" v="1466" actId="931"/>
          <ac:spMkLst>
            <pc:docMk/>
            <pc:sldMk cId="3872335267" sldId="268"/>
            <ac:spMk id="2" creationId="{E478C2A4-D0E8-418F-8551-91F0F80690CE}"/>
          </ac:spMkLst>
        </pc:spChg>
        <pc:spChg chg="add del mod">
          <ac:chgData name="Sabrina De Oliveira" userId="34420f5773a88cdb" providerId="LiveId" clId="{7D17E82B-CE46-49E5-A84E-E2FFE4F43B4F}" dt="2020-06-04T14:13:03.239" v="9310"/>
          <ac:spMkLst>
            <pc:docMk/>
            <pc:sldMk cId="3872335267" sldId="268"/>
            <ac:spMk id="3" creationId="{8AED2190-77D5-4DB0-B96D-D054F63736B9}"/>
          </ac:spMkLst>
        </pc:spChg>
        <pc:spChg chg="add del mod">
          <ac:chgData name="Sabrina De Oliveira" userId="34420f5773a88cdb" providerId="LiveId" clId="{7D17E82B-CE46-49E5-A84E-E2FFE4F43B4F}" dt="2020-06-05T12:42:06.375" v="10769" actId="478"/>
          <ac:spMkLst>
            <pc:docMk/>
            <pc:sldMk cId="3872335267" sldId="268"/>
            <ac:spMk id="3" creationId="{9E6308B7-D070-4252-9BB0-9BECA74E2EF1}"/>
          </ac:spMkLst>
        </pc:spChg>
        <pc:spChg chg="add del mod">
          <ac:chgData name="Sabrina De Oliveira" userId="34420f5773a88cdb" providerId="LiveId" clId="{7D17E82B-CE46-49E5-A84E-E2FFE4F43B4F}" dt="2020-06-05T12:42:29.882" v="10771" actId="478"/>
          <ac:spMkLst>
            <pc:docMk/>
            <pc:sldMk cId="3872335267" sldId="268"/>
            <ac:spMk id="4" creationId="{58F9B8FA-B6B3-40AD-81B8-EB6DB1B17D49}"/>
          </ac:spMkLst>
        </pc:spChg>
        <pc:spChg chg="mod ord">
          <ac:chgData name="Sabrina De Oliveira" userId="34420f5773a88cdb" providerId="LiveId" clId="{7D17E82B-CE46-49E5-A84E-E2FFE4F43B4F}" dt="2020-06-05T12:42:48.837" v="10792" actId="20577"/>
          <ac:spMkLst>
            <pc:docMk/>
            <pc:sldMk cId="3872335267" sldId="268"/>
            <ac:spMk id="7" creationId="{894F5E17-16CC-4DD2-86BC-93A4E7658A0B}"/>
          </ac:spMkLst>
        </pc:spChg>
        <pc:spChg chg="add del mod">
          <ac:chgData name="Sabrina De Oliveira" userId="34420f5773a88cdb" providerId="LiveId" clId="{7D17E82B-CE46-49E5-A84E-E2FFE4F43B4F}" dt="2020-06-05T12:43:17.443" v="10799" actId="478"/>
          <ac:spMkLst>
            <pc:docMk/>
            <pc:sldMk cId="3872335267" sldId="268"/>
            <ac:spMk id="9" creationId="{A6CB145D-EB6B-4E1E-B0D6-3A2BA7171BCF}"/>
          </ac:spMkLst>
        </pc:spChg>
        <pc:spChg chg="add del mod">
          <ac:chgData name="Sabrina De Oliveira" userId="34420f5773a88cdb" providerId="LiveId" clId="{7D17E82B-CE46-49E5-A84E-E2FFE4F43B4F}" dt="2020-06-04T14:15:36.663" v="9340" actId="478"/>
          <ac:spMkLst>
            <pc:docMk/>
            <pc:sldMk cId="3872335267" sldId="268"/>
            <ac:spMk id="22" creationId="{CA7A6A01-6840-43AE-B55E-420E436ED335}"/>
          </ac:spMkLst>
        </pc:spChg>
        <pc:spChg chg="add del mod">
          <ac:chgData name="Sabrina De Oliveira" userId="34420f5773a88cdb" providerId="LiveId" clId="{7D17E82B-CE46-49E5-A84E-E2FFE4F43B4F}" dt="2020-06-04T14:15:39.155" v="9341" actId="478"/>
          <ac:spMkLst>
            <pc:docMk/>
            <pc:sldMk cId="3872335267" sldId="268"/>
            <ac:spMk id="24" creationId="{43F76A00-328E-49F7-964B-A7746F3194FF}"/>
          </ac:spMkLst>
        </pc:spChg>
        <pc:spChg chg="add del mod">
          <ac:chgData name="Sabrina De Oliveira" userId="34420f5773a88cdb" providerId="LiveId" clId="{7D17E82B-CE46-49E5-A84E-E2FFE4F43B4F}" dt="2020-06-04T14:15:33.205" v="9339" actId="478"/>
          <ac:spMkLst>
            <pc:docMk/>
            <pc:sldMk cId="3872335267" sldId="268"/>
            <ac:spMk id="25" creationId="{BE09F7AE-56CB-4ED1-BB80-C13E44369E5D}"/>
          </ac:spMkLst>
        </pc:spChg>
        <pc:spChg chg="add del">
          <ac:chgData name="Sabrina De Oliveira" userId="34420f5773a88cdb" providerId="LiveId" clId="{7D17E82B-CE46-49E5-A84E-E2FFE4F43B4F}" dt="2020-06-04T13:40:35.701" v="8550"/>
          <ac:spMkLst>
            <pc:docMk/>
            <pc:sldMk cId="3872335267" sldId="268"/>
            <ac:spMk id="77" creationId="{D42CF425-7213-4F89-B0FF-4C2BDDD9C680}"/>
          </ac:spMkLst>
        </pc:spChg>
        <pc:spChg chg="add del">
          <ac:chgData name="Sabrina De Oliveira" userId="34420f5773a88cdb" providerId="LiveId" clId="{7D17E82B-CE46-49E5-A84E-E2FFE4F43B4F}" dt="2020-06-04T13:40:35.701" v="8550"/>
          <ac:spMkLst>
            <pc:docMk/>
            <pc:sldMk cId="3872335267" sldId="268"/>
            <ac:spMk id="83" creationId="{202A25CB-1ED1-4C87-AB49-8D3BC684D1CE}"/>
          </ac:spMkLst>
        </pc:spChg>
        <pc:spChg chg="add del">
          <ac:chgData name="Sabrina De Oliveira" userId="34420f5773a88cdb" providerId="LiveId" clId="{7D17E82B-CE46-49E5-A84E-E2FFE4F43B4F}" dt="2020-06-04T13:40:35.701" v="8550"/>
          <ac:spMkLst>
            <pc:docMk/>
            <pc:sldMk cId="3872335267" sldId="268"/>
            <ac:spMk id="85" creationId="{4EA8ACEA-5B4B-4AC6-A227-6A0E014A5A4E}"/>
          </ac:spMkLst>
        </pc:spChg>
        <pc:spChg chg="add del">
          <ac:chgData name="Sabrina De Oliveira" userId="34420f5773a88cdb" providerId="LiveId" clId="{7D17E82B-CE46-49E5-A84E-E2FFE4F43B4F}" dt="2020-06-04T13:40:35.701" v="8550"/>
          <ac:spMkLst>
            <pc:docMk/>
            <pc:sldMk cId="3872335267" sldId="268"/>
            <ac:spMk id="87" creationId="{2E54BE42-0A76-4E08-8E93-933FEE5759D2}"/>
          </ac:spMkLst>
        </pc:spChg>
        <pc:spChg chg="add del">
          <ac:chgData name="Sabrina De Oliveira" userId="34420f5773a88cdb" providerId="LiveId" clId="{7D17E82B-CE46-49E5-A84E-E2FFE4F43B4F}" dt="2020-06-04T13:40:35.701" v="8550"/>
          <ac:spMkLst>
            <pc:docMk/>
            <pc:sldMk cId="3872335267" sldId="268"/>
            <ac:spMk id="89" creationId="{BC170363-AD0C-449E-B5CC-30A2282471E3}"/>
          </ac:spMkLst>
        </pc:spChg>
        <pc:spChg chg="add del">
          <ac:chgData name="Sabrina De Oliveira" userId="34420f5773a88cdb" providerId="LiveId" clId="{7D17E82B-CE46-49E5-A84E-E2FFE4F43B4F}" dt="2020-06-04T13:40:35.701" v="8550"/>
          <ac:spMkLst>
            <pc:docMk/>
            <pc:sldMk cId="3872335267" sldId="268"/>
            <ac:spMk id="91" creationId="{1F63DF7C-AFED-49CB-8FAF-B69387E9C35F}"/>
          </ac:spMkLst>
        </pc:spChg>
        <pc:picChg chg="del">
          <ac:chgData name="Sabrina De Oliveira" userId="34420f5773a88cdb" providerId="LiveId" clId="{7D17E82B-CE46-49E5-A84E-E2FFE4F43B4F}" dt="2020-06-03T12:19:34.627" v="1491" actId="478"/>
          <ac:picMkLst>
            <pc:docMk/>
            <pc:sldMk cId="3872335267" sldId="268"/>
            <ac:picMk id="4" creationId="{F344BC6C-DBA6-470E-B0B4-6F53AE352E1C}"/>
          </ac:picMkLst>
        </pc:picChg>
        <pc:picChg chg="add mod ord">
          <ac:chgData name="Sabrina De Oliveira" userId="34420f5773a88cdb" providerId="LiveId" clId="{7D17E82B-CE46-49E5-A84E-E2FFE4F43B4F}" dt="2020-06-04T13:40:35.701" v="8550"/>
          <ac:picMkLst>
            <pc:docMk/>
            <pc:sldMk cId="3872335267" sldId="268"/>
            <ac:picMk id="5" creationId="{77618D4F-4B01-4EEC-ADA7-D7F37175D651}"/>
          </ac:picMkLst>
        </pc:picChg>
        <pc:picChg chg="add del mod">
          <ac:chgData name="Sabrina De Oliveira" userId="34420f5773a88cdb" providerId="LiveId" clId="{7D17E82B-CE46-49E5-A84E-E2FFE4F43B4F}" dt="2020-06-04T13:45:12.346" v="8587" actId="478"/>
          <ac:picMkLst>
            <pc:docMk/>
            <pc:sldMk cId="3872335267" sldId="268"/>
            <ac:picMk id="18" creationId="{0D893154-8EC5-4EB3-8066-46553430E05A}"/>
          </ac:picMkLst>
        </pc:picChg>
        <pc:picChg chg="add del">
          <ac:chgData name="Sabrina De Oliveira" userId="34420f5773a88cdb" providerId="LiveId" clId="{7D17E82B-CE46-49E5-A84E-E2FFE4F43B4F}" dt="2020-06-04T13:40:35.701" v="8550"/>
          <ac:picMkLst>
            <pc:docMk/>
            <pc:sldMk cId="3872335267" sldId="268"/>
            <ac:picMk id="73" creationId="{412E3267-7ABE-412B-8580-47EC0D1F61FE}"/>
          </ac:picMkLst>
        </pc:picChg>
        <pc:picChg chg="add del">
          <ac:chgData name="Sabrina De Oliveira" userId="34420f5773a88cdb" providerId="LiveId" clId="{7D17E82B-CE46-49E5-A84E-E2FFE4F43B4F}" dt="2020-06-04T13:40:35.701" v="8550"/>
          <ac:picMkLst>
            <pc:docMk/>
            <pc:sldMk cId="3872335267" sldId="268"/>
            <ac:picMk id="75" creationId="{20B62C5A-2250-4380-AB23-DB87446CCED0}"/>
          </ac:picMkLst>
        </pc:picChg>
        <pc:picChg chg="add del">
          <ac:chgData name="Sabrina De Oliveira" userId="34420f5773a88cdb" providerId="LiveId" clId="{7D17E82B-CE46-49E5-A84E-E2FFE4F43B4F}" dt="2020-06-04T13:40:35.701" v="8550"/>
          <ac:picMkLst>
            <pc:docMk/>
            <pc:sldMk cId="3872335267" sldId="268"/>
            <ac:picMk id="79" creationId="{D35DA97D-88F8-4249-B650-4FC9FD50A382}"/>
          </ac:picMkLst>
        </pc:picChg>
        <pc:picChg chg="add del">
          <ac:chgData name="Sabrina De Oliveira" userId="34420f5773a88cdb" providerId="LiveId" clId="{7D17E82B-CE46-49E5-A84E-E2FFE4F43B4F}" dt="2020-06-04T13:40:35.701" v="8550"/>
          <ac:picMkLst>
            <pc:docMk/>
            <pc:sldMk cId="3872335267" sldId="268"/>
            <ac:picMk id="81" creationId="{43F38673-6E30-4BAE-AC67-0B283EBF4291}"/>
          </ac:picMkLst>
        </pc:picChg>
        <pc:picChg chg="add mod">
          <ac:chgData name="Sabrina De Oliveira" userId="34420f5773a88cdb" providerId="LiveId" clId="{7D17E82B-CE46-49E5-A84E-E2FFE4F43B4F}" dt="2020-06-05T12:42:41.560" v="10776" actId="1076"/>
          <ac:picMkLst>
            <pc:docMk/>
            <pc:sldMk cId="3872335267" sldId="268"/>
            <ac:picMk id="1026" creationId="{A6BA8927-2C07-4A3D-AADF-4CA2693BC94B}"/>
          </ac:picMkLst>
        </pc:picChg>
        <pc:picChg chg="add del mod">
          <ac:chgData name="Sabrina De Oliveira" userId="34420f5773a88cdb" providerId="LiveId" clId="{7D17E82B-CE46-49E5-A84E-E2FFE4F43B4F}" dt="2020-06-04T13:45:34.619" v="8589" actId="478"/>
          <ac:picMkLst>
            <pc:docMk/>
            <pc:sldMk cId="3872335267" sldId="268"/>
            <ac:picMk id="4098" creationId="{6AFE1ED9-FAF1-4D57-ABA8-F906828F600B}"/>
          </ac:picMkLst>
        </pc:picChg>
        <pc:picChg chg="add del mod">
          <ac:chgData name="Sabrina De Oliveira" userId="34420f5773a88cdb" providerId="LiveId" clId="{7D17E82B-CE46-49E5-A84E-E2FFE4F43B4F}" dt="2020-06-04T13:41:17.727" v="8563" actId="478"/>
          <ac:picMkLst>
            <pc:docMk/>
            <pc:sldMk cId="3872335267" sldId="268"/>
            <ac:picMk id="4100" creationId="{F76BFD3C-5678-41E5-BA03-CB8723D61C6B}"/>
          </ac:picMkLst>
        </pc:picChg>
        <pc:picChg chg="add del mod">
          <ac:chgData name="Sabrina De Oliveira" userId="34420f5773a88cdb" providerId="LiveId" clId="{7D17E82B-CE46-49E5-A84E-E2FFE4F43B4F}" dt="2020-06-04T13:52:28.523" v="8682" actId="478"/>
          <ac:picMkLst>
            <pc:docMk/>
            <pc:sldMk cId="3872335267" sldId="268"/>
            <ac:picMk id="4102" creationId="{8C189D3C-16DA-456F-9C75-4CC2CD9A84B9}"/>
          </ac:picMkLst>
        </pc:picChg>
        <pc:picChg chg="add del mod">
          <ac:chgData name="Sabrina De Oliveira" userId="34420f5773a88cdb" providerId="LiveId" clId="{7D17E82B-CE46-49E5-A84E-E2FFE4F43B4F}" dt="2020-06-04T14:15:23.207" v="9336" actId="478"/>
          <ac:picMkLst>
            <pc:docMk/>
            <pc:sldMk cId="3872335267" sldId="268"/>
            <ac:picMk id="4104" creationId="{CB495E52-DAC7-4E69-B1D9-DEBE42AC97C4}"/>
          </ac:picMkLst>
        </pc:picChg>
        <pc:picChg chg="add del mod">
          <ac:chgData name="Sabrina De Oliveira" userId="34420f5773a88cdb" providerId="LiveId" clId="{7D17E82B-CE46-49E5-A84E-E2FFE4F43B4F}" dt="2020-06-05T12:39:20.564" v="10720" actId="478"/>
          <ac:picMkLst>
            <pc:docMk/>
            <pc:sldMk cId="3872335267" sldId="268"/>
            <ac:picMk id="4106" creationId="{0705A084-103D-4A35-9B22-B5BDC838D746}"/>
          </ac:picMkLst>
        </pc:picChg>
        <pc:picChg chg="add del mod">
          <ac:chgData name="Sabrina De Oliveira" userId="34420f5773a88cdb" providerId="LiveId" clId="{7D17E82B-CE46-49E5-A84E-E2FFE4F43B4F}" dt="2020-06-04T14:15:25.194" v="9337" actId="478"/>
          <ac:picMkLst>
            <pc:docMk/>
            <pc:sldMk cId="3872335267" sldId="268"/>
            <ac:picMk id="4108" creationId="{0E734023-676D-4BB5-B162-554211BBA263}"/>
          </ac:picMkLst>
        </pc:picChg>
      </pc:sldChg>
      <pc:sldChg chg="addSp delSp modSp add mod ord modAnim">
        <pc:chgData name="Sabrina De Oliveira" userId="34420f5773a88cdb" providerId="LiveId" clId="{7D17E82B-CE46-49E5-A84E-E2FFE4F43B4F}" dt="2020-06-08T12:01:18.651" v="12647" actId="20577"/>
        <pc:sldMkLst>
          <pc:docMk/>
          <pc:sldMk cId="83129120" sldId="269"/>
        </pc:sldMkLst>
        <pc:spChg chg="add mod">
          <ac:chgData name="Sabrina De Oliveira" userId="34420f5773a88cdb" providerId="LiveId" clId="{7D17E82B-CE46-49E5-A84E-E2FFE4F43B4F}" dt="2020-06-05T13:15:59.728" v="11296" actId="255"/>
          <ac:spMkLst>
            <pc:docMk/>
            <pc:sldMk cId="83129120" sldId="269"/>
            <ac:spMk id="2" creationId="{AA31741C-AEB7-4989-A29F-74476D305B3D}"/>
          </ac:spMkLst>
        </pc:spChg>
        <pc:spChg chg="del">
          <ac:chgData name="Sabrina De Oliveira" userId="34420f5773a88cdb" providerId="LiveId" clId="{7D17E82B-CE46-49E5-A84E-E2FFE4F43B4F}" dt="2020-06-04T14:08:42.635" v="9203" actId="478"/>
          <ac:spMkLst>
            <pc:docMk/>
            <pc:sldMk cId="83129120" sldId="269"/>
            <ac:spMk id="2" creationId="{E478C2A4-D0E8-418F-8551-91F0F80690CE}"/>
          </ac:spMkLst>
        </pc:spChg>
        <pc:spChg chg="add del mod">
          <ac:chgData name="Sabrina De Oliveira" userId="34420f5773a88cdb" providerId="LiveId" clId="{7D17E82B-CE46-49E5-A84E-E2FFE4F43B4F}" dt="2020-06-08T12:01:18.651" v="12647" actId="20577"/>
          <ac:spMkLst>
            <pc:docMk/>
            <pc:sldMk cId="83129120" sldId="269"/>
            <ac:spMk id="3" creationId="{E121BE79-6570-4395-B408-DB5731FF43F5}"/>
          </ac:spMkLst>
        </pc:spChg>
        <pc:spChg chg="add mod">
          <ac:chgData name="Sabrina De Oliveira" userId="34420f5773a88cdb" providerId="LiveId" clId="{7D17E82B-CE46-49E5-A84E-E2FFE4F43B4F}" dt="2020-06-03T12:25:55.892" v="1516"/>
          <ac:spMkLst>
            <pc:docMk/>
            <pc:sldMk cId="83129120" sldId="269"/>
            <ac:spMk id="5" creationId="{4C2960F1-39F3-43F0-A131-976D451274BC}"/>
          </ac:spMkLst>
        </pc:spChg>
        <pc:spChg chg="mod">
          <ac:chgData name="Sabrina De Oliveira" userId="34420f5773a88cdb" providerId="LiveId" clId="{7D17E82B-CE46-49E5-A84E-E2FFE4F43B4F}" dt="2020-06-05T13:16:21.262" v="11298" actId="20577"/>
          <ac:spMkLst>
            <pc:docMk/>
            <pc:sldMk cId="83129120" sldId="269"/>
            <ac:spMk id="7" creationId="{894F5E17-16CC-4DD2-86BC-93A4E7658A0B}"/>
          </ac:spMkLst>
        </pc:spChg>
        <pc:spChg chg="add mod">
          <ac:chgData name="Sabrina De Oliveira" userId="34420f5773a88cdb" providerId="LiveId" clId="{7D17E82B-CE46-49E5-A84E-E2FFE4F43B4F}" dt="2020-06-07T15:19:30.646" v="12625" actId="5793"/>
          <ac:spMkLst>
            <pc:docMk/>
            <pc:sldMk cId="83129120" sldId="269"/>
            <ac:spMk id="8" creationId="{FF088C64-A552-45AA-9038-2C0EDBE272A8}"/>
          </ac:spMkLst>
        </pc:spChg>
        <pc:spChg chg="add mod">
          <ac:chgData name="Sabrina De Oliveira" userId="34420f5773a88cdb" providerId="LiveId" clId="{7D17E82B-CE46-49E5-A84E-E2FFE4F43B4F}" dt="2020-06-04T14:08:53.141" v="9212" actId="1076"/>
          <ac:spMkLst>
            <pc:docMk/>
            <pc:sldMk cId="83129120" sldId="269"/>
            <ac:spMk id="9" creationId="{9F22160C-BB2F-4165-811F-B500457698E4}"/>
          </ac:spMkLst>
        </pc:spChg>
        <pc:spChg chg="add mod">
          <ac:chgData name="Sabrina De Oliveira" userId="34420f5773a88cdb" providerId="LiveId" clId="{7D17E82B-CE46-49E5-A84E-E2FFE4F43B4F}" dt="2020-06-04T14:08:53.141" v="9212" actId="1076"/>
          <ac:spMkLst>
            <pc:docMk/>
            <pc:sldMk cId="83129120" sldId="269"/>
            <ac:spMk id="10" creationId="{231E6D86-7706-4674-A255-243B3474508A}"/>
          </ac:spMkLst>
        </pc:spChg>
        <pc:spChg chg="add del mod">
          <ac:chgData name="Sabrina De Oliveira" userId="34420f5773a88cdb" providerId="LiveId" clId="{7D17E82B-CE46-49E5-A84E-E2FFE4F43B4F}" dt="2020-06-05T14:05:58.582" v="12361"/>
          <ac:spMkLst>
            <pc:docMk/>
            <pc:sldMk cId="83129120" sldId="269"/>
            <ac:spMk id="12" creationId="{DA276322-9DBD-49F0-B7FA-0A2D89828B58}"/>
          </ac:spMkLst>
        </pc:spChg>
        <pc:spChg chg="add del mod">
          <ac:chgData name="Sabrina De Oliveira" userId="34420f5773a88cdb" providerId="LiveId" clId="{7D17E82B-CE46-49E5-A84E-E2FFE4F43B4F}" dt="2020-06-05T14:05:58.582" v="12361"/>
          <ac:spMkLst>
            <pc:docMk/>
            <pc:sldMk cId="83129120" sldId="269"/>
            <ac:spMk id="13" creationId="{A3ADC512-0A38-4808-80F5-98C07BC65DB6}"/>
          </ac:spMkLst>
        </pc:spChg>
        <pc:spChg chg="add del mod">
          <ac:chgData name="Sabrina De Oliveira" userId="34420f5773a88cdb" providerId="LiveId" clId="{7D17E82B-CE46-49E5-A84E-E2FFE4F43B4F}" dt="2020-06-05T14:06:04.086" v="12364" actId="478"/>
          <ac:spMkLst>
            <pc:docMk/>
            <pc:sldMk cId="83129120" sldId="269"/>
            <ac:spMk id="14" creationId="{64C1B6A5-EA9A-4D32-B1A7-40B4651EF84A}"/>
          </ac:spMkLst>
        </pc:spChg>
        <pc:spChg chg="add del mod">
          <ac:chgData name="Sabrina De Oliveira" userId="34420f5773a88cdb" providerId="LiveId" clId="{7D17E82B-CE46-49E5-A84E-E2FFE4F43B4F}" dt="2020-06-05T14:06:04.086" v="12364" actId="478"/>
          <ac:spMkLst>
            <pc:docMk/>
            <pc:sldMk cId="83129120" sldId="269"/>
            <ac:spMk id="15" creationId="{4B6BB2E9-0E18-4A9A-B09E-88AE58FDA43A}"/>
          </ac:spMkLst>
        </pc:spChg>
        <pc:graphicFrameChg chg="add del mod modGraphic">
          <ac:chgData name="Sabrina De Oliveira" userId="34420f5773a88cdb" providerId="LiveId" clId="{7D17E82B-CE46-49E5-A84E-E2FFE4F43B4F}" dt="2020-06-05T13:15:41.766" v="11294" actId="478"/>
          <ac:graphicFrameMkLst>
            <pc:docMk/>
            <pc:sldMk cId="83129120" sldId="269"/>
            <ac:graphicFrameMk id="11" creationId="{0E6BFBDB-A08E-4EE2-9FF6-FBA4473B0536}"/>
          </ac:graphicFrameMkLst>
        </pc:graphicFrameChg>
        <pc:picChg chg="del ord">
          <ac:chgData name="Sabrina De Oliveira" userId="34420f5773a88cdb" providerId="LiveId" clId="{7D17E82B-CE46-49E5-A84E-E2FFE4F43B4F}" dt="2020-06-03T12:25:59.938" v="1518" actId="478"/>
          <ac:picMkLst>
            <pc:docMk/>
            <pc:sldMk cId="83129120" sldId="269"/>
            <ac:picMk id="4" creationId="{F344BC6C-DBA6-470E-B0B4-6F53AE352E1C}"/>
          </ac:picMkLst>
        </pc:picChg>
        <pc:picChg chg="add mod">
          <ac:chgData name="Sabrina De Oliveira" userId="34420f5773a88cdb" providerId="LiveId" clId="{7D17E82B-CE46-49E5-A84E-E2FFE4F43B4F}" dt="2020-06-05T13:12:25.547" v="11116" actId="1035"/>
          <ac:picMkLst>
            <pc:docMk/>
            <pc:sldMk cId="83129120" sldId="269"/>
            <ac:picMk id="5122" creationId="{2F202EBC-357D-4787-9316-2D74E0CFEA23}"/>
          </ac:picMkLst>
        </pc:picChg>
      </pc:sldChg>
      <pc:sldChg chg="addSp delSp modSp add mod">
        <pc:chgData name="Sabrina De Oliveira" userId="34420f5773a88cdb" providerId="LiveId" clId="{7D17E82B-CE46-49E5-A84E-E2FFE4F43B4F}" dt="2020-06-08T12:01:30.923" v="12653" actId="20577"/>
        <pc:sldMkLst>
          <pc:docMk/>
          <pc:sldMk cId="1322306824" sldId="270"/>
        </pc:sldMkLst>
        <pc:spChg chg="mod">
          <ac:chgData name="Sabrina De Oliveira" userId="34420f5773a88cdb" providerId="LiveId" clId="{7D17E82B-CE46-49E5-A84E-E2FFE4F43B4F}" dt="2020-06-05T14:11:55.176" v="12450" actId="20577"/>
          <ac:spMkLst>
            <pc:docMk/>
            <pc:sldMk cId="1322306824" sldId="270"/>
            <ac:spMk id="2" creationId="{E478C2A4-D0E8-418F-8551-91F0F80690CE}"/>
          </ac:spMkLst>
        </pc:spChg>
        <pc:spChg chg="add del mod">
          <ac:chgData name="Sabrina De Oliveira" userId="34420f5773a88cdb" providerId="LiveId" clId="{7D17E82B-CE46-49E5-A84E-E2FFE4F43B4F}" dt="2020-06-03T12:24:51.875" v="1501" actId="478"/>
          <ac:spMkLst>
            <pc:docMk/>
            <pc:sldMk cId="1322306824" sldId="270"/>
            <ac:spMk id="3" creationId="{175180E3-27B4-4CCF-A4D3-75911E6513A6}"/>
          </ac:spMkLst>
        </pc:spChg>
        <pc:spChg chg="add mod">
          <ac:chgData name="Sabrina De Oliveira" userId="34420f5773a88cdb" providerId="LiveId" clId="{7D17E82B-CE46-49E5-A84E-E2FFE4F43B4F}" dt="2020-06-03T12:25:43.999" v="1515" actId="1038"/>
          <ac:spMkLst>
            <pc:docMk/>
            <pc:sldMk cId="1322306824" sldId="270"/>
            <ac:spMk id="5" creationId="{E4720F5F-BDD4-4F23-A9CE-5757C1E9C4EA}"/>
          </ac:spMkLst>
        </pc:spChg>
        <pc:spChg chg="mod">
          <ac:chgData name="Sabrina De Oliveira" userId="34420f5773a88cdb" providerId="LiveId" clId="{7D17E82B-CE46-49E5-A84E-E2FFE4F43B4F}" dt="2020-06-03T12:14:23.186" v="1390" actId="20577"/>
          <ac:spMkLst>
            <pc:docMk/>
            <pc:sldMk cId="1322306824" sldId="270"/>
            <ac:spMk id="7" creationId="{894F5E17-16CC-4DD2-86BC-93A4E7658A0B}"/>
          </ac:spMkLst>
        </pc:spChg>
        <pc:spChg chg="add mod">
          <ac:chgData name="Sabrina De Oliveira" userId="34420f5773a88cdb" providerId="LiveId" clId="{7D17E82B-CE46-49E5-A84E-E2FFE4F43B4F}" dt="2020-06-08T12:01:30.923" v="12653" actId="20577"/>
          <ac:spMkLst>
            <pc:docMk/>
            <pc:sldMk cId="1322306824" sldId="270"/>
            <ac:spMk id="8" creationId="{A68265EC-899A-4797-BA10-2527F53415A9}"/>
          </ac:spMkLst>
        </pc:spChg>
        <pc:picChg chg="del ord">
          <ac:chgData name="Sabrina De Oliveira" userId="34420f5773a88cdb" providerId="LiveId" clId="{7D17E82B-CE46-49E5-A84E-E2FFE4F43B4F}" dt="2020-06-03T12:25:24.658" v="1511" actId="478"/>
          <ac:picMkLst>
            <pc:docMk/>
            <pc:sldMk cId="1322306824" sldId="270"/>
            <ac:picMk id="4" creationId="{F344BC6C-DBA6-470E-B0B4-6F53AE352E1C}"/>
          </ac:picMkLst>
        </pc:picChg>
      </pc:sldChg>
      <pc:sldChg chg="delSp modSp add mod">
        <pc:chgData name="Sabrina De Oliveira" userId="34420f5773a88cdb" providerId="LiveId" clId="{7D17E82B-CE46-49E5-A84E-E2FFE4F43B4F}" dt="2020-06-05T13:32:43.722" v="11691" actId="20577"/>
        <pc:sldMkLst>
          <pc:docMk/>
          <pc:sldMk cId="3685867582" sldId="271"/>
        </pc:sldMkLst>
        <pc:spChg chg="mod">
          <ac:chgData name="Sabrina De Oliveira" userId="34420f5773a88cdb" providerId="LiveId" clId="{7D17E82B-CE46-49E5-A84E-E2FFE4F43B4F}" dt="2020-06-05T13:32:43.722" v="11691" actId="20577"/>
          <ac:spMkLst>
            <pc:docMk/>
            <pc:sldMk cId="3685867582" sldId="271"/>
            <ac:spMk id="2" creationId="{E478C2A4-D0E8-418F-8551-91F0F80690CE}"/>
          </ac:spMkLst>
        </pc:spChg>
        <pc:spChg chg="del">
          <ac:chgData name="Sabrina De Oliveira" userId="34420f5773a88cdb" providerId="LiveId" clId="{7D17E82B-CE46-49E5-A84E-E2FFE4F43B4F}" dt="2020-06-03T12:28:32.499" v="1556" actId="478"/>
          <ac:spMkLst>
            <pc:docMk/>
            <pc:sldMk cId="3685867582" sldId="271"/>
            <ac:spMk id="5" creationId="{E4720F5F-BDD4-4F23-A9CE-5757C1E9C4EA}"/>
          </ac:spMkLst>
        </pc:spChg>
        <pc:spChg chg="mod">
          <ac:chgData name="Sabrina De Oliveira" userId="34420f5773a88cdb" providerId="LiveId" clId="{7D17E82B-CE46-49E5-A84E-E2FFE4F43B4F}" dt="2020-06-03T12:28:27.683" v="1553" actId="20577"/>
          <ac:spMkLst>
            <pc:docMk/>
            <pc:sldMk cId="3685867582" sldId="271"/>
            <ac:spMk id="7" creationId="{894F5E17-16CC-4DD2-86BC-93A4E7658A0B}"/>
          </ac:spMkLst>
        </pc:spChg>
        <pc:spChg chg="del mod">
          <ac:chgData name="Sabrina De Oliveira" userId="34420f5773a88cdb" providerId="LiveId" clId="{7D17E82B-CE46-49E5-A84E-E2FFE4F43B4F}" dt="2020-06-03T12:28:32.042" v="1555" actId="478"/>
          <ac:spMkLst>
            <pc:docMk/>
            <pc:sldMk cId="3685867582" sldId="271"/>
            <ac:spMk id="8" creationId="{A68265EC-899A-4797-BA10-2527F53415A9}"/>
          </ac:spMkLst>
        </pc:spChg>
      </pc:sldChg>
      <pc:sldChg chg="addSp delSp modSp add mod modNotesTx">
        <pc:chgData name="Sabrina De Oliveira" userId="34420f5773a88cdb" providerId="LiveId" clId="{7D17E82B-CE46-49E5-A84E-E2FFE4F43B4F}" dt="2020-06-06T12:39:45.490" v="12463" actId="20577"/>
        <pc:sldMkLst>
          <pc:docMk/>
          <pc:sldMk cId="133257320" sldId="272"/>
        </pc:sldMkLst>
        <pc:spChg chg="add mod">
          <ac:chgData name="Sabrina De Oliveira" userId="34420f5773a88cdb" providerId="LiveId" clId="{7D17E82B-CE46-49E5-A84E-E2FFE4F43B4F}" dt="2020-06-03T13:32:01.348" v="3103" actId="1076"/>
          <ac:spMkLst>
            <pc:docMk/>
            <pc:sldMk cId="133257320" sldId="272"/>
            <ac:spMk id="4" creationId="{6311EA37-218B-4B5F-BA7A-A78CC7C094E8}"/>
          </ac:spMkLst>
        </pc:spChg>
        <pc:spChg chg="mod ord">
          <ac:chgData name="Sabrina De Oliveira" userId="34420f5773a88cdb" providerId="LiveId" clId="{7D17E82B-CE46-49E5-A84E-E2FFE4F43B4F}" dt="2020-06-03T13:31:54.674" v="3102" actId="167"/>
          <ac:spMkLst>
            <pc:docMk/>
            <pc:sldMk cId="133257320" sldId="272"/>
            <ac:spMk id="7" creationId="{041F3778-7216-4345-9C36-30D7F3349F41}"/>
          </ac:spMkLst>
        </pc:spChg>
        <pc:spChg chg="mod">
          <ac:chgData name="Sabrina De Oliveira" userId="34420f5773a88cdb" providerId="LiveId" clId="{7D17E82B-CE46-49E5-A84E-E2FFE4F43B4F}" dt="2020-06-03T13:32:01.348" v="3103" actId="1076"/>
          <ac:spMkLst>
            <pc:docMk/>
            <pc:sldMk cId="133257320" sldId="272"/>
            <ac:spMk id="13" creationId="{CF9D096C-FB83-4A91-932F-5BD89A1A43CE}"/>
          </ac:spMkLst>
        </pc:spChg>
        <pc:picChg chg="add mod ord">
          <ac:chgData name="Sabrina De Oliveira" userId="34420f5773a88cdb" providerId="LiveId" clId="{7D17E82B-CE46-49E5-A84E-E2FFE4F43B4F}" dt="2020-06-03T13:32:01.348" v="3103" actId="1076"/>
          <ac:picMkLst>
            <pc:docMk/>
            <pc:sldMk cId="133257320" sldId="272"/>
            <ac:picMk id="3" creationId="{432E9C5D-3578-41A5-AA02-B642883E2D0B}"/>
          </ac:picMkLst>
        </pc:picChg>
        <pc:picChg chg="del">
          <ac:chgData name="Sabrina De Oliveira" userId="34420f5773a88cdb" providerId="LiveId" clId="{7D17E82B-CE46-49E5-A84E-E2FFE4F43B4F}" dt="2020-06-03T13:16:19.360" v="2002" actId="478"/>
          <ac:picMkLst>
            <pc:docMk/>
            <pc:sldMk cId="133257320" sldId="272"/>
            <ac:picMk id="11" creationId="{EC0C8E63-ED69-47BF-8863-B1E8E50B3F66}"/>
          </ac:picMkLst>
        </pc:picChg>
        <pc:picChg chg="del">
          <ac:chgData name="Sabrina De Oliveira" userId="34420f5773a88cdb" providerId="LiveId" clId="{7D17E82B-CE46-49E5-A84E-E2FFE4F43B4F}" dt="2020-06-03T13:16:19.360" v="2002" actId="478"/>
          <ac:picMkLst>
            <pc:docMk/>
            <pc:sldMk cId="133257320" sldId="272"/>
            <ac:picMk id="12" creationId="{BF0691ED-F8DC-452C-B6FE-61AB5984F784}"/>
          </ac:picMkLst>
        </pc:picChg>
      </pc:sldChg>
      <pc:sldChg chg="addSp delSp modSp add del mod modTransition delAnim modAnim">
        <pc:chgData name="Sabrina De Oliveira" userId="34420f5773a88cdb" providerId="LiveId" clId="{7D17E82B-CE46-49E5-A84E-E2FFE4F43B4F}" dt="2020-06-05T13:31:51.562" v="11682" actId="2696"/>
        <pc:sldMkLst>
          <pc:docMk/>
          <pc:sldMk cId="264485779" sldId="273"/>
        </pc:sldMkLst>
        <pc:spChg chg="del">
          <ac:chgData name="Sabrina De Oliveira" userId="34420f5773a88cdb" providerId="LiveId" clId="{7D17E82B-CE46-49E5-A84E-E2FFE4F43B4F}" dt="2020-06-04T09:10:34.371" v="4356" actId="478"/>
          <ac:spMkLst>
            <pc:docMk/>
            <pc:sldMk cId="264485779" sldId="273"/>
            <ac:spMk id="2" creationId="{67360215-9184-4679-84E4-9FE1A1D1DA82}"/>
          </ac:spMkLst>
        </pc:spChg>
        <pc:spChg chg="add mod">
          <ac:chgData name="Sabrina De Oliveira" userId="34420f5773a88cdb" providerId="LiveId" clId="{7D17E82B-CE46-49E5-A84E-E2FFE4F43B4F}" dt="2020-06-04T09:30:57.441" v="4920" actId="1076"/>
          <ac:spMkLst>
            <pc:docMk/>
            <pc:sldMk cId="264485779" sldId="273"/>
            <ac:spMk id="4" creationId="{9F4D49B0-22D2-4734-BB2D-4B846ACDFE64}"/>
          </ac:spMkLst>
        </pc:spChg>
        <pc:spChg chg="del">
          <ac:chgData name="Sabrina De Oliveira" userId="34420f5773a88cdb" providerId="LiveId" clId="{7D17E82B-CE46-49E5-A84E-E2FFE4F43B4F}" dt="2020-06-04T09:11:06.205" v="4361" actId="478"/>
          <ac:spMkLst>
            <pc:docMk/>
            <pc:sldMk cId="264485779" sldId="273"/>
            <ac:spMk id="5" creationId="{CF508E56-8564-44D9-81D6-58C38FD2897F}"/>
          </ac:spMkLst>
        </pc:spChg>
        <pc:spChg chg="mod">
          <ac:chgData name="Sabrina De Oliveira" userId="34420f5773a88cdb" providerId="LiveId" clId="{7D17E82B-CE46-49E5-A84E-E2FFE4F43B4F}" dt="2020-06-04T09:45:14.498" v="5329" actId="14100"/>
          <ac:spMkLst>
            <pc:docMk/>
            <pc:sldMk cId="264485779" sldId="273"/>
            <ac:spMk id="6" creationId="{A0CDB8A7-6652-4272-8211-AF65707FD7BD}"/>
          </ac:spMkLst>
        </pc:spChg>
        <pc:spChg chg="mod">
          <ac:chgData name="Sabrina De Oliveira" userId="34420f5773a88cdb" providerId="LiveId" clId="{7D17E82B-CE46-49E5-A84E-E2FFE4F43B4F}" dt="2020-06-04T11:22:41.272" v="5934" actId="20577"/>
          <ac:spMkLst>
            <pc:docMk/>
            <pc:sldMk cId="264485779" sldId="273"/>
            <ac:spMk id="7" creationId="{894F5E17-16CC-4DD2-86BC-93A4E7658A0B}"/>
          </ac:spMkLst>
        </pc:spChg>
        <pc:spChg chg="mod">
          <ac:chgData name="Sabrina De Oliveira" userId="34420f5773a88cdb" providerId="LiveId" clId="{7D17E82B-CE46-49E5-A84E-E2FFE4F43B4F}" dt="2020-06-04T09:45:55.354" v="5333" actId="1076"/>
          <ac:spMkLst>
            <pc:docMk/>
            <pc:sldMk cId="264485779" sldId="273"/>
            <ac:spMk id="8" creationId="{6B4F1836-D168-44A0-AC7F-52CAAC248743}"/>
          </ac:spMkLst>
        </pc:spChg>
        <pc:spChg chg="mod">
          <ac:chgData name="Sabrina De Oliveira" userId="34420f5773a88cdb" providerId="LiveId" clId="{7D17E82B-CE46-49E5-A84E-E2FFE4F43B4F}" dt="2020-06-04T09:45:55.354" v="5333" actId="1076"/>
          <ac:spMkLst>
            <pc:docMk/>
            <pc:sldMk cId="264485779" sldId="273"/>
            <ac:spMk id="9" creationId="{F03F9F49-502F-4B3D-994F-EAD70FD19E32}"/>
          </ac:spMkLst>
        </pc:spChg>
        <pc:spChg chg="add mod">
          <ac:chgData name="Sabrina De Oliveira" userId="34420f5773a88cdb" providerId="LiveId" clId="{7D17E82B-CE46-49E5-A84E-E2FFE4F43B4F}" dt="2020-06-04T09:45:55.354" v="5333" actId="1076"/>
          <ac:spMkLst>
            <pc:docMk/>
            <pc:sldMk cId="264485779" sldId="273"/>
            <ac:spMk id="10" creationId="{A22357CB-6840-44FE-BF38-B638938C20D4}"/>
          </ac:spMkLst>
        </pc:spChg>
        <pc:spChg chg="add mod">
          <ac:chgData name="Sabrina De Oliveira" userId="34420f5773a88cdb" providerId="LiveId" clId="{7D17E82B-CE46-49E5-A84E-E2FFE4F43B4F}" dt="2020-06-04T10:12:00.249" v="5906" actId="115"/>
          <ac:spMkLst>
            <pc:docMk/>
            <pc:sldMk cId="264485779" sldId="273"/>
            <ac:spMk id="11" creationId="{E2B60C8A-665C-42BF-9885-88C74FF9DBE7}"/>
          </ac:spMkLst>
        </pc:spChg>
        <pc:spChg chg="add mod ord">
          <ac:chgData name="Sabrina De Oliveira" userId="34420f5773a88cdb" providerId="LiveId" clId="{7D17E82B-CE46-49E5-A84E-E2FFE4F43B4F}" dt="2020-06-04T11:22:36.313" v="5927" actId="1076"/>
          <ac:spMkLst>
            <pc:docMk/>
            <pc:sldMk cId="264485779" sldId="273"/>
            <ac:spMk id="12" creationId="{8D4394BA-B62D-4D84-BCDF-1384FEBD9E0F}"/>
          </ac:spMkLst>
        </pc:spChg>
        <pc:spChg chg="add del mod">
          <ac:chgData name="Sabrina De Oliveira" userId="34420f5773a88cdb" providerId="LiveId" clId="{7D17E82B-CE46-49E5-A84E-E2FFE4F43B4F}" dt="2020-06-04T09:18:27.472" v="4542" actId="478"/>
          <ac:spMkLst>
            <pc:docMk/>
            <pc:sldMk cId="264485779" sldId="273"/>
            <ac:spMk id="13" creationId="{7875E2A7-DDBC-4C86-BCF2-C6F031D04772}"/>
          </ac:spMkLst>
        </pc:spChg>
        <pc:spChg chg="add mod">
          <ac:chgData name="Sabrina De Oliveira" userId="34420f5773a88cdb" providerId="LiveId" clId="{7D17E82B-CE46-49E5-A84E-E2FFE4F43B4F}" dt="2020-06-04T10:11:55.769" v="5904" actId="115"/>
          <ac:spMkLst>
            <pc:docMk/>
            <pc:sldMk cId="264485779" sldId="273"/>
            <ac:spMk id="14" creationId="{71B66191-609D-4FA0-8611-89D2B93DB843}"/>
          </ac:spMkLst>
        </pc:spChg>
        <pc:spChg chg="add del mod">
          <ac:chgData name="Sabrina De Oliveira" userId="34420f5773a88cdb" providerId="LiveId" clId="{7D17E82B-CE46-49E5-A84E-E2FFE4F43B4F}" dt="2020-06-04T09:19:22.498" v="4571"/>
          <ac:spMkLst>
            <pc:docMk/>
            <pc:sldMk cId="264485779" sldId="273"/>
            <ac:spMk id="15" creationId="{FAB0A595-96E0-441E-BA82-B01C2DB94C98}"/>
          </ac:spMkLst>
        </pc:spChg>
        <pc:spChg chg="add mod">
          <ac:chgData name="Sabrina De Oliveira" userId="34420f5773a88cdb" providerId="LiveId" clId="{7D17E82B-CE46-49E5-A84E-E2FFE4F43B4F}" dt="2020-06-04T10:11:57.662" v="5905" actId="115"/>
          <ac:spMkLst>
            <pc:docMk/>
            <pc:sldMk cId="264485779" sldId="273"/>
            <ac:spMk id="16" creationId="{B094F5ED-909F-442E-8FE4-82EE0697CE2C}"/>
          </ac:spMkLst>
        </pc:spChg>
        <pc:spChg chg="add mod">
          <ac:chgData name="Sabrina De Oliveira" userId="34420f5773a88cdb" providerId="LiveId" clId="{7D17E82B-CE46-49E5-A84E-E2FFE4F43B4F}" dt="2020-06-04T09:45:38.723" v="5332" actId="1076"/>
          <ac:spMkLst>
            <pc:docMk/>
            <pc:sldMk cId="264485779" sldId="273"/>
            <ac:spMk id="17" creationId="{A52DB38D-0FE6-47DC-8647-3963E9E71692}"/>
          </ac:spMkLst>
        </pc:spChg>
        <pc:spChg chg="add mod">
          <ac:chgData name="Sabrina De Oliveira" userId="34420f5773a88cdb" providerId="LiveId" clId="{7D17E82B-CE46-49E5-A84E-E2FFE4F43B4F}" dt="2020-06-04T09:45:38.723" v="5332" actId="1076"/>
          <ac:spMkLst>
            <pc:docMk/>
            <pc:sldMk cId="264485779" sldId="273"/>
            <ac:spMk id="18" creationId="{43198365-10C7-48DC-96BE-B69561A9A6D4}"/>
          </ac:spMkLst>
        </pc:spChg>
        <pc:spChg chg="add del mod">
          <ac:chgData name="Sabrina De Oliveira" userId="34420f5773a88cdb" providerId="LiveId" clId="{7D17E82B-CE46-49E5-A84E-E2FFE4F43B4F}" dt="2020-06-04T09:25:33.991" v="4734" actId="478"/>
          <ac:spMkLst>
            <pc:docMk/>
            <pc:sldMk cId="264485779" sldId="273"/>
            <ac:spMk id="19" creationId="{E01C5051-ED16-49E5-A70C-7A6EA8A9E92A}"/>
          </ac:spMkLst>
        </pc:spChg>
        <pc:spChg chg="add mod">
          <ac:chgData name="Sabrina De Oliveira" userId="34420f5773a88cdb" providerId="LiveId" clId="{7D17E82B-CE46-49E5-A84E-E2FFE4F43B4F}" dt="2020-06-04T09:45:38.723" v="5332" actId="1076"/>
          <ac:spMkLst>
            <pc:docMk/>
            <pc:sldMk cId="264485779" sldId="273"/>
            <ac:spMk id="20" creationId="{A9B88161-787D-4FE1-81D0-370764C8DD13}"/>
          </ac:spMkLst>
        </pc:spChg>
        <pc:spChg chg="add mod">
          <ac:chgData name="Sabrina De Oliveira" userId="34420f5773a88cdb" providerId="LiveId" clId="{7D17E82B-CE46-49E5-A84E-E2FFE4F43B4F}" dt="2020-06-04T09:45:16.632" v="5330" actId="14100"/>
          <ac:spMkLst>
            <pc:docMk/>
            <pc:sldMk cId="264485779" sldId="273"/>
            <ac:spMk id="21" creationId="{E65BB7B2-5769-4F71-B68C-A8C19BA0704F}"/>
          </ac:spMkLst>
        </pc:spChg>
        <pc:spChg chg="add mod">
          <ac:chgData name="Sabrina De Oliveira" userId="34420f5773a88cdb" providerId="LiveId" clId="{7D17E82B-CE46-49E5-A84E-E2FFE4F43B4F}" dt="2020-06-04T09:41:05.184" v="5146" actId="1076"/>
          <ac:spMkLst>
            <pc:docMk/>
            <pc:sldMk cId="264485779" sldId="273"/>
            <ac:spMk id="22" creationId="{A55DF2B9-BF77-4AF5-AFD2-71E862477172}"/>
          </ac:spMkLst>
        </pc:spChg>
        <pc:spChg chg="add mod">
          <ac:chgData name="Sabrina De Oliveira" userId="34420f5773a88cdb" providerId="LiveId" clId="{7D17E82B-CE46-49E5-A84E-E2FFE4F43B4F}" dt="2020-06-04T09:41:28.514" v="5147" actId="1076"/>
          <ac:spMkLst>
            <pc:docMk/>
            <pc:sldMk cId="264485779" sldId="273"/>
            <ac:spMk id="23" creationId="{3267C9D8-09DD-4A1B-A998-64E45AE0C293}"/>
          </ac:spMkLst>
        </pc:spChg>
        <pc:spChg chg="add mod">
          <ac:chgData name="Sabrina De Oliveira" userId="34420f5773a88cdb" providerId="LiveId" clId="{7D17E82B-CE46-49E5-A84E-E2FFE4F43B4F}" dt="2020-06-04T09:46:25.866" v="5337" actId="14100"/>
          <ac:spMkLst>
            <pc:docMk/>
            <pc:sldMk cId="264485779" sldId="273"/>
            <ac:spMk id="24" creationId="{BC0BE190-4E3E-434F-8562-DEAF17657687}"/>
          </ac:spMkLst>
        </pc:spChg>
        <pc:spChg chg="add mod">
          <ac:chgData name="Sabrina De Oliveira" userId="34420f5773a88cdb" providerId="LiveId" clId="{7D17E82B-CE46-49E5-A84E-E2FFE4F43B4F}" dt="2020-06-04T10:13:58.180" v="5925" actId="1038"/>
          <ac:spMkLst>
            <pc:docMk/>
            <pc:sldMk cId="264485779" sldId="273"/>
            <ac:spMk id="25" creationId="{0FD0F596-275C-4C67-85E9-280FEE4571F3}"/>
          </ac:spMkLst>
        </pc:spChg>
        <pc:spChg chg="add del mod">
          <ac:chgData name="Sabrina De Oliveira" userId="34420f5773a88cdb" providerId="LiveId" clId="{7D17E82B-CE46-49E5-A84E-E2FFE4F43B4F}" dt="2020-06-04T09:33:40.299" v="4978"/>
          <ac:spMkLst>
            <pc:docMk/>
            <pc:sldMk cId="264485779" sldId="273"/>
            <ac:spMk id="26" creationId="{19AD2056-A005-4E6C-91FE-1155A2781878}"/>
          </ac:spMkLst>
        </pc:spChg>
        <pc:spChg chg="add mod">
          <ac:chgData name="Sabrina De Oliveira" userId="34420f5773a88cdb" providerId="LiveId" clId="{7D17E82B-CE46-49E5-A84E-E2FFE4F43B4F}" dt="2020-06-04T09:41:28.514" v="5147" actId="1076"/>
          <ac:spMkLst>
            <pc:docMk/>
            <pc:sldMk cId="264485779" sldId="273"/>
            <ac:spMk id="27" creationId="{657E4738-F279-44C6-B5EC-81FC516CB03E}"/>
          </ac:spMkLst>
        </pc:spChg>
        <pc:spChg chg="add mod">
          <ac:chgData name="Sabrina De Oliveira" userId="34420f5773a88cdb" providerId="LiveId" clId="{7D17E82B-CE46-49E5-A84E-E2FFE4F43B4F}" dt="2020-06-04T10:06:00.548" v="5794" actId="14100"/>
          <ac:spMkLst>
            <pc:docMk/>
            <pc:sldMk cId="264485779" sldId="273"/>
            <ac:spMk id="28" creationId="{7E144C90-A1CA-4205-8F61-19A1544A03E0}"/>
          </ac:spMkLst>
        </pc:spChg>
        <pc:spChg chg="add mod">
          <ac:chgData name="Sabrina De Oliveira" userId="34420f5773a88cdb" providerId="LiveId" clId="{7D17E82B-CE46-49E5-A84E-E2FFE4F43B4F}" dt="2020-06-04T10:06:00.548" v="5794" actId="14100"/>
          <ac:spMkLst>
            <pc:docMk/>
            <pc:sldMk cId="264485779" sldId="273"/>
            <ac:spMk id="29" creationId="{C694A89B-6034-4879-AF3E-5274449121F9}"/>
          </ac:spMkLst>
        </pc:spChg>
        <pc:spChg chg="add mod">
          <ac:chgData name="Sabrina De Oliveira" userId="34420f5773a88cdb" providerId="LiveId" clId="{7D17E82B-CE46-49E5-A84E-E2FFE4F43B4F}" dt="2020-06-04T09:41:28.514" v="5147" actId="1076"/>
          <ac:spMkLst>
            <pc:docMk/>
            <pc:sldMk cId="264485779" sldId="273"/>
            <ac:spMk id="30" creationId="{8EFBA7A2-620C-426B-B8EB-C6D2486B16A2}"/>
          </ac:spMkLst>
        </pc:spChg>
        <pc:spChg chg="add mod">
          <ac:chgData name="Sabrina De Oliveira" userId="34420f5773a88cdb" providerId="LiveId" clId="{7D17E82B-CE46-49E5-A84E-E2FFE4F43B4F}" dt="2020-06-04T10:01:11.963" v="5683" actId="14100"/>
          <ac:spMkLst>
            <pc:docMk/>
            <pc:sldMk cId="264485779" sldId="273"/>
            <ac:spMk id="31" creationId="{316235F6-D14B-403D-8162-2B4C24316461}"/>
          </ac:spMkLst>
        </pc:spChg>
        <pc:spChg chg="add mod ord">
          <ac:chgData name="Sabrina De Oliveira" userId="34420f5773a88cdb" providerId="LiveId" clId="{7D17E82B-CE46-49E5-A84E-E2FFE4F43B4F}" dt="2020-06-04T09:56:59.523" v="5533" actId="14100"/>
          <ac:spMkLst>
            <pc:docMk/>
            <pc:sldMk cId="264485779" sldId="273"/>
            <ac:spMk id="32" creationId="{1E68377B-9C54-4AEA-8137-EB976E3F8396}"/>
          </ac:spMkLst>
        </pc:spChg>
        <pc:spChg chg="add mod">
          <ac:chgData name="Sabrina De Oliveira" userId="34420f5773a88cdb" providerId="LiveId" clId="{7D17E82B-CE46-49E5-A84E-E2FFE4F43B4F}" dt="2020-06-04T09:46:17.082" v="5336" actId="1076"/>
          <ac:spMkLst>
            <pc:docMk/>
            <pc:sldMk cId="264485779" sldId="273"/>
            <ac:spMk id="33" creationId="{91C0A8D5-0109-4793-8E19-44AC4987D4AA}"/>
          </ac:spMkLst>
        </pc:spChg>
        <pc:spChg chg="add mod">
          <ac:chgData name="Sabrina De Oliveira" userId="34420f5773a88cdb" providerId="LiveId" clId="{7D17E82B-CE46-49E5-A84E-E2FFE4F43B4F}" dt="2020-06-04T10:02:01.363" v="5732" actId="1076"/>
          <ac:spMkLst>
            <pc:docMk/>
            <pc:sldMk cId="264485779" sldId="273"/>
            <ac:spMk id="34" creationId="{1E960B4D-7791-4870-BB0B-C6DBF7C0844B}"/>
          </ac:spMkLst>
        </pc:spChg>
        <pc:spChg chg="add del mod">
          <ac:chgData name="Sabrina De Oliveira" userId="34420f5773a88cdb" providerId="LiveId" clId="{7D17E82B-CE46-49E5-A84E-E2FFE4F43B4F}" dt="2020-06-04T09:40:29.918" v="5143"/>
          <ac:spMkLst>
            <pc:docMk/>
            <pc:sldMk cId="264485779" sldId="273"/>
            <ac:spMk id="35" creationId="{A0E74D9C-6CF2-4319-9925-B53FACB2584F}"/>
          </ac:spMkLst>
        </pc:spChg>
        <pc:spChg chg="add del mod">
          <ac:chgData name="Sabrina De Oliveira" userId="34420f5773a88cdb" providerId="LiveId" clId="{7D17E82B-CE46-49E5-A84E-E2FFE4F43B4F}" dt="2020-06-04T09:40:29.918" v="5143"/>
          <ac:spMkLst>
            <pc:docMk/>
            <pc:sldMk cId="264485779" sldId="273"/>
            <ac:spMk id="36" creationId="{0BACF478-CA99-45F2-A9DA-C6763830543C}"/>
          </ac:spMkLst>
        </pc:spChg>
        <pc:spChg chg="add mod">
          <ac:chgData name="Sabrina De Oliveira" userId="34420f5773a88cdb" providerId="LiveId" clId="{7D17E82B-CE46-49E5-A84E-E2FFE4F43B4F}" dt="2020-06-04T09:47:11.914" v="5347" actId="14100"/>
          <ac:spMkLst>
            <pc:docMk/>
            <pc:sldMk cId="264485779" sldId="273"/>
            <ac:spMk id="37" creationId="{BD5057D4-2904-4718-82AB-7A72ED7294BE}"/>
          </ac:spMkLst>
        </pc:spChg>
        <pc:spChg chg="add mod">
          <ac:chgData name="Sabrina De Oliveira" userId="34420f5773a88cdb" providerId="LiveId" clId="{7D17E82B-CE46-49E5-A84E-E2FFE4F43B4F}" dt="2020-06-04T10:07:25.439" v="5812" actId="20577"/>
          <ac:spMkLst>
            <pc:docMk/>
            <pc:sldMk cId="264485779" sldId="273"/>
            <ac:spMk id="38" creationId="{9923DBBB-6C7C-4709-ADAA-C4D4AD494136}"/>
          </ac:spMkLst>
        </pc:spChg>
        <pc:spChg chg="add mod">
          <ac:chgData name="Sabrina De Oliveira" userId="34420f5773a88cdb" providerId="LiveId" clId="{7D17E82B-CE46-49E5-A84E-E2FFE4F43B4F}" dt="2020-06-04T09:47:32.609" v="5352" actId="14100"/>
          <ac:spMkLst>
            <pc:docMk/>
            <pc:sldMk cId="264485779" sldId="273"/>
            <ac:spMk id="39" creationId="{06ABC8BB-FDAD-4E07-8768-8AFC05049AA9}"/>
          </ac:spMkLst>
        </pc:spChg>
        <pc:spChg chg="add mod">
          <ac:chgData name="Sabrina De Oliveira" userId="34420f5773a88cdb" providerId="LiveId" clId="{7D17E82B-CE46-49E5-A84E-E2FFE4F43B4F}" dt="2020-06-04T10:08:10.852" v="5845" actId="14100"/>
          <ac:spMkLst>
            <pc:docMk/>
            <pc:sldMk cId="264485779" sldId="273"/>
            <ac:spMk id="40" creationId="{784B83AF-322B-4008-A4D2-4849D5DD87CE}"/>
          </ac:spMkLst>
        </pc:spChg>
        <pc:spChg chg="add mod">
          <ac:chgData name="Sabrina De Oliveira" userId="34420f5773a88cdb" providerId="LiveId" clId="{7D17E82B-CE46-49E5-A84E-E2FFE4F43B4F}" dt="2020-06-04T10:07:02.713" v="5804" actId="20577"/>
          <ac:spMkLst>
            <pc:docMk/>
            <pc:sldMk cId="264485779" sldId="273"/>
            <ac:spMk id="41" creationId="{61D0900F-7D78-411D-B539-FAA82B3DA562}"/>
          </ac:spMkLst>
        </pc:spChg>
        <pc:spChg chg="add mod">
          <ac:chgData name="Sabrina De Oliveira" userId="34420f5773a88cdb" providerId="LiveId" clId="{7D17E82B-CE46-49E5-A84E-E2FFE4F43B4F}" dt="2020-06-04T11:44:25.434" v="6506" actId="20577"/>
          <ac:spMkLst>
            <pc:docMk/>
            <pc:sldMk cId="264485779" sldId="273"/>
            <ac:spMk id="42" creationId="{CA2742A3-3AEE-427E-B77C-6039F71808C3}"/>
          </ac:spMkLst>
        </pc:spChg>
        <pc:spChg chg="add mod ord">
          <ac:chgData name="Sabrina De Oliveira" userId="34420f5773a88cdb" providerId="LiveId" clId="{7D17E82B-CE46-49E5-A84E-E2FFE4F43B4F}" dt="2020-06-04T10:08:14.051" v="5846" actId="1076"/>
          <ac:spMkLst>
            <pc:docMk/>
            <pc:sldMk cId="264485779" sldId="273"/>
            <ac:spMk id="43" creationId="{F3FB63B0-7FA6-4E45-9A48-C78A3DF3710E}"/>
          </ac:spMkLst>
        </pc:spChg>
        <pc:spChg chg="add mod">
          <ac:chgData name="Sabrina De Oliveira" userId="34420f5773a88cdb" providerId="LiveId" clId="{7D17E82B-CE46-49E5-A84E-E2FFE4F43B4F}" dt="2020-06-04T09:52:11.890" v="5496" actId="208"/>
          <ac:spMkLst>
            <pc:docMk/>
            <pc:sldMk cId="264485779" sldId="273"/>
            <ac:spMk id="44" creationId="{3BE12194-528D-49DC-B026-6B075E13949D}"/>
          </ac:spMkLst>
        </pc:spChg>
        <pc:spChg chg="add mod">
          <ac:chgData name="Sabrina De Oliveira" userId="34420f5773a88cdb" providerId="LiveId" clId="{7D17E82B-CE46-49E5-A84E-E2FFE4F43B4F}" dt="2020-06-04T09:52:23.251" v="5498" actId="1076"/>
          <ac:spMkLst>
            <pc:docMk/>
            <pc:sldMk cId="264485779" sldId="273"/>
            <ac:spMk id="45" creationId="{B7AB0DC4-A3AC-4843-9994-BC3998FABF6A}"/>
          </ac:spMkLst>
        </pc:spChg>
        <pc:spChg chg="add mod">
          <ac:chgData name="Sabrina De Oliveira" userId="34420f5773a88cdb" providerId="LiveId" clId="{7D17E82B-CE46-49E5-A84E-E2FFE4F43B4F}" dt="2020-06-04T09:52:29.156" v="5500" actId="1076"/>
          <ac:spMkLst>
            <pc:docMk/>
            <pc:sldMk cId="264485779" sldId="273"/>
            <ac:spMk id="46" creationId="{76F72C73-C93F-4592-9F06-F9737F1C7F47}"/>
          </ac:spMkLst>
        </pc:spChg>
        <pc:spChg chg="add mod">
          <ac:chgData name="Sabrina De Oliveira" userId="34420f5773a88cdb" providerId="LiveId" clId="{7D17E82B-CE46-49E5-A84E-E2FFE4F43B4F}" dt="2020-06-04T09:52:38.233" v="5503" actId="1076"/>
          <ac:spMkLst>
            <pc:docMk/>
            <pc:sldMk cId="264485779" sldId="273"/>
            <ac:spMk id="47" creationId="{578CC41A-9235-445E-8662-862D60B91DA9}"/>
          </ac:spMkLst>
        </pc:spChg>
        <pc:spChg chg="add mod">
          <ac:chgData name="Sabrina De Oliveira" userId="34420f5773a88cdb" providerId="LiveId" clId="{7D17E82B-CE46-49E5-A84E-E2FFE4F43B4F}" dt="2020-06-04T09:52:50.762" v="5507" actId="1076"/>
          <ac:spMkLst>
            <pc:docMk/>
            <pc:sldMk cId="264485779" sldId="273"/>
            <ac:spMk id="48" creationId="{3EDFCF83-67B0-4DE1-A18E-1BF075CF1043}"/>
          </ac:spMkLst>
        </pc:spChg>
        <pc:spChg chg="add del mod">
          <ac:chgData name="Sabrina De Oliveira" userId="34420f5773a88cdb" providerId="LiveId" clId="{7D17E82B-CE46-49E5-A84E-E2FFE4F43B4F}" dt="2020-06-04T10:12:48.981" v="5910" actId="478"/>
          <ac:spMkLst>
            <pc:docMk/>
            <pc:sldMk cId="264485779" sldId="273"/>
            <ac:spMk id="49" creationId="{E126294E-3850-4CCC-A7B9-4BD83304C395}"/>
          </ac:spMkLst>
        </pc:spChg>
        <pc:spChg chg="add mod">
          <ac:chgData name="Sabrina De Oliveira" userId="34420f5773a88cdb" providerId="LiveId" clId="{7D17E82B-CE46-49E5-A84E-E2FFE4F43B4F}" dt="2020-06-04T10:01:04.570" v="5682" actId="1076"/>
          <ac:spMkLst>
            <pc:docMk/>
            <pc:sldMk cId="264485779" sldId="273"/>
            <ac:spMk id="50" creationId="{2BD2A54A-3866-404C-9FDD-A5F86393303D}"/>
          </ac:spMkLst>
        </pc:spChg>
        <pc:spChg chg="add mod">
          <ac:chgData name="Sabrina De Oliveira" userId="34420f5773a88cdb" providerId="LiveId" clId="{7D17E82B-CE46-49E5-A84E-E2FFE4F43B4F}" dt="2020-06-04T10:13:10.820" v="5914" actId="688"/>
          <ac:spMkLst>
            <pc:docMk/>
            <pc:sldMk cId="264485779" sldId="273"/>
            <ac:spMk id="73" creationId="{BC408EF7-3B02-4D46-AAC3-FDC96A220D1F}"/>
          </ac:spMkLst>
        </pc:spChg>
        <pc:spChg chg="add del mod">
          <ac:chgData name="Sabrina De Oliveira" userId="34420f5773a88cdb" providerId="LiveId" clId="{7D17E82B-CE46-49E5-A84E-E2FFE4F43B4F}" dt="2020-06-05T09:00:10.903" v="10251" actId="478"/>
          <ac:spMkLst>
            <pc:docMk/>
            <pc:sldMk cId="264485779" sldId="273"/>
            <ac:spMk id="75" creationId="{3A391306-7E8E-4BFE-89E7-0EE9A7FCB37F}"/>
          </ac:spMkLst>
        </pc:spChg>
        <pc:spChg chg="add mod">
          <ac:chgData name="Sabrina De Oliveira" userId="34420f5773a88cdb" providerId="LiveId" clId="{7D17E82B-CE46-49E5-A84E-E2FFE4F43B4F}" dt="2020-06-04T12:09:32.679" v="6898" actId="1037"/>
          <ac:spMkLst>
            <pc:docMk/>
            <pc:sldMk cId="264485779" sldId="273"/>
            <ac:spMk id="76" creationId="{A486369B-7EA2-4C04-8CB1-47DF3F5F6E8A}"/>
          </ac:spMkLst>
        </pc:spChg>
        <pc:picChg chg="del">
          <ac:chgData name="Sabrina De Oliveira" userId="34420f5773a88cdb" providerId="LiveId" clId="{7D17E82B-CE46-49E5-A84E-E2FFE4F43B4F}" dt="2020-06-04T11:23:19.140" v="5939" actId="478"/>
          <ac:picMkLst>
            <pc:docMk/>
            <pc:sldMk cId="264485779" sldId="273"/>
            <ac:picMk id="3" creationId="{98CC7CE1-7573-454D-BEE5-062E070761E2}"/>
          </ac:picMkLst>
        </pc:picChg>
        <pc:picChg chg="add del mod">
          <ac:chgData name="Sabrina De Oliveira" userId="34420f5773a88cdb" providerId="LiveId" clId="{7D17E82B-CE46-49E5-A84E-E2FFE4F43B4F}" dt="2020-06-04T10:04:40.224" v="5776" actId="478"/>
          <ac:picMkLst>
            <pc:docMk/>
            <pc:sldMk cId="264485779" sldId="273"/>
            <ac:picMk id="52" creationId="{CE2AD671-7743-4803-A4CE-3D0739CF924D}"/>
          </ac:picMkLst>
        </pc:picChg>
        <pc:picChg chg="add del mod">
          <ac:chgData name="Sabrina De Oliveira" userId="34420f5773a88cdb" providerId="LiveId" clId="{7D17E82B-CE46-49E5-A84E-E2FFE4F43B4F}" dt="2020-06-04T10:09:17.242" v="5855" actId="478"/>
          <ac:picMkLst>
            <pc:docMk/>
            <pc:sldMk cId="264485779" sldId="273"/>
            <ac:picMk id="54" creationId="{ADDAFB40-C062-4215-9CF7-C2DFA43D1CF1}"/>
          </ac:picMkLst>
        </pc:picChg>
        <pc:picChg chg="add mod">
          <ac:chgData name="Sabrina De Oliveira" userId="34420f5773a88cdb" providerId="LiveId" clId="{7D17E82B-CE46-49E5-A84E-E2FFE4F43B4F}" dt="2020-06-04T10:05:27.515" v="5788" actId="1076"/>
          <ac:picMkLst>
            <pc:docMk/>
            <pc:sldMk cId="264485779" sldId="273"/>
            <ac:picMk id="56" creationId="{6DA9B005-9FBA-4B48-B5AD-69FDB8BFDF49}"/>
          </ac:picMkLst>
        </pc:picChg>
        <pc:picChg chg="add mod">
          <ac:chgData name="Sabrina De Oliveira" userId="34420f5773a88cdb" providerId="LiveId" clId="{7D17E82B-CE46-49E5-A84E-E2FFE4F43B4F}" dt="2020-06-04T10:05:37.034" v="5791" actId="1076"/>
          <ac:picMkLst>
            <pc:docMk/>
            <pc:sldMk cId="264485779" sldId="273"/>
            <ac:picMk id="58" creationId="{9E8D434A-56BB-40A4-8308-259680634CB7}"/>
          </ac:picMkLst>
        </pc:picChg>
        <pc:picChg chg="add mod">
          <ac:chgData name="Sabrina De Oliveira" userId="34420f5773a88cdb" providerId="LiveId" clId="{7D17E82B-CE46-49E5-A84E-E2FFE4F43B4F}" dt="2020-06-04T10:05:42.131" v="5792" actId="1076"/>
          <ac:picMkLst>
            <pc:docMk/>
            <pc:sldMk cId="264485779" sldId="273"/>
            <ac:picMk id="60" creationId="{A5149666-3A0E-480C-8F1A-D9EABB7CCEE0}"/>
          </ac:picMkLst>
        </pc:picChg>
        <pc:picChg chg="add mod">
          <ac:chgData name="Sabrina De Oliveira" userId="34420f5773a88cdb" providerId="LiveId" clId="{7D17E82B-CE46-49E5-A84E-E2FFE4F43B4F}" dt="2020-06-04T10:08:30.740" v="5848" actId="1076"/>
          <ac:picMkLst>
            <pc:docMk/>
            <pc:sldMk cId="264485779" sldId="273"/>
            <ac:picMk id="62" creationId="{C3DF032B-4E26-48F0-924B-34313C296ADA}"/>
          </ac:picMkLst>
        </pc:picChg>
        <pc:picChg chg="add mod">
          <ac:chgData name="Sabrina De Oliveira" userId="34420f5773a88cdb" providerId="LiveId" clId="{7D17E82B-CE46-49E5-A84E-E2FFE4F43B4F}" dt="2020-06-04T10:13:58.180" v="5925" actId="1038"/>
          <ac:picMkLst>
            <pc:docMk/>
            <pc:sldMk cId="264485779" sldId="273"/>
            <ac:picMk id="64" creationId="{2C5D4CBF-36D8-443A-9440-F3B5CC4D9A0A}"/>
          </ac:picMkLst>
        </pc:picChg>
        <pc:picChg chg="add mod">
          <ac:chgData name="Sabrina De Oliveira" userId="34420f5773a88cdb" providerId="LiveId" clId="{7D17E82B-CE46-49E5-A84E-E2FFE4F43B4F}" dt="2020-06-04T10:09:24.529" v="5857" actId="1036"/>
          <ac:picMkLst>
            <pc:docMk/>
            <pc:sldMk cId="264485779" sldId="273"/>
            <ac:picMk id="66" creationId="{08A416A4-D9DF-45EE-8A5F-6C04F3E080B7}"/>
          </ac:picMkLst>
        </pc:picChg>
        <pc:picChg chg="add mod">
          <ac:chgData name="Sabrina De Oliveira" userId="34420f5773a88cdb" providerId="LiveId" clId="{7D17E82B-CE46-49E5-A84E-E2FFE4F43B4F}" dt="2020-06-04T10:09:35.360" v="5869" actId="1035"/>
          <ac:picMkLst>
            <pc:docMk/>
            <pc:sldMk cId="264485779" sldId="273"/>
            <ac:picMk id="68" creationId="{B92A1A38-3769-45BE-8D55-83778A730B2D}"/>
          </ac:picMkLst>
        </pc:picChg>
        <pc:picChg chg="add mod">
          <ac:chgData name="Sabrina De Oliveira" userId="34420f5773a88cdb" providerId="LiveId" clId="{7D17E82B-CE46-49E5-A84E-E2FFE4F43B4F}" dt="2020-06-04T10:13:25.260" v="5918" actId="1036"/>
          <ac:picMkLst>
            <pc:docMk/>
            <pc:sldMk cId="264485779" sldId="273"/>
            <ac:picMk id="70" creationId="{BFA84CE7-B30B-4EAB-992F-55AE1E26CEA8}"/>
          </ac:picMkLst>
        </pc:picChg>
        <pc:picChg chg="add mod">
          <ac:chgData name="Sabrina De Oliveira" userId="34420f5773a88cdb" providerId="LiveId" clId="{7D17E82B-CE46-49E5-A84E-E2FFE4F43B4F}" dt="2020-06-04T10:05:13.780" v="5784" actId="1076"/>
          <ac:picMkLst>
            <pc:docMk/>
            <pc:sldMk cId="264485779" sldId="273"/>
            <ac:picMk id="72" creationId="{43700283-400F-4422-9FF7-AB4D67F21247}"/>
          </ac:picMkLst>
        </pc:picChg>
        <pc:picChg chg="add mod ord">
          <ac:chgData name="Sabrina De Oliveira" userId="34420f5773a88cdb" providerId="LiveId" clId="{7D17E82B-CE46-49E5-A84E-E2FFE4F43B4F}" dt="2020-06-04T11:23:17.538" v="5938" actId="167"/>
          <ac:picMkLst>
            <pc:docMk/>
            <pc:sldMk cId="264485779" sldId="273"/>
            <ac:picMk id="74" creationId="{8F6661C5-69A3-4015-A4C8-ABCB4476C93A}"/>
          </ac:picMkLst>
        </pc:picChg>
      </pc:sldChg>
      <pc:sldChg chg="addSp delSp modSp add mod ord delAnim modAnim">
        <pc:chgData name="Sabrina De Oliveira" userId="34420f5773a88cdb" providerId="LiveId" clId="{7D17E82B-CE46-49E5-A84E-E2FFE4F43B4F}" dt="2020-06-08T12:08:14.473" v="12702" actId="1035"/>
        <pc:sldMkLst>
          <pc:docMk/>
          <pc:sldMk cId="4262503204" sldId="274"/>
        </pc:sldMkLst>
        <pc:spChg chg="mod">
          <ac:chgData name="Sabrina De Oliveira" userId="34420f5773a88cdb" providerId="LiveId" clId="{7D17E82B-CE46-49E5-A84E-E2FFE4F43B4F}" dt="2020-06-05T08:49:11.540" v="10104" actId="14100"/>
          <ac:spMkLst>
            <pc:docMk/>
            <pc:sldMk cId="4262503204" sldId="274"/>
            <ac:spMk id="6" creationId="{A0CDB8A7-6652-4272-8211-AF65707FD7BD}"/>
          </ac:spMkLst>
        </pc:spChg>
        <pc:spChg chg="mod">
          <ac:chgData name="Sabrina De Oliveira" userId="34420f5773a88cdb" providerId="LiveId" clId="{7D17E82B-CE46-49E5-A84E-E2FFE4F43B4F}" dt="2020-06-05T08:56:15.817" v="10194" actId="1076"/>
          <ac:spMkLst>
            <pc:docMk/>
            <pc:sldMk cId="4262503204" sldId="274"/>
            <ac:spMk id="7" creationId="{894F5E17-16CC-4DD2-86BC-93A4E7658A0B}"/>
          </ac:spMkLst>
        </pc:spChg>
        <pc:spChg chg="mod">
          <ac:chgData name="Sabrina De Oliveira" userId="34420f5773a88cdb" providerId="LiveId" clId="{7D17E82B-CE46-49E5-A84E-E2FFE4F43B4F}" dt="2020-06-05T08:54:58.364" v="10180" actId="20577"/>
          <ac:spMkLst>
            <pc:docMk/>
            <pc:sldMk cId="4262503204" sldId="274"/>
            <ac:spMk id="8" creationId="{6B4F1836-D168-44A0-AC7F-52CAAC248743}"/>
          </ac:spMkLst>
        </pc:spChg>
        <pc:spChg chg="mod">
          <ac:chgData name="Sabrina De Oliveira" userId="34420f5773a88cdb" providerId="LiveId" clId="{7D17E82B-CE46-49E5-A84E-E2FFE4F43B4F}" dt="2020-06-05T08:54:56.958" v="10179" actId="20577"/>
          <ac:spMkLst>
            <pc:docMk/>
            <pc:sldMk cId="4262503204" sldId="274"/>
            <ac:spMk id="9" creationId="{F03F9F49-502F-4B3D-994F-EAD70FD19E32}"/>
          </ac:spMkLst>
        </pc:spChg>
        <pc:spChg chg="mod">
          <ac:chgData name="Sabrina De Oliveira" userId="34420f5773a88cdb" providerId="LiveId" clId="{7D17E82B-CE46-49E5-A84E-E2FFE4F43B4F}" dt="2020-06-08T12:00:11.299" v="12638" actId="14100"/>
          <ac:spMkLst>
            <pc:docMk/>
            <pc:sldMk cId="4262503204" sldId="274"/>
            <ac:spMk id="10" creationId="{A22357CB-6840-44FE-BF38-B638938C20D4}"/>
          </ac:spMkLst>
        </pc:spChg>
        <pc:spChg chg="mod">
          <ac:chgData name="Sabrina De Oliveira" userId="34420f5773a88cdb" providerId="LiveId" clId="{7D17E82B-CE46-49E5-A84E-E2FFE4F43B4F}" dt="2020-06-05T08:54:33.344" v="10166" actId="20577"/>
          <ac:spMkLst>
            <pc:docMk/>
            <pc:sldMk cId="4262503204" sldId="274"/>
            <ac:spMk id="11" creationId="{E2B60C8A-665C-42BF-9885-88C74FF9DBE7}"/>
          </ac:spMkLst>
        </pc:spChg>
        <pc:spChg chg="mod">
          <ac:chgData name="Sabrina De Oliveira" userId="34420f5773a88cdb" providerId="LiveId" clId="{7D17E82B-CE46-49E5-A84E-E2FFE4F43B4F}" dt="2020-06-04T11:28:56.354" v="6038" actId="1076"/>
          <ac:spMkLst>
            <pc:docMk/>
            <pc:sldMk cId="4262503204" sldId="274"/>
            <ac:spMk id="16" creationId="{B094F5ED-909F-442E-8FE4-82EE0697CE2C}"/>
          </ac:spMkLst>
        </pc:spChg>
        <pc:spChg chg="mod">
          <ac:chgData name="Sabrina De Oliveira" userId="34420f5773a88cdb" providerId="LiveId" clId="{7D17E82B-CE46-49E5-A84E-E2FFE4F43B4F}" dt="2020-06-05T08:54:35.052" v="10167" actId="20577"/>
          <ac:spMkLst>
            <pc:docMk/>
            <pc:sldMk cId="4262503204" sldId="274"/>
            <ac:spMk id="17" creationId="{A52DB38D-0FE6-47DC-8647-3963E9E71692}"/>
          </ac:spMkLst>
        </pc:spChg>
        <pc:spChg chg="mod">
          <ac:chgData name="Sabrina De Oliveira" userId="34420f5773a88cdb" providerId="LiveId" clId="{7D17E82B-CE46-49E5-A84E-E2FFE4F43B4F}" dt="2020-06-05T08:54:39.463" v="10170" actId="20577"/>
          <ac:spMkLst>
            <pc:docMk/>
            <pc:sldMk cId="4262503204" sldId="274"/>
            <ac:spMk id="18" creationId="{43198365-10C7-48DC-96BE-B69561A9A6D4}"/>
          </ac:spMkLst>
        </pc:spChg>
        <pc:spChg chg="mod">
          <ac:chgData name="Sabrina De Oliveira" userId="34420f5773a88cdb" providerId="LiveId" clId="{7D17E82B-CE46-49E5-A84E-E2FFE4F43B4F}" dt="2020-06-05T08:54:46.215" v="10173" actId="20577"/>
          <ac:spMkLst>
            <pc:docMk/>
            <pc:sldMk cId="4262503204" sldId="274"/>
            <ac:spMk id="20" creationId="{A9B88161-787D-4FE1-81D0-370764C8DD13}"/>
          </ac:spMkLst>
        </pc:spChg>
        <pc:spChg chg="mod">
          <ac:chgData name="Sabrina De Oliveira" userId="34420f5773a88cdb" providerId="LiveId" clId="{7D17E82B-CE46-49E5-A84E-E2FFE4F43B4F}" dt="2020-06-05T08:49:11.540" v="10104" actId="14100"/>
          <ac:spMkLst>
            <pc:docMk/>
            <pc:sldMk cId="4262503204" sldId="274"/>
            <ac:spMk id="21" creationId="{E65BB7B2-5769-4F71-B68C-A8C19BA0704F}"/>
          </ac:spMkLst>
        </pc:spChg>
        <pc:spChg chg="mod">
          <ac:chgData name="Sabrina De Oliveira" userId="34420f5773a88cdb" providerId="LiveId" clId="{7D17E82B-CE46-49E5-A84E-E2FFE4F43B4F}" dt="2020-06-05T08:56:09.169" v="10192" actId="14100"/>
          <ac:spMkLst>
            <pc:docMk/>
            <pc:sldMk cId="4262503204" sldId="274"/>
            <ac:spMk id="23" creationId="{3267C9D8-09DD-4A1B-A998-64E45AE0C293}"/>
          </ac:spMkLst>
        </pc:spChg>
        <pc:spChg chg="mod">
          <ac:chgData name="Sabrina De Oliveira" userId="34420f5773a88cdb" providerId="LiveId" clId="{7D17E82B-CE46-49E5-A84E-E2FFE4F43B4F}" dt="2020-06-05T08:55:21.553" v="10183" actId="14100"/>
          <ac:spMkLst>
            <pc:docMk/>
            <pc:sldMk cId="4262503204" sldId="274"/>
            <ac:spMk id="24" creationId="{BC0BE190-4E3E-434F-8562-DEAF17657687}"/>
          </ac:spMkLst>
        </pc:spChg>
        <pc:spChg chg="mod">
          <ac:chgData name="Sabrina De Oliveira" userId="34420f5773a88cdb" providerId="LiveId" clId="{7D17E82B-CE46-49E5-A84E-E2FFE4F43B4F}" dt="2020-06-05T08:57:46.097" v="10242" actId="14100"/>
          <ac:spMkLst>
            <pc:docMk/>
            <pc:sldMk cId="4262503204" sldId="274"/>
            <ac:spMk id="25" creationId="{0FD0F596-275C-4C67-85E9-280FEE4571F3}"/>
          </ac:spMkLst>
        </pc:spChg>
        <pc:spChg chg="mod">
          <ac:chgData name="Sabrina De Oliveira" userId="34420f5773a88cdb" providerId="LiveId" clId="{7D17E82B-CE46-49E5-A84E-E2FFE4F43B4F}" dt="2020-06-05T08:56:06.945" v="10191" actId="14100"/>
          <ac:spMkLst>
            <pc:docMk/>
            <pc:sldMk cId="4262503204" sldId="274"/>
            <ac:spMk id="28" creationId="{7E144C90-A1CA-4205-8F61-19A1544A03E0}"/>
          </ac:spMkLst>
        </pc:spChg>
        <pc:spChg chg="mod">
          <ac:chgData name="Sabrina De Oliveira" userId="34420f5773a88cdb" providerId="LiveId" clId="{7D17E82B-CE46-49E5-A84E-E2FFE4F43B4F}" dt="2020-06-05T08:56:06.945" v="10191" actId="14100"/>
          <ac:spMkLst>
            <pc:docMk/>
            <pc:sldMk cId="4262503204" sldId="274"/>
            <ac:spMk id="29" creationId="{C694A89B-6034-4879-AF3E-5274449121F9}"/>
          </ac:spMkLst>
        </pc:spChg>
        <pc:spChg chg="mod">
          <ac:chgData name="Sabrina De Oliveira" userId="34420f5773a88cdb" providerId="LiveId" clId="{7D17E82B-CE46-49E5-A84E-E2FFE4F43B4F}" dt="2020-06-05T08:55:33.082" v="10185" actId="14100"/>
          <ac:spMkLst>
            <pc:docMk/>
            <pc:sldMk cId="4262503204" sldId="274"/>
            <ac:spMk id="31" creationId="{316235F6-D14B-403D-8162-2B4C24316461}"/>
          </ac:spMkLst>
        </pc:spChg>
        <pc:spChg chg="mod">
          <ac:chgData name="Sabrina De Oliveira" userId="34420f5773a88cdb" providerId="LiveId" clId="{7D17E82B-CE46-49E5-A84E-E2FFE4F43B4F}" dt="2020-06-05T08:55:33.082" v="10185" actId="14100"/>
          <ac:spMkLst>
            <pc:docMk/>
            <pc:sldMk cId="4262503204" sldId="274"/>
            <ac:spMk id="32" creationId="{1E68377B-9C54-4AEA-8137-EB976E3F8396}"/>
          </ac:spMkLst>
        </pc:spChg>
        <pc:spChg chg="mod">
          <ac:chgData name="Sabrina De Oliveira" userId="34420f5773a88cdb" providerId="LiveId" clId="{7D17E82B-CE46-49E5-A84E-E2FFE4F43B4F}" dt="2020-06-05T08:55:27.218" v="10184" actId="1076"/>
          <ac:spMkLst>
            <pc:docMk/>
            <pc:sldMk cId="4262503204" sldId="274"/>
            <ac:spMk id="33" creationId="{91C0A8D5-0109-4793-8E19-44AC4987D4AA}"/>
          </ac:spMkLst>
        </pc:spChg>
        <pc:spChg chg="mod">
          <ac:chgData name="Sabrina De Oliveira" userId="34420f5773a88cdb" providerId="LiveId" clId="{7D17E82B-CE46-49E5-A84E-E2FFE4F43B4F}" dt="2020-06-07T15:19:41.589" v="12635" actId="5793"/>
          <ac:spMkLst>
            <pc:docMk/>
            <pc:sldMk cId="4262503204" sldId="274"/>
            <ac:spMk id="34" creationId="{1E960B4D-7791-4870-BB0B-C6DBF7C0844B}"/>
          </ac:spMkLst>
        </pc:spChg>
        <pc:spChg chg="del">
          <ac:chgData name="Sabrina De Oliveira" userId="34420f5773a88cdb" providerId="LiveId" clId="{7D17E82B-CE46-49E5-A84E-E2FFE4F43B4F}" dt="2020-06-05T08:56:39.848" v="10196" actId="478"/>
          <ac:spMkLst>
            <pc:docMk/>
            <pc:sldMk cId="4262503204" sldId="274"/>
            <ac:spMk id="37" creationId="{BD5057D4-2904-4718-82AB-7A72ED7294BE}"/>
          </ac:spMkLst>
        </pc:spChg>
        <pc:spChg chg="del">
          <ac:chgData name="Sabrina De Oliveira" userId="34420f5773a88cdb" providerId="LiveId" clId="{7D17E82B-CE46-49E5-A84E-E2FFE4F43B4F}" dt="2020-06-05T08:56:36.117" v="10195" actId="478"/>
          <ac:spMkLst>
            <pc:docMk/>
            <pc:sldMk cId="4262503204" sldId="274"/>
            <ac:spMk id="38" creationId="{9923DBBB-6C7C-4709-ADAA-C4D4AD494136}"/>
          </ac:spMkLst>
        </pc:spChg>
        <pc:spChg chg="del">
          <ac:chgData name="Sabrina De Oliveira" userId="34420f5773a88cdb" providerId="LiveId" clId="{7D17E82B-CE46-49E5-A84E-E2FFE4F43B4F}" dt="2020-06-05T08:56:39.848" v="10196" actId="478"/>
          <ac:spMkLst>
            <pc:docMk/>
            <pc:sldMk cId="4262503204" sldId="274"/>
            <ac:spMk id="39" creationId="{06ABC8BB-FDAD-4E07-8768-8AFC05049AA9}"/>
          </ac:spMkLst>
        </pc:spChg>
        <pc:spChg chg="del">
          <ac:chgData name="Sabrina De Oliveira" userId="34420f5773a88cdb" providerId="LiveId" clId="{7D17E82B-CE46-49E5-A84E-E2FFE4F43B4F}" dt="2020-06-05T08:56:39.848" v="10196" actId="478"/>
          <ac:spMkLst>
            <pc:docMk/>
            <pc:sldMk cId="4262503204" sldId="274"/>
            <ac:spMk id="40" creationId="{784B83AF-322B-4008-A4D2-4849D5DD87CE}"/>
          </ac:spMkLst>
        </pc:spChg>
        <pc:spChg chg="del">
          <ac:chgData name="Sabrina De Oliveira" userId="34420f5773a88cdb" providerId="LiveId" clId="{7D17E82B-CE46-49E5-A84E-E2FFE4F43B4F}" dt="2020-06-05T08:56:36.117" v="10195" actId="478"/>
          <ac:spMkLst>
            <pc:docMk/>
            <pc:sldMk cId="4262503204" sldId="274"/>
            <ac:spMk id="41" creationId="{61D0900F-7D78-411D-B539-FAA82B3DA562}"/>
          </ac:spMkLst>
        </pc:spChg>
        <pc:spChg chg="mod">
          <ac:chgData name="Sabrina De Oliveira" userId="34420f5773a88cdb" providerId="LiveId" clId="{7D17E82B-CE46-49E5-A84E-E2FFE4F43B4F}" dt="2020-06-05T08:57:08.673" v="10235" actId="1076"/>
          <ac:spMkLst>
            <pc:docMk/>
            <pc:sldMk cId="4262503204" sldId="274"/>
            <ac:spMk id="42" creationId="{CA2742A3-3AEE-427E-B77C-6039F71808C3}"/>
          </ac:spMkLst>
        </pc:spChg>
        <pc:spChg chg="del">
          <ac:chgData name="Sabrina De Oliveira" userId="34420f5773a88cdb" providerId="LiveId" clId="{7D17E82B-CE46-49E5-A84E-E2FFE4F43B4F}" dt="2020-06-05T08:56:36.117" v="10195" actId="478"/>
          <ac:spMkLst>
            <pc:docMk/>
            <pc:sldMk cId="4262503204" sldId="274"/>
            <ac:spMk id="43" creationId="{F3FB63B0-7FA6-4E45-9A48-C78A3DF3710E}"/>
          </ac:spMkLst>
        </pc:spChg>
        <pc:spChg chg="mod">
          <ac:chgData name="Sabrina De Oliveira" userId="34420f5773a88cdb" providerId="LiveId" clId="{7D17E82B-CE46-49E5-A84E-E2FFE4F43B4F}" dt="2020-06-05T08:57:32.865" v="10240" actId="1076"/>
          <ac:spMkLst>
            <pc:docMk/>
            <pc:sldMk cId="4262503204" sldId="274"/>
            <ac:spMk id="47" creationId="{578CC41A-9235-445E-8662-862D60B91DA9}"/>
          </ac:spMkLst>
        </pc:spChg>
        <pc:spChg chg="del mod">
          <ac:chgData name="Sabrina De Oliveira" userId="34420f5773a88cdb" providerId="LiveId" clId="{7D17E82B-CE46-49E5-A84E-E2FFE4F43B4F}" dt="2020-06-05T08:51:16.926" v="10132" actId="478"/>
          <ac:spMkLst>
            <pc:docMk/>
            <pc:sldMk cId="4262503204" sldId="274"/>
            <ac:spMk id="50" creationId="{2BD2A54A-3866-404C-9FDD-A5F86393303D}"/>
          </ac:spMkLst>
        </pc:spChg>
        <pc:spChg chg="add mod">
          <ac:chgData name="Sabrina De Oliveira" userId="34420f5773a88cdb" providerId="LiveId" clId="{7D17E82B-CE46-49E5-A84E-E2FFE4F43B4F}" dt="2020-06-05T08:50:44.748" v="10128" actId="1035"/>
          <ac:spMkLst>
            <pc:docMk/>
            <pc:sldMk cId="4262503204" sldId="274"/>
            <ac:spMk id="54" creationId="{07C543B7-CBA8-4296-BCAE-77A7D5DE9EBE}"/>
          </ac:spMkLst>
        </pc:spChg>
        <pc:spChg chg="add mod">
          <ac:chgData name="Sabrina De Oliveira" userId="34420f5773a88cdb" providerId="LiveId" clId="{7D17E82B-CE46-49E5-A84E-E2FFE4F43B4F}" dt="2020-06-05T08:50:44.748" v="10128" actId="1035"/>
          <ac:spMkLst>
            <pc:docMk/>
            <pc:sldMk cId="4262503204" sldId="274"/>
            <ac:spMk id="55" creationId="{B6216458-35D2-4359-8397-46735755EC39}"/>
          </ac:spMkLst>
        </pc:spChg>
        <pc:spChg chg="add mod">
          <ac:chgData name="Sabrina De Oliveira" userId="34420f5773a88cdb" providerId="LiveId" clId="{7D17E82B-CE46-49E5-A84E-E2FFE4F43B4F}" dt="2020-06-05T08:54:47.154" v="10174" actId="20577"/>
          <ac:spMkLst>
            <pc:docMk/>
            <pc:sldMk cId="4262503204" sldId="274"/>
            <ac:spMk id="57" creationId="{8706A4BE-DC48-4BFA-9473-070E98137221}"/>
          </ac:spMkLst>
        </pc:spChg>
        <pc:spChg chg="add mod">
          <ac:chgData name="Sabrina De Oliveira" userId="34420f5773a88cdb" providerId="LiveId" clId="{7D17E82B-CE46-49E5-A84E-E2FFE4F43B4F}" dt="2020-06-05T08:58:23.873" v="10246" actId="1076"/>
          <ac:spMkLst>
            <pc:docMk/>
            <pc:sldMk cId="4262503204" sldId="274"/>
            <ac:spMk id="59" creationId="{E178643D-7FB2-4F7F-B9C8-28013C8E4EA4}"/>
          </ac:spMkLst>
        </pc:spChg>
        <pc:spChg chg="del">
          <ac:chgData name="Sabrina De Oliveira" userId="34420f5773a88cdb" providerId="LiveId" clId="{7D17E82B-CE46-49E5-A84E-E2FFE4F43B4F}" dt="2020-06-05T08:57:48.417" v="10243" actId="478"/>
          <ac:spMkLst>
            <pc:docMk/>
            <pc:sldMk cId="4262503204" sldId="274"/>
            <ac:spMk id="73" creationId="{BC408EF7-3B02-4D46-AAC3-FDC96A220D1F}"/>
          </ac:spMkLst>
        </pc:spChg>
        <pc:spChg chg="del mod">
          <ac:chgData name="Sabrina De Oliveira" userId="34420f5773a88cdb" providerId="LiveId" clId="{7D17E82B-CE46-49E5-A84E-E2FFE4F43B4F}" dt="2020-06-05T08:57:29.397" v="10239" actId="478"/>
          <ac:spMkLst>
            <pc:docMk/>
            <pc:sldMk cId="4262503204" sldId="274"/>
            <ac:spMk id="75" creationId="{3A391306-7E8E-4BFE-89E7-0EE9A7FCB37F}"/>
          </ac:spMkLst>
        </pc:spChg>
        <pc:picChg chg="add del mod">
          <ac:chgData name="Sabrina De Oliveira" userId="34420f5773a88cdb" providerId="LiveId" clId="{7D17E82B-CE46-49E5-A84E-E2FFE4F43B4F}" dt="2020-06-05T13:36:09.570" v="11772" actId="478"/>
          <ac:picMkLst>
            <pc:docMk/>
            <pc:sldMk cId="4262503204" sldId="274"/>
            <ac:picMk id="3" creationId="{7071943A-820C-492F-AFB4-EB9B618EFC7D}"/>
          </ac:picMkLst>
        </pc:picChg>
        <pc:picChg chg="add mod">
          <ac:chgData name="Sabrina De Oliveira" userId="34420f5773a88cdb" providerId="LiveId" clId="{7D17E82B-CE46-49E5-A84E-E2FFE4F43B4F}" dt="2020-06-05T13:36:58.229" v="11783" actId="1076"/>
          <ac:picMkLst>
            <pc:docMk/>
            <pc:sldMk cId="4262503204" sldId="274"/>
            <ac:picMk id="13" creationId="{6CC7936E-BA0C-4C42-8F76-F9A03F98E6C1}"/>
          </ac:picMkLst>
        </pc:picChg>
        <pc:picChg chg="add del mod ord">
          <ac:chgData name="Sabrina De Oliveira" userId="34420f5773a88cdb" providerId="LiveId" clId="{7D17E82B-CE46-49E5-A84E-E2FFE4F43B4F}" dt="2020-06-05T14:01:10.470" v="12271" actId="478"/>
          <ac:picMkLst>
            <pc:docMk/>
            <pc:sldMk cId="4262503204" sldId="274"/>
            <ac:picMk id="53" creationId="{889BF7DE-E5FA-4588-9137-91229364F167}"/>
          </ac:picMkLst>
        </pc:picChg>
        <pc:picChg chg="mod">
          <ac:chgData name="Sabrina De Oliveira" userId="34420f5773a88cdb" providerId="LiveId" clId="{7D17E82B-CE46-49E5-A84E-E2FFE4F43B4F}" dt="2020-06-05T08:52:10.491" v="10136" actId="1076"/>
          <ac:picMkLst>
            <pc:docMk/>
            <pc:sldMk cId="4262503204" sldId="274"/>
            <ac:picMk id="56" creationId="{6DA9B005-9FBA-4B48-B5AD-69FDB8BFDF49}"/>
          </ac:picMkLst>
        </pc:picChg>
        <pc:picChg chg="mod">
          <ac:chgData name="Sabrina De Oliveira" userId="34420f5773a88cdb" providerId="LiveId" clId="{7D17E82B-CE46-49E5-A84E-E2FFE4F43B4F}" dt="2020-06-05T08:52:10.491" v="10136" actId="1076"/>
          <ac:picMkLst>
            <pc:docMk/>
            <pc:sldMk cId="4262503204" sldId="274"/>
            <ac:picMk id="58" creationId="{9E8D434A-56BB-40A4-8308-259680634CB7}"/>
          </ac:picMkLst>
        </pc:picChg>
        <pc:picChg chg="mod">
          <ac:chgData name="Sabrina De Oliveira" userId="34420f5773a88cdb" providerId="LiveId" clId="{7D17E82B-CE46-49E5-A84E-E2FFE4F43B4F}" dt="2020-06-08T12:04:26.274" v="12665" actId="1076"/>
          <ac:picMkLst>
            <pc:docMk/>
            <pc:sldMk cId="4262503204" sldId="274"/>
            <ac:picMk id="60" creationId="{A5149666-3A0E-480C-8F1A-D9EABB7CCEE0}"/>
          </ac:picMkLst>
        </pc:picChg>
        <pc:picChg chg="add mod ord">
          <ac:chgData name="Sabrina De Oliveira" userId="34420f5773a88cdb" providerId="LiveId" clId="{7D17E82B-CE46-49E5-A84E-E2FFE4F43B4F}" dt="2020-06-05T14:01:07.039" v="12270" actId="167"/>
          <ac:picMkLst>
            <pc:docMk/>
            <pc:sldMk cId="4262503204" sldId="274"/>
            <ac:picMk id="61" creationId="{326162C0-EC7D-47D2-84ED-62BE2096D848}"/>
          </ac:picMkLst>
        </pc:picChg>
        <pc:picChg chg="mod">
          <ac:chgData name="Sabrina De Oliveira" userId="34420f5773a88cdb" providerId="LiveId" clId="{7D17E82B-CE46-49E5-A84E-E2FFE4F43B4F}" dt="2020-06-08T12:04:40.059" v="12668" actId="1076"/>
          <ac:picMkLst>
            <pc:docMk/>
            <pc:sldMk cId="4262503204" sldId="274"/>
            <ac:picMk id="62" creationId="{C3DF032B-4E26-48F0-924B-34313C296ADA}"/>
          </ac:picMkLst>
        </pc:picChg>
        <pc:picChg chg="mod">
          <ac:chgData name="Sabrina De Oliveira" userId="34420f5773a88cdb" providerId="LiveId" clId="{7D17E82B-CE46-49E5-A84E-E2FFE4F43B4F}" dt="2020-06-08T12:08:14.473" v="12702" actId="1035"/>
          <ac:picMkLst>
            <pc:docMk/>
            <pc:sldMk cId="4262503204" sldId="274"/>
            <ac:picMk id="64" creationId="{2C5D4CBF-36D8-443A-9440-F3B5CC4D9A0A}"/>
          </ac:picMkLst>
        </pc:picChg>
        <pc:picChg chg="mod">
          <ac:chgData name="Sabrina De Oliveira" userId="34420f5773a88cdb" providerId="LiveId" clId="{7D17E82B-CE46-49E5-A84E-E2FFE4F43B4F}" dt="2020-06-05T08:57:22.815" v="10238" actId="1076"/>
          <ac:picMkLst>
            <pc:docMk/>
            <pc:sldMk cId="4262503204" sldId="274"/>
            <ac:picMk id="66" creationId="{08A416A4-D9DF-45EE-8A5F-6C04F3E080B7}"/>
          </ac:picMkLst>
        </pc:picChg>
        <pc:picChg chg="del">
          <ac:chgData name="Sabrina De Oliveira" userId="34420f5773a88cdb" providerId="LiveId" clId="{7D17E82B-CE46-49E5-A84E-E2FFE4F43B4F}" dt="2020-06-05T08:56:36.117" v="10195" actId="478"/>
          <ac:picMkLst>
            <pc:docMk/>
            <pc:sldMk cId="4262503204" sldId="274"/>
            <ac:picMk id="68" creationId="{B92A1A38-3769-45BE-8D55-83778A730B2D}"/>
          </ac:picMkLst>
        </pc:picChg>
        <pc:picChg chg="del mod">
          <ac:chgData name="Sabrina De Oliveira" userId="34420f5773a88cdb" providerId="LiveId" clId="{7D17E82B-CE46-49E5-A84E-E2FFE4F43B4F}" dt="2020-06-05T13:36:40.570" v="11780" actId="478"/>
          <ac:picMkLst>
            <pc:docMk/>
            <pc:sldMk cId="4262503204" sldId="274"/>
            <ac:picMk id="70" creationId="{BFA84CE7-B30B-4EAB-992F-55AE1E26CEA8}"/>
          </ac:picMkLst>
        </pc:picChg>
        <pc:picChg chg="del">
          <ac:chgData name="Sabrina De Oliveira" userId="34420f5773a88cdb" providerId="LiveId" clId="{7D17E82B-CE46-49E5-A84E-E2FFE4F43B4F}" dt="2020-06-04T11:28:31.221" v="6033" actId="478"/>
          <ac:picMkLst>
            <pc:docMk/>
            <pc:sldMk cId="4262503204" sldId="274"/>
            <ac:picMk id="74" creationId="{8F6661C5-69A3-4015-A4C8-ABCB4476C93A}"/>
          </ac:picMkLst>
        </pc:picChg>
      </pc:sldChg>
      <pc:sldChg chg="addSp delSp modSp add del mod ord modAnim">
        <pc:chgData name="Sabrina De Oliveira" userId="34420f5773a88cdb" providerId="LiveId" clId="{7D17E82B-CE46-49E5-A84E-E2FFE4F43B4F}" dt="2020-06-05T09:08:38.706" v="10387" actId="2696"/>
        <pc:sldMkLst>
          <pc:docMk/>
          <pc:sldMk cId="1299076805" sldId="275"/>
        </pc:sldMkLst>
        <pc:spChg chg="mod">
          <ac:chgData name="Sabrina De Oliveira" userId="34420f5773a88cdb" providerId="LiveId" clId="{7D17E82B-CE46-49E5-A84E-E2FFE4F43B4F}" dt="2020-06-04T11:44:15.840" v="6502" actId="20577"/>
          <ac:spMkLst>
            <pc:docMk/>
            <pc:sldMk cId="1299076805" sldId="275"/>
            <ac:spMk id="42" creationId="{CA2742A3-3AEE-427E-B77C-6039F71808C3}"/>
          </ac:spMkLst>
        </pc:spChg>
        <pc:spChg chg="mod">
          <ac:chgData name="Sabrina De Oliveira" userId="34420f5773a88cdb" providerId="LiveId" clId="{7D17E82B-CE46-49E5-A84E-E2FFE4F43B4F}" dt="2020-06-04T11:33:40.601" v="6131" actId="14100"/>
          <ac:spMkLst>
            <pc:docMk/>
            <pc:sldMk cId="1299076805" sldId="275"/>
            <ac:spMk id="75" creationId="{3A391306-7E8E-4BFE-89E7-0EE9A7FCB37F}"/>
          </ac:spMkLst>
        </pc:spChg>
        <pc:picChg chg="del">
          <ac:chgData name="Sabrina De Oliveira" userId="34420f5773a88cdb" providerId="LiveId" clId="{7D17E82B-CE46-49E5-A84E-E2FFE4F43B4F}" dt="2020-06-04T11:35:26.574" v="6187" actId="478"/>
          <ac:picMkLst>
            <pc:docMk/>
            <pc:sldMk cId="1299076805" sldId="275"/>
            <ac:picMk id="53" creationId="{889BF7DE-E5FA-4588-9137-91229364F167}"/>
          </ac:picMkLst>
        </pc:picChg>
        <pc:picChg chg="add mod ord">
          <ac:chgData name="Sabrina De Oliveira" userId="34420f5773a88cdb" providerId="LiveId" clId="{7D17E82B-CE46-49E5-A84E-E2FFE4F43B4F}" dt="2020-06-04T11:35:24.407" v="6186" actId="167"/>
          <ac:picMkLst>
            <pc:docMk/>
            <pc:sldMk cId="1299076805" sldId="275"/>
            <ac:picMk id="54" creationId="{8E1E48B6-0C03-425A-BCBF-E0DBEC3D11D6}"/>
          </ac:picMkLst>
        </pc:picChg>
      </pc:sldChg>
      <pc:sldChg chg="modSp add del mod">
        <pc:chgData name="Sabrina De Oliveira" userId="34420f5773a88cdb" providerId="LiveId" clId="{7D17E82B-CE46-49E5-A84E-E2FFE4F43B4F}" dt="2020-06-05T13:18:00.726" v="11347" actId="2696"/>
        <pc:sldMkLst>
          <pc:docMk/>
          <pc:sldMk cId="4024737204" sldId="276"/>
        </pc:sldMkLst>
        <pc:spChg chg="mod">
          <ac:chgData name="Sabrina De Oliveira" userId="34420f5773a88cdb" providerId="LiveId" clId="{7D17E82B-CE46-49E5-A84E-E2FFE4F43B4F}" dt="2020-06-04T11:38:33.522" v="6264" actId="1076"/>
          <ac:spMkLst>
            <pc:docMk/>
            <pc:sldMk cId="4024737204" sldId="276"/>
            <ac:spMk id="9" creationId="{F03F9F49-502F-4B3D-994F-EAD70FD19E32}"/>
          </ac:spMkLst>
        </pc:spChg>
        <pc:spChg chg="mod">
          <ac:chgData name="Sabrina De Oliveira" userId="34420f5773a88cdb" providerId="LiveId" clId="{7D17E82B-CE46-49E5-A84E-E2FFE4F43B4F}" dt="2020-06-04T11:36:49.723" v="6196" actId="1076"/>
          <ac:spMkLst>
            <pc:docMk/>
            <pc:sldMk cId="4024737204" sldId="276"/>
            <ac:spMk id="25" creationId="{0FD0F596-275C-4C67-85E9-280FEE4571F3}"/>
          </ac:spMkLst>
        </pc:spChg>
        <pc:spChg chg="mod">
          <ac:chgData name="Sabrina De Oliveira" userId="34420f5773a88cdb" providerId="LiveId" clId="{7D17E82B-CE46-49E5-A84E-E2FFE4F43B4F}" dt="2020-06-04T11:44:10.287" v="6499" actId="20577"/>
          <ac:spMkLst>
            <pc:docMk/>
            <pc:sldMk cId="4024737204" sldId="276"/>
            <ac:spMk id="42" creationId="{CA2742A3-3AEE-427E-B77C-6039F71808C3}"/>
          </ac:spMkLst>
        </pc:spChg>
        <pc:spChg chg="mod">
          <ac:chgData name="Sabrina De Oliveira" userId="34420f5773a88cdb" providerId="LiveId" clId="{7D17E82B-CE46-49E5-A84E-E2FFE4F43B4F}" dt="2020-06-04T11:38:55.952" v="6272" actId="1076"/>
          <ac:spMkLst>
            <pc:docMk/>
            <pc:sldMk cId="4024737204" sldId="276"/>
            <ac:spMk id="75" creationId="{3A391306-7E8E-4BFE-89E7-0EE9A7FCB37F}"/>
          </ac:spMkLst>
        </pc:spChg>
      </pc:sldChg>
      <pc:sldChg chg="addSp delSp modSp add del mod modAnim">
        <pc:chgData name="Sabrina De Oliveira" userId="34420f5773a88cdb" providerId="LiveId" clId="{7D17E82B-CE46-49E5-A84E-E2FFE4F43B4F}" dt="2020-06-05T13:17:53.198" v="11344" actId="2696"/>
        <pc:sldMkLst>
          <pc:docMk/>
          <pc:sldMk cId="1585655276" sldId="277"/>
        </pc:sldMkLst>
        <pc:spChg chg="add mod">
          <ac:chgData name="Sabrina De Oliveira" userId="34420f5773a88cdb" providerId="LiveId" clId="{7D17E82B-CE46-49E5-A84E-E2FFE4F43B4F}" dt="2020-06-04T15:43:17.985" v="9600" actId="1076"/>
          <ac:spMkLst>
            <pc:docMk/>
            <pc:sldMk cId="1585655276" sldId="277"/>
            <ac:spMk id="2" creationId="{5BFEBA37-CDA6-4C4C-85E6-22EF0369FDEF}"/>
          </ac:spMkLst>
        </pc:spChg>
        <pc:spChg chg="mod">
          <ac:chgData name="Sabrina De Oliveira" userId="34420f5773a88cdb" providerId="LiveId" clId="{7D17E82B-CE46-49E5-A84E-E2FFE4F43B4F}" dt="2020-06-04T15:46:53.826" v="9623" actId="207"/>
          <ac:spMkLst>
            <pc:docMk/>
            <pc:sldMk cId="1585655276" sldId="277"/>
            <ac:spMk id="37" creationId="{BD5057D4-2904-4718-82AB-7A72ED7294BE}"/>
          </ac:spMkLst>
        </pc:spChg>
        <pc:spChg chg="mod ord">
          <ac:chgData name="Sabrina De Oliveira" userId="34420f5773a88cdb" providerId="LiveId" clId="{7D17E82B-CE46-49E5-A84E-E2FFE4F43B4F}" dt="2020-06-04T15:48:05.363" v="9641" actId="1076"/>
          <ac:spMkLst>
            <pc:docMk/>
            <pc:sldMk cId="1585655276" sldId="277"/>
            <ac:spMk id="38" creationId="{9923DBBB-6C7C-4709-ADAA-C4D4AD494136}"/>
          </ac:spMkLst>
        </pc:spChg>
        <pc:spChg chg="mod">
          <ac:chgData name="Sabrina De Oliveira" userId="34420f5773a88cdb" providerId="LiveId" clId="{7D17E82B-CE46-49E5-A84E-E2FFE4F43B4F}" dt="2020-06-04T11:44:04.954" v="6497" actId="20577"/>
          <ac:spMkLst>
            <pc:docMk/>
            <pc:sldMk cId="1585655276" sldId="277"/>
            <ac:spMk id="42" creationId="{CA2742A3-3AEE-427E-B77C-6039F71808C3}"/>
          </ac:spMkLst>
        </pc:spChg>
        <pc:spChg chg="ord">
          <ac:chgData name="Sabrina De Oliveira" userId="34420f5773a88cdb" providerId="LiveId" clId="{7D17E82B-CE46-49E5-A84E-E2FFE4F43B4F}" dt="2020-06-04T15:40:28.288" v="9576" actId="166"/>
          <ac:spMkLst>
            <pc:docMk/>
            <pc:sldMk cId="1585655276" sldId="277"/>
            <ac:spMk id="46" creationId="{76F72C73-C93F-4592-9F06-F9737F1C7F47}"/>
          </ac:spMkLst>
        </pc:spChg>
        <pc:spChg chg="add mod">
          <ac:chgData name="Sabrina De Oliveira" userId="34420f5773a88cdb" providerId="LiveId" clId="{7D17E82B-CE46-49E5-A84E-E2FFE4F43B4F}" dt="2020-06-04T15:38:54.187" v="9566" actId="255"/>
          <ac:spMkLst>
            <pc:docMk/>
            <pc:sldMk cId="1585655276" sldId="277"/>
            <ac:spMk id="53" creationId="{789CFBE3-ACFE-4699-8958-FFF77E16A37C}"/>
          </ac:spMkLst>
        </pc:spChg>
        <pc:spChg chg="add mod ord">
          <ac:chgData name="Sabrina De Oliveira" userId="34420f5773a88cdb" providerId="LiveId" clId="{7D17E82B-CE46-49E5-A84E-E2FFE4F43B4F}" dt="2020-06-04T15:40:24.570" v="9575" actId="167"/>
          <ac:spMkLst>
            <pc:docMk/>
            <pc:sldMk cId="1585655276" sldId="277"/>
            <ac:spMk id="55" creationId="{C55B04C2-E0DC-42BB-9425-947A7BE4F2F5}"/>
          </ac:spMkLst>
        </pc:spChg>
        <pc:spChg chg="add mod ord">
          <ac:chgData name="Sabrina De Oliveira" userId="34420f5773a88cdb" providerId="LiveId" clId="{7D17E82B-CE46-49E5-A84E-E2FFE4F43B4F}" dt="2020-06-04T15:42:56.507" v="9599" actId="14100"/>
          <ac:spMkLst>
            <pc:docMk/>
            <pc:sldMk cId="1585655276" sldId="277"/>
            <ac:spMk id="57" creationId="{4D7CB1B0-B6A4-46A1-A1E8-C1386AF8C4A8}"/>
          </ac:spMkLst>
        </pc:spChg>
        <pc:spChg chg="add del mod">
          <ac:chgData name="Sabrina De Oliveira" userId="34420f5773a88cdb" providerId="LiveId" clId="{7D17E82B-CE46-49E5-A84E-E2FFE4F43B4F}" dt="2020-06-04T15:43:50.708" v="9602"/>
          <ac:spMkLst>
            <pc:docMk/>
            <pc:sldMk cId="1585655276" sldId="277"/>
            <ac:spMk id="59" creationId="{F7C8F87C-0DFC-42E2-8C0D-7545B44696B1}"/>
          </ac:spMkLst>
        </pc:spChg>
        <pc:spChg chg="add del mod">
          <ac:chgData name="Sabrina De Oliveira" userId="34420f5773a88cdb" providerId="LiveId" clId="{7D17E82B-CE46-49E5-A84E-E2FFE4F43B4F}" dt="2020-06-04T15:43:50.708" v="9602"/>
          <ac:spMkLst>
            <pc:docMk/>
            <pc:sldMk cId="1585655276" sldId="277"/>
            <ac:spMk id="61" creationId="{4BFE351E-A373-428C-968D-61793D97B955}"/>
          </ac:spMkLst>
        </pc:spChg>
        <pc:spChg chg="add del mod ord">
          <ac:chgData name="Sabrina De Oliveira" userId="34420f5773a88cdb" providerId="LiveId" clId="{7D17E82B-CE46-49E5-A84E-E2FFE4F43B4F}" dt="2020-06-04T15:48:29.886" v="9646" actId="478"/>
          <ac:spMkLst>
            <pc:docMk/>
            <pc:sldMk cId="1585655276" sldId="277"/>
            <ac:spMk id="63" creationId="{7996F99F-C982-4BC7-A84A-D3CEE3BE4E6D}"/>
          </ac:spMkLst>
        </pc:spChg>
        <pc:spChg chg="mod">
          <ac:chgData name="Sabrina De Oliveira" userId="34420f5773a88cdb" providerId="LiveId" clId="{7D17E82B-CE46-49E5-A84E-E2FFE4F43B4F}" dt="2020-06-04T11:39:45.452" v="6299" actId="1037"/>
          <ac:spMkLst>
            <pc:docMk/>
            <pc:sldMk cId="1585655276" sldId="277"/>
            <ac:spMk id="75" creationId="{3A391306-7E8E-4BFE-89E7-0EE9A7FCB37F}"/>
          </ac:spMkLst>
        </pc:spChg>
      </pc:sldChg>
      <pc:sldChg chg="addSp modSp add del mod modAnim">
        <pc:chgData name="Sabrina De Oliveira" userId="34420f5773a88cdb" providerId="LiveId" clId="{7D17E82B-CE46-49E5-A84E-E2FFE4F43B4F}" dt="2020-06-05T13:17:40.002" v="11342" actId="2696"/>
        <pc:sldMkLst>
          <pc:docMk/>
          <pc:sldMk cId="1368264495" sldId="278"/>
        </pc:sldMkLst>
        <pc:spChg chg="mod">
          <ac:chgData name="Sabrina De Oliveira" userId="34420f5773a88cdb" providerId="LiveId" clId="{7D17E82B-CE46-49E5-A84E-E2FFE4F43B4F}" dt="2020-06-04T15:48:39.603" v="9647" actId="207"/>
          <ac:spMkLst>
            <pc:docMk/>
            <pc:sldMk cId="1368264495" sldId="278"/>
            <ac:spMk id="37" creationId="{BD5057D4-2904-4718-82AB-7A72ED7294BE}"/>
          </ac:spMkLst>
        </pc:spChg>
        <pc:spChg chg="mod">
          <ac:chgData name="Sabrina De Oliveira" userId="34420f5773a88cdb" providerId="LiveId" clId="{7D17E82B-CE46-49E5-A84E-E2FFE4F43B4F}" dt="2020-06-04T11:43:53.086" v="6495" actId="20577"/>
          <ac:spMkLst>
            <pc:docMk/>
            <pc:sldMk cId="1368264495" sldId="278"/>
            <ac:spMk id="42" creationId="{CA2742A3-3AEE-427E-B77C-6039F71808C3}"/>
          </ac:spMkLst>
        </pc:spChg>
        <pc:spChg chg="add mod">
          <ac:chgData name="Sabrina De Oliveira" userId="34420f5773a88cdb" providerId="LiveId" clId="{7D17E82B-CE46-49E5-A84E-E2FFE4F43B4F}" dt="2020-06-05T08:59:57.742" v="10250" actId="20577"/>
          <ac:spMkLst>
            <pc:docMk/>
            <pc:sldMk cId="1368264495" sldId="278"/>
            <ac:spMk id="53" creationId="{B73DD667-96C8-485C-8418-2A933EDD5451}"/>
          </ac:spMkLst>
        </pc:spChg>
        <pc:spChg chg="mod ord">
          <ac:chgData name="Sabrina De Oliveira" userId="34420f5773a88cdb" providerId="LiveId" clId="{7D17E82B-CE46-49E5-A84E-E2FFE4F43B4F}" dt="2020-06-04T15:48:48.142" v="9649" actId="166"/>
          <ac:spMkLst>
            <pc:docMk/>
            <pc:sldMk cId="1368264495" sldId="278"/>
            <ac:spMk id="75" creationId="{3A391306-7E8E-4BFE-89E7-0EE9A7FCB37F}"/>
          </ac:spMkLst>
        </pc:spChg>
      </pc:sldChg>
      <pc:sldChg chg="addSp delSp modSp add mod">
        <pc:chgData name="Sabrina De Oliveira" userId="34420f5773a88cdb" providerId="LiveId" clId="{7D17E82B-CE46-49E5-A84E-E2FFE4F43B4F}" dt="2020-06-05T07:48:45.664" v="10001" actId="14734"/>
        <pc:sldMkLst>
          <pc:docMk/>
          <pc:sldMk cId="3804925156" sldId="279"/>
        </pc:sldMkLst>
        <pc:spChg chg="mod">
          <ac:chgData name="Sabrina De Oliveira" userId="34420f5773a88cdb" providerId="LiveId" clId="{7D17E82B-CE46-49E5-A84E-E2FFE4F43B4F}" dt="2020-06-04T12:56:30.135" v="8321" actId="14100"/>
          <ac:spMkLst>
            <pc:docMk/>
            <pc:sldMk cId="3804925156" sldId="279"/>
            <ac:spMk id="4" creationId="{2962E3CD-B3B7-4285-9B7F-3C7E1B93E459}"/>
          </ac:spMkLst>
        </pc:spChg>
        <pc:spChg chg="mod">
          <ac:chgData name="Sabrina De Oliveira" userId="34420f5773a88cdb" providerId="LiveId" clId="{7D17E82B-CE46-49E5-A84E-E2FFE4F43B4F}" dt="2020-06-04T12:56:33.566" v="8322" actId="1076"/>
          <ac:spMkLst>
            <pc:docMk/>
            <pc:sldMk cId="3804925156" sldId="279"/>
            <ac:spMk id="5" creationId="{0EA898E2-5451-497B-B22F-DD0DA7A4DCA1}"/>
          </ac:spMkLst>
        </pc:spChg>
        <pc:spChg chg="mod">
          <ac:chgData name="Sabrina De Oliveira" userId="34420f5773a88cdb" providerId="LiveId" clId="{7D17E82B-CE46-49E5-A84E-E2FFE4F43B4F}" dt="2020-06-04T12:44:58.430" v="7992" actId="20577"/>
          <ac:spMkLst>
            <pc:docMk/>
            <pc:sldMk cId="3804925156" sldId="279"/>
            <ac:spMk id="6" creationId="{D13E02CB-71C6-4B76-97AA-A07EF94BC808}"/>
          </ac:spMkLst>
        </pc:spChg>
        <pc:spChg chg="mod">
          <ac:chgData name="Sabrina De Oliveira" userId="34420f5773a88cdb" providerId="LiveId" clId="{7D17E82B-CE46-49E5-A84E-E2FFE4F43B4F}" dt="2020-06-04T12:55:51.409" v="8318" actId="20577"/>
          <ac:spMkLst>
            <pc:docMk/>
            <pc:sldMk cId="3804925156" sldId="279"/>
            <ac:spMk id="9" creationId="{1C2289D7-09FC-40D0-967B-7AB9160BE059}"/>
          </ac:spMkLst>
        </pc:spChg>
        <pc:spChg chg="del">
          <ac:chgData name="Sabrina De Oliveira" userId="34420f5773a88cdb" providerId="LiveId" clId="{7D17E82B-CE46-49E5-A84E-E2FFE4F43B4F}" dt="2020-06-04T12:44:15.862" v="7988" actId="478"/>
          <ac:spMkLst>
            <pc:docMk/>
            <pc:sldMk cId="3804925156" sldId="279"/>
            <ac:spMk id="11" creationId="{F8BC8299-EF73-46EE-8C33-42DF682D2B2E}"/>
          </ac:spMkLst>
        </pc:spChg>
        <pc:spChg chg="del">
          <ac:chgData name="Sabrina De Oliveira" userId="34420f5773a88cdb" providerId="LiveId" clId="{7D17E82B-CE46-49E5-A84E-E2FFE4F43B4F}" dt="2020-06-04T12:44:20.307" v="7990" actId="478"/>
          <ac:spMkLst>
            <pc:docMk/>
            <pc:sldMk cId="3804925156" sldId="279"/>
            <ac:spMk id="12" creationId="{14F4A2D9-D5F0-4B7B-87C0-2F29D876090B}"/>
          </ac:spMkLst>
        </pc:spChg>
        <pc:graphicFrameChg chg="add del mod modGraphic">
          <ac:chgData name="Sabrina De Oliveira" userId="34420f5773a88cdb" providerId="LiveId" clId="{7D17E82B-CE46-49E5-A84E-E2FFE4F43B4F}" dt="2020-06-04T12:51:26.702" v="8214" actId="478"/>
          <ac:graphicFrameMkLst>
            <pc:docMk/>
            <pc:sldMk cId="3804925156" sldId="279"/>
            <ac:graphicFrameMk id="2" creationId="{DED355D1-42AF-4CF0-8DEC-C5CAFB6E0E66}"/>
          </ac:graphicFrameMkLst>
        </pc:graphicFrameChg>
        <pc:graphicFrameChg chg="add del mod modGraphic">
          <ac:chgData name="Sabrina De Oliveira" userId="34420f5773a88cdb" providerId="LiveId" clId="{7D17E82B-CE46-49E5-A84E-E2FFE4F43B4F}" dt="2020-06-04T12:52:20.839" v="8227" actId="478"/>
          <ac:graphicFrameMkLst>
            <pc:docMk/>
            <pc:sldMk cId="3804925156" sldId="279"/>
            <ac:graphicFrameMk id="8" creationId="{F6FBC7B7-86E5-43B7-B379-02F96ADB5D65}"/>
          </ac:graphicFrameMkLst>
        </pc:graphicFrameChg>
        <pc:graphicFrameChg chg="add mod modGraphic">
          <ac:chgData name="Sabrina De Oliveira" userId="34420f5773a88cdb" providerId="LiveId" clId="{7D17E82B-CE46-49E5-A84E-E2FFE4F43B4F}" dt="2020-06-05T07:48:28.882" v="9999"/>
          <ac:graphicFrameMkLst>
            <pc:docMk/>
            <pc:sldMk cId="3804925156" sldId="279"/>
            <ac:graphicFrameMk id="14" creationId="{E667E17F-DAAE-46CF-9029-5495AB198ECF}"/>
          </ac:graphicFrameMkLst>
        </pc:graphicFrameChg>
        <pc:graphicFrameChg chg="add mod modGraphic">
          <ac:chgData name="Sabrina De Oliveira" userId="34420f5773a88cdb" providerId="LiveId" clId="{7D17E82B-CE46-49E5-A84E-E2FFE4F43B4F}" dt="2020-06-05T07:48:45.664" v="10001" actId="14734"/>
          <ac:graphicFrameMkLst>
            <pc:docMk/>
            <pc:sldMk cId="3804925156" sldId="279"/>
            <ac:graphicFrameMk id="16" creationId="{0D5395EF-13BA-4DD2-9C1D-BA206F5BE307}"/>
          </ac:graphicFrameMkLst>
        </pc:graphicFrameChg>
      </pc:sldChg>
      <pc:sldChg chg="addSp delSp modSp add del mod">
        <pc:chgData name="Sabrina De Oliveira" userId="34420f5773a88cdb" providerId="LiveId" clId="{7D17E82B-CE46-49E5-A84E-E2FFE4F43B4F}" dt="2020-06-05T13:16:49.494" v="11300" actId="2696"/>
        <pc:sldMkLst>
          <pc:docMk/>
          <pc:sldMk cId="1999621447" sldId="280"/>
        </pc:sldMkLst>
        <pc:spChg chg="add mod">
          <ac:chgData name="Sabrina De Oliveira" userId="34420f5773a88cdb" providerId="LiveId" clId="{7D17E82B-CE46-49E5-A84E-E2FFE4F43B4F}" dt="2020-06-04T13:52:56.954" v="8684" actId="1076"/>
          <ac:spMkLst>
            <pc:docMk/>
            <pc:sldMk cId="1999621447" sldId="280"/>
            <ac:spMk id="2" creationId="{BD5A5C28-7C69-4B6F-A057-ACBCCCBB92FB}"/>
          </ac:spMkLst>
        </pc:spChg>
        <pc:spChg chg="add del mod">
          <ac:chgData name="Sabrina De Oliveira" userId="34420f5773a88cdb" providerId="LiveId" clId="{7D17E82B-CE46-49E5-A84E-E2FFE4F43B4F}" dt="2020-06-04T13:53:20.901" v="8688"/>
          <ac:spMkLst>
            <pc:docMk/>
            <pc:sldMk cId="1999621447" sldId="280"/>
            <ac:spMk id="3" creationId="{C076A55D-EEF4-4EED-8C02-00AD6A591706}"/>
          </ac:spMkLst>
        </pc:spChg>
        <pc:spChg chg="add mod">
          <ac:chgData name="Sabrina De Oliveira" userId="34420f5773a88cdb" providerId="LiveId" clId="{7D17E82B-CE46-49E5-A84E-E2FFE4F43B4F}" dt="2020-06-04T13:53:00.715" v="8685" actId="1076"/>
          <ac:spMkLst>
            <pc:docMk/>
            <pc:sldMk cId="1999621447" sldId="280"/>
            <ac:spMk id="10" creationId="{50975B11-D1D6-4369-92F5-27B75D7C5B5A}"/>
          </ac:spMkLst>
        </pc:spChg>
        <pc:spChg chg="add del mod">
          <ac:chgData name="Sabrina De Oliveira" userId="34420f5773a88cdb" providerId="LiveId" clId="{7D17E82B-CE46-49E5-A84E-E2FFE4F43B4F}" dt="2020-06-04T13:59:29.775" v="8902" actId="478"/>
          <ac:spMkLst>
            <pc:docMk/>
            <pc:sldMk cId="1999621447" sldId="280"/>
            <ac:spMk id="12" creationId="{71EC4761-B31B-45C1-BC2A-F3354F3AA227}"/>
          </ac:spMkLst>
        </pc:spChg>
        <pc:graphicFrameChg chg="add mod modGraphic">
          <ac:chgData name="Sabrina De Oliveira" userId="34420f5773a88cdb" providerId="LiveId" clId="{7D17E82B-CE46-49E5-A84E-E2FFE4F43B4F}" dt="2020-06-04T14:11:38.820" v="9281" actId="1076"/>
          <ac:graphicFrameMkLst>
            <pc:docMk/>
            <pc:sldMk cId="1999621447" sldId="280"/>
            <ac:graphicFrameMk id="4" creationId="{FF054503-E13F-4C12-9CCB-B59BE6B36D06}"/>
          </ac:graphicFrameMkLst>
        </pc:graphicFrameChg>
        <pc:picChg chg="add del mod">
          <ac:chgData name="Sabrina De Oliveira" userId="34420f5773a88cdb" providerId="LiveId" clId="{7D17E82B-CE46-49E5-A84E-E2FFE4F43B4F}" dt="2020-06-04T13:51:52.580" v="8672" actId="478"/>
          <ac:picMkLst>
            <pc:docMk/>
            <pc:sldMk cId="1999621447" sldId="280"/>
            <ac:picMk id="8" creationId="{1F99E1F4-547E-4397-BA40-81A786D6A1C9}"/>
          </ac:picMkLst>
        </pc:picChg>
        <pc:picChg chg="add mod">
          <ac:chgData name="Sabrina De Oliveira" userId="34420f5773a88cdb" providerId="LiveId" clId="{7D17E82B-CE46-49E5-A84E-E2FFE4F43B4F}" dt="2020-06-04T13:50:15.561" v="8654" actId="14100"/>
          <ac:picMkLst>
            <pc:docMk/>
            <pc:sldMk cId="1999621447" sldId="280"/>
            <ac:picMk id="9" creationId="{1A80CFDE-6BBB-44B1-86D2-DE44184F093E}"/>
          </ac:picMkLst>
        </pc:picChg>
        <pc:picChg chg="del">
          <ac:chgData name="Sabrina De Oliveira" userId="34420f5773a88cdb" providerId="LiveId" clId="{7D17E82B-CE46-49E5-A84E-E2FFE4F43B4F}" dt="2020-06-04T13:41:11.440" v="8558" actId="478"/>
          <ac:picMkLst>
            <pc:docMk/>
            <pc:sldMk cId="1999621447" sldId="280"/>
            <ac:picMk id="4098" creationId="{6AFE1ED9-FAF1-4D57-ABA8-F906828F600B}"/>
          </ac:picMkLst>
        </pc:picChg>
        <pc:picChg chg="mod">
          <ac:chgData name="Sabrina De Oliveira" userId="34420f5773a88cdb" providerId="LiveId" clId="{7D17E82B-CE46-49E5-A84E-E2FFE4F43B4F}" dt="2020-06-04T13:52:56.954" v="8684" actId="1076"/>
          <ac:picMkLst>
            <pc:docMk/>
            <pc:sldMk cId="1999621447" sldId="280"/>
            <ac:picMk id="4100" creationId="{F76BFD3C-5678-41E5-BA03-CB8723D61C6B}"/>
          </ac:picMkLst>
        </pc:picChg>
        <pc:picChg chg="del">
          <ac:chgData name="Sabrina De Oliveira" userId="34420f5773a88cdb" providerId="LiveId" clId="{7D17E82B-CE46-49E5-A84E-E2FFE4F43B4F}" dt="2020-06-04T13:41:12.055" v="8559" actId="478"/>
          <ac:picMkLst>
            <pc:docMk/>
            <pc:sldMk cId="1999621447" sldId="280"/>
            <ac:picMk id="4102" creationId="{8C189D3C-16DA-456F-9C75-4CC2CD9A84B9}"/>
          </ac:picMkLst>
        </pc:picChg>
      </pc:sldChg>
      <pc:sldChg chg="addSp delSp modSp add mod">
        <pc:chgData name="Sabrina De Oliveira" userId="34420f5773a88cdb" providerId="LiveId" clId="{7D17E82B-CE46-49E5-A84E-E2FFE4F43B4F}" dt="2020-06-08T12:01:21.916" v="12649" actId="20577"/>
        <pc:sldMkLst>
          <pc:docMk/>
          <pc:sldMk cId="2127368999" sldId="281"/>
        </pc:sldMkLst>
        <pc:spChg chg="del">
          <ac:chgData name="Sabrina De Oliveira" userId="34420f5773a88cdb" providerId="LiveId" clId="{7D17E82B-CE46-49E5-A84E-E2FFE4F43B4F}" dt="2020-06-04T13:51:49.148" v="8671" actId="478"/>
          <ac:spMkLst>
            <pc:docMk/>
            <pc:sldMk cId="2127368999" sldId="281"/>
            <ac:spMk id="2" creationId="{BD5A5C28-7C69-4B6F-A057-ACBCCCBB92FB}"/>
          </ac:spMkLst>
        </pc:spChg>
        <pc:spChg chg="add del mod">
          <ac:chgData name="Sabrina De Oliveira" userId="34420f5773a88cdb" providerId="LiveId" clId="{7D17E82B-CE46-49E5-A84E-E2FFE4F43B4F}" dt="2020-06-05T14:06:50.673" v="12378" actId="478"/>
          <ac:spMkLst>
            <pc:docMk/>
            <pc:sldMk cId="2127368999" sldId="281"/>
            <ac:spMk id="3" creationId="{44C15D35-3912-4141-81A6-9A065D913DFC}"/>
          </ac:spMkLst>
        </pc:spChg>
        <pc:spChg chg="add del mod">
          <ac:chgData name="Sabrina De Oliveira" userId="34420f5773a88cdb" providerId="LiveId" clId="{7D17E82B-CE46-49E5-A84E-E2FFE4F43B4F}" dt="2020-06-04T15:49:46.384" v="9652" actId="478"/>
          <ac:spMkLst>
            <pc:docMk/>
            <pc:sldMk cId="2127368999" sldId="281"/>
            <ac:spMk id="3" creationId="{B650853A-6E43-4495-AD76-75E98E65745D}"/>
          </ac:spMkLst>
        </pc:spChg>
        <pc:spChg chg="add mod">
          <ac:chgData name="Sabrina De Oliveira" userId="34420f5773a88cdb" providerId="LiveId" clId="{7D17E82B-CE46-49E5-A84E-E2FFE4F43B4F}" dt="2020-06-05T13:38:44.702" v="11830" actId="1076"/>
          <ac:spMkLst>
            <pc:docMk/>
            <pc:sldMk cId="2127368999" sldId="281"/>
            <ac:spMk id="4" creationId="{449C96C2-491A-424F-8D0C-85D6E3C4A062}"/>
          </ac:spMkLst>
        </pc:spChg>
        <pc:spChg chg="add mod">
          <ac:chgData name="Sabrina De Oliveira" userId="34420f5773a88cdb" providerId="LiveId" clId="{7D17E82B-CE46-49E5-A84E-E2FFE4F43B4F}" dt="2020-06-04T16:03:25.272" v="9998" actId="1038"/>
          <ac:spMkLst>
            <pc:docMk/>
            <pc:sldMk cId="2127368999" sldId="281"/>
            <ac:spMk id="6" creationId="{A0EE8A14-A917-4C71-8F21-067CE199FA78}"/>
          </ac:spMkLst>
        </pc:spChg>
        <pc:spChg chg="mod">
          <ac:chgData name="Sabrina De Oliveira" userId="34420f5773a88cdb" providerId="LiveId" clId="{7D17E82B-CE46-49E5-A84E-E2FFE4F43B4F}" dt="2020-06-05T13:17:05.606" v="11338" actId="20577"/>
          <ac:spMkLst>
            <pc:docMk/>
            <pc:sldMk cId="2127368999" sldId="281"/>
            <ac:spMk id="7" creationId="{894F5E17-16CC-4DD2-86BC-93A4E7658A0B}"/>
          </ac:spMkLst>
        </pc:spChg>
        <pc:spChg chg="del">
          <ac:chgData name="Sabrina De Oliveira" userId="34420f5773a88cdb" providerId="LiveId" clId="{7D17E82B-CE46-49E5-A84E-E2FFE4F43B4F}" dt="2020-06-04T13:51:49.148" v="8671" actId="478"/>
          <ac:spMkLst>
            <pc:docMk/>
            <pc:sldMk cId="2127368999" sldId="281"/>
            <ac:spMk id="10" creationId="{50975B11-D1D6-4369-92F5-27B75D7C5B5A}"/>
          </ac:spMkLst>
        </pc:spChg>
        <pc:spChg chg="add mod">
          <ac:chgData name="Sabrina De Oliveira" userId="34420f5773a88cdb" providerId="LiveId" clId="{7D17E82B-CE46-49E5-A84E-E2FFE4F43B4F}" dt="2020-06-05T13:38:44.702" v="11830" actId="1076"/>
          <ac:spMkLst>
            <pc:docMk/>
            <pc:sldMk cId="2127368999" sldId="281"/>
            <ac:spMk id="11" creationId="{276E780D-DF8C-42B4-BFD0-9CABD2195464}"/>
          </ac:spMkLst>
        </pc:spChg>
        <pc:spChg chg="add mod">
          <ac:chgData name="Sabrina De Oliveira" userId="34420f5773a88cdb" providerId="LiveId" clId="{7D17E82B-CE46-49E5-A84E-E2FFE4F43B4F}" dt="2020-06-05T13:38:44.702" v="11830" actId="1076"/>
          <ac:spMkLst>
            <pc:docMk/>
            <pc:sldMk cId="2127368999" sldId="281"/>
            <ac:spMk id="12" creationId="{31693340-0294-4DC1-80EF-9BBA54D3DC81}"/>
          </ac:spMkLst>
        </pc:spChg>
        <pc:spChg chg="add mod">
          <ac:chgData name="Sabrina De Oliveira" userId="34420f5773a88cdb" providerId="LiveId" clId="{7D17E82B-CE46-49E5-A84E-E2FFE4F43B4F}" dt="2020-06-05T13:38:44.702" v="11830" actId="1076"/>
          <ac:spMkLst>
            <pc:docMk/>
            <pc:sldMk cId="2127368999" sldId="281"/>
            <ac:spMk id="13" creationId="{236921E8-09E0-45E2-BEAC-ABC68E070BB8}"/>
          </ac:spMkLst>
        </pc:spChg>
        <pc:spChg chg="add mod">
          <ac:chgData name="Sabrina De Oliveira" userId="34420f5773a88cdb" providerId="LiveId" clId="{7D17E82B-CE46-49E5-A84E-E2FFE4F43B4F}" dt="2020-06-05T13:38:44.702" v="11830" actId="1076"/>
          <ac:spMkLst>
            <pc:docMk/>
            <pc:sldMk cId="2127368999" sldId="281"/>
            <ac:spMk id="14" creationId="{AEB0F941-828C-4D3B-8C9A-D54A91FBB435}"/>
          </ac:spMkLst>
        </pc:spChg>
        <pc:spChg chg="add mod">
          <ac:chgData name="Sabrina De Oliveira" userId="34420f5773a88cdb" providerId="LiveId" clId="{7D17E82B-CE46-49E5-A84E-E2FFE4F43B4F}" dt="2020-06-05T13:38:44.702" v="11830" actId="1076"/>
          <ac:spMkLst>
            <pc:docMk/>
            <pc:sldMk cId="2127368999" sldId="281"/>
            <ac:spMk id="15" creationId="{EC94F77D-2E43-4480-B012-5CE6C658E979}"/>
          </ac:spMkLst>
        </pc:spChg>
        <pc:spChg chg="add mod">
          <ac:chgData name="Sabrina De Oliveira" userId="34420f5773a88cdb" providerId="LiveId" clId="{7D17E82B-CE46-49E5-A84E-E2FFE4F43B4F}" dt="2020-06-05T13:38:44.702" v="11830" actId="1076"/>
          <ac:spMkLst>
            <pc:docMk/>
            <pc:sldMk cId="2127368999" sldId="281"/>
            <ac:spMk id="16" creationId="{E7FF2A40-81DE-4572-93C7-6BAEA9A062D1}"/>
          </ac:spMkLst>
        </pc:spChg>
        <pc:spChg chg="add mod">
          <ac:chgData name="Sabrina De Oliveira" userId="34420f5773a88cdb" providerId="LiveId" clId="{7D17E82B-CE46-49E5-A84E-E2FFE4F43B4F}" dt="2020-06-05T13:38:44.702" v="11830" actId="1076"/>
          <ac:spMkLst>
            <pc:docMk/>
            <pc:sldMk cId="2127368999" sldId="281"/>
            <ac:spMk id="17" creationId="{F5EC4460-0265-4C2D-B0A7-1EDCD4BACCCE}"/>
          </ac:spMkLst>
        </pc:spChg>
        <pc:spChg chg="add del mod">
          <ac:chgData name="Sabrina De Oliveira" userId="34420f5773a88cdb" providerId="LiveId" clId="{7D17E82B-CE46-49E5-A84E-E2FFE4F43B4F}" dt="2020-06-04T15:52:14.899" v="9695"/>
          <ac:spMkLst>
            <pc:docMk/>
            <pc:sldMk cId="2127368999" sldId="281"/>
            <ac:spMk id="18" creationId="{6F52B286-EDAB-46E7-A30E-93E9CCF58381}"/>
          </ac:spMkLst>
        </pc:spChg>
        <pc:spChg chg="add mod">
          <ac:chgData name="Sabrina De Oliveira" userId="34420f5773a88cdb" providerId="LiveId" clId="{7D17E82B-CE46-49E5-A84E-E2FFE4F43B4F}" dt="2020-06-05T13:38:44.702" v="11830" actId="1076"/>
          <ac:spMkLst>
            <pc:docMk/>
            <pc:sldMk cId="2127368999" sldId="281"/>
            <ac:spMk id="19" creationId="{2C6E708B-8AB7-4004-9804-EB0A2B295AB8}"/>
          </ac:spMkLst>
        </pc:spChg>
        <pc:spChg chg="add mod">
          <ac:chgData name="Sabrina De Oliveira" userId="34420f5773a88cdb" providerId="LiveId" clId="{7D17E82B-CE46-49E5-A84E-E2FFE4F43B4F}" dt="2020-06-05T13:38:44.702" v="11830" actId="1076"/>
          <ac:spMkLst>
            <pc:docMk/>
            <pc:sldMk cId="2127368999" sldId="281"/>
            <ac:spMk id="20" creationId="{0F174822-5002-444E-AF32-7FCBAEE07E19}"/>
          </ac:spMkLst>
        </pc:spChg>
        <pc:spChg chg="add mod">
          <ac:chgData name="Sabrina De Oliveira" userId="34420f5773a88cdb" providerId="LiveId" clId="{7D17E82B-CE46-49E5-A84E-E2FFE4F43B4F}" dt="2020-06-05T13:38:44.702" v="11830" actId="1076"/>
          <ac:spMkLst>
            <pc:docMk/>
            <pc:sldMk cId="2127368999" sldId="281"/>
            <ac:spMk id="21" creationId="{61983303-B447-4997-BD0F-A6C88C95434D}"/>
          </ac:spMkLst>
        </pc:spChg>
        <pc:spChg chg="add mod">
          <ac:chgData name="Sabrina De Oliveira" userId="34420f5773a88cdb" providerId="LiveId" clId="{7D17E82B-CE46-49E5-A84E-E2FFE4F43B4F}" dt="2020-06-05T13:38:44.702" v="11830" actId="1076"/>
          <ac:spMkLst>
            <pc:docMk/>
            <pc:sldMk cId="2127368999" sldId="281"/>
            <ac:spMk id="22" creationId="{AB55016A-AC5B-4D07-8206-568B8A0F7582}"/>
          </ac:spMkLst>
        </pc:spChg>
        <pc:spChg chg="add mod">
          <ac:chgData name="Sabrina De Oliveira" userId="34420f5773a88cdb" providerId="LiveId" clId="{7D17E82B-CE46-49E5-A84E-E2FFE4F43B4F}" dt="2020-06-05T13:38:44.702" v="11830" actId="1076"/>
          <ac:spMkLst>
            <pc:docMk/>
            <pc:sldMk cId="2127368999" sldId="281"/>
            <ac:spMk id="23" creationId="{CF8EB660-1D04-4713-A696-0094ABE2DBBE}"/>
          </ac:spMkLst>
        </pc:spChg>
        <pc:spChg chg="add mod">
          <ac:chgData name="Sabrina De Oliveira" userId="34420f5773a88cdb" providerId="LiveId" clId="{7D17E82B-CE46-49E5-A84E-E2FFE4F43B4F}" dt="2020-06-05T13:38:44.702" v="11830" actId="1076"/>
          <ac:spMkLst>
            <pc:docMk/>
            <pc:sldMk cId="2127368999" sldId="281"/>
            <ac:spMk id="24" creationId="{A67AC1BD-D71E-4722-822C-BA9E7BFB7CFB}"/>
          </ac:spMkLst>
        </pc:spChg>
        <pc:spChg chg="add mod">
          <ac:chgData name="Sabrina De Oliveira" userId="34420f5773a88cdb" providerId="LiveId" clId="{7D17E82B-CE46-49E5-A84E-E2FFE4F43B4F}" dt="2020-06-05T13:38:44.702" v="11830" actId="1076"/>
          <ac:spMkLst>
            <pc:docMk/>
            <pc:sldMk cId="2127368999" sldId="281"/>
            <ac:spMk id="25" creationId="{D36FB265-BD2C-4921-897C-E7FDE0205CEA}"/>
          </ac:spMkLst>
        </pc:spChg>
        <pc:spChg chg="add mod">
          <ac:chgData name="Sabrina De Oliveira" userId="34420f5773a88cdb" providerId="LiveId" clId="{7D17E82B-CE46-49E5-A84E-E2FFE4F43B4F}" dt="2020-06-05T13:38:44.702" v="11830" actId="1076"/>
          <ac:spMkLst>
            <pc:docMk/>
            <pc:sldMk cId="2127368999" sldId="281"/>
            <ac:spMk id="26" creationId="{6EDF2984-8486-461A-A4CA-F15329CD678E}"/>
          </ac:spMkLst>
        </pc:spChg>
        <pc:spChg chg="add mod">
          <ac:chgData name="Sabrina De Oliveira" userId="34420f5773a88cdb" providerId="LiveId" clId="{7D17E82B-CE46-49E5-A84E-E2FFE4F43B4F}" dt="2020-06-05T13:38:44.702" v="11830" actId="1076"/>
          <ac:spMkLst>
            <pc:docMk/>
            <pc:sldMk cId="2127368999" sldId="281"/>
            <ac:spMk id="27" creationId="{4416718C-4BFF-48D8-A0F1-4005719FB81A}"/>
          </ac:spMkLst>
        </pc:spChg>
        <pc:spChg chg="add mod">
          <ac:chgData name="Sabrina De Oliveira" userId="34420f5773a88cdb" providerId="LiveId" clId="{7D17E82B-CE46-49E5-A84E-E2FFE4F43B4F}" dt="2020-06-05T13:38:44.702" v="11830" actId="1076"/>
          <ac:spMkLst>
            <pc:docMk/>
            <pc:sldMk cId="2127368999" sldId="281"/>
            <ac:spMk id="28" creationId="{0600D623-5ABF-4D71-A741-82FA358F66FD}"/>
          </ac:spMkLst>
        </pc:spChg>
        <pc:spChg chg="add mod">
          <ac:chgData name="Sabrina De Oliveira" userId="34420f5773a88cdb" providerId="LiveId" clId="{7D17E82B-CE46-49E5-A84E-E2FFE4F43B4F}" dt="2020-06-05T13:38:44.702" v="11830" actId="1076"/>
          <ac:spMkLst>
            <pc:docMk/>
            <pc:sldMk cId="2127368999" sldId="281"/>
            <ac:spMk id="29" creationId="{587C903F-12E4-43DB-A593-FC986DA7FD35}"/>
          </ac:spMkLst>
        </pc:spChg>
        <pc:spChg chg="add mod">
          <ac:chgData name="Sabrina De Oliveira" userId="34420f5773a88cdb" providerId="LiveId" clId="{7D17E82B-CE46-49E5-A84E-E2FFE4F43B4F}" dt="2020-06-05T13:38:44.702" v="11830" actId="1076"/>
          <ac:spMkLst>
            <pc:docMk/>
            <pc:sldMk cId="2127368999" sldId="281"/>
            <ac:spMk id="30" creationId="{D0D01871-02FA-4623-BC5D-BA934677F011}"/>
          </ac:spMkLst>
        </pc:spChg>
        <pc:spChg chg="add del mod">
          <ac:chgData name="Sabrina De Oliveira" userId="34420f5773a88cdb" providerId="LiveId" clId="{7D17E82B-CE46-49E5-A84E-E2FFE4F43B4F}" dt="2020-06-04T15:57:25.854" v="9838" actId="478"/>
          <ac:spMkLst>
            <pc:docMk/>
            <pc:sldMk cId="2127368999" sldId="281"/>
            <ac:spMk id="31" creationId="{3919364D-82B7-4719-8C13-6FCB7008B446}"/>
          </ac:spMkLst>
        </pc:spChg>
        <pc:spChg chg="add mod">
          <ac:chgData name="Sabrina De Oliveira" userId="34420f5773a88cdb" providerId="LiveId" clId="{7D17E82B-CE46-49E5-A84E-E2FFE4F43B4F}" dt="2020-06-05T13:38:19.021" v="11829" actId="571"/>
          <ac:spMkLst>
            <pc:docMk/>
            <pc:sldMk cId="2127368999" sldId="281"/>
            <ac:spMk id="31" creationId="{3FF7FC41-C226-44F3-B3C2-67CAC923BE01}"/>
          </ac:spMkLst>
        </pc:spChg>
        <pc:spChg chg="add mod">
          <ac:chgData name="Sabrina De Oliveira" userId="34420f5773a88cdb" providerId="LiveId" clId="{7D17E82B-CE46-49E5-A84E-E2FFE4F43B4F}" dt="2020-06-05T13:38:19.021" v="11829" actId="571"/>
          <ac:spMkLst>
            <pc:docMk/>
            <pc:sldMk cId="2127368999" sldId="281"/>
            <ac:spMk id="32" creationId="{58732F70-B3A7-4A6A-85DA-73164AB3C81D}"/>
          </ac:spMkLst>
        </pc:spChg>
        <pc:spChg chg="add del mod">
          <ac:chgData name="Sabrina De Oliveira" userId="34420f5773a88cdb" providerId="LiveId" clId="{7D17E82B-CE46-49E5-A84E-E2FFE4F43B4F}" dt="2020-06-04T15:57:27.441" v="9839" actId="478"/>
          <ac:spMkLst>
            <pc:docMk/>
            <pc:sldMk cId="2127368999" sldId="281"/>
            <ac:spMk id="32" creationId="{8BF43110-2FB9-4F77-9AF6-011F4DA2CEA4}"/>
          </ac:spMkLst>
        </pc:spChg>
        <pc:spChg chg="add mod">
          <ac:chgData name="Sabrina De Oliveira" userId="34420f5773a88cdb" providerId="LiveId" clId="{7D17E82B-CE46-49E5-A84E-E2FFE4F43B4F}" dt="2020-06-05T13:38:44.702" v="11830" actId="1076"/>
          <ac:spMkLst>
            <pc:docMk/>
            <pc:sldMk cId="2127368999" sldId="281"/>
            <ac:spMk id="33" creationId="{46B6D6B0-C649-49BF-8093-7BD5305BA96F}"/>
          </ac:spMkLst>
        </pc:spChg>
        <pc:spChg chg="add mod">
          <ac:chgData name="Sabrina De Oliveira" userId="34420f5773a88cdb" providerId="LiveId" clId="{7D17E82B-CE46-49E5-A84E-E2FFE4F43B4F}" dt="2020-06-05T13:38:44.702" v="11830" actId="1076"/>
          <ac:spMkLst>
            <pc:docMk/>
            <pc:sldMk cId="2127368999" sldId="281"/>
            <ac:spMk id="34" creationId="{00693CEB-5D77-49DF-8963-1EE165515772}"/>
          </ac:spMkLst>
        </pc:spChg>
        <pc:spChg chg="add mod">
          <ac:chgData name="Sabrina De Oliveira" userId="34420f5773a88cdb" providerId="LiveId" clId="{7D17E82B-CE46-49E5-A84E-E2FFE4F43B4F}" dt="2020-06-05T13:38:44.702" v="11830" actId="1076"/>
          <ac:spMkLst>
            <pc:docMk/>
            <pc:sldMk cId="2127368999" sldId="281"/>
            <ac:spMk id="35" creationId="{26132C57-5A0B-47F6-ADCF-08353286379A}"/>
          </ac:spMkLst>
        </pc:spChg>
        <pc:spChg chg="add mod">
          <ac:chgData name="Sabrina De Oliveira" userId="34420f5773a88cdb" providerId="LiveId" clId="{7D17E82B-CE46-49E5-A84E-E2FFE4F43B4F}" dt="2020-06-05T13:38:19.021" v="11829" actId="571"/>
          <ac:spMkLst>
            <pc:docMk/>
            <pc:sldMk cId="2127368999" sldId="281"/>
            <ac:spMk id="36" creationId="{89C7CF00-BF99-4D2D-8B89-6703800A7778}"/>
          </ac:spMkLst>
        </pc:spChg>
        <pc:spChg chg="add mod">
          <ac:chgData name="Sabrina De Oliveira" userId="34420f5773a88cdb" providerId="LiveId" clId="{7D17E82B-CE46-49E5-A84E-E2FFE4F43B4F}" dt="2020-06-05T13:38:44.702" v="11830" actId="1076"/>
          <ac:spMkLst>
            <pc:docMk/>
            <pc:sldMk cId="2127368999" sldId="281"/>
            <ac:spMk id="37" creationId="{6F9EE79E-BE19-40E1-B8D7-D16D423F359C}"/>
          </ac:spMkLst>
        </pc:spChg>
        <pc:spChg chg="add mod">
          <ac:chgData name="Sabrina De Oliveira" userId="34420f5773a88cdb" providerId="LiveId" clId="{7D17E82B-CE46-49E5-A84E-E2FFE4F43B4F}" dt="2020-06-05T13:38:19.021" v="11829" actId="571"/>
          <ac:spMkLst>
            <pc:docMk/>
            <pc:sldMk cId="2127368999" sldId="281"/>
            <ac:spMk id="38" creationId="{A9D8692F-4D4E-4A92-AD8B-004D5351558E}"/>
          </ac:spMkLst>
        </pc:spChg>
        <pc:spChg chg="add mod">
          <ac:chgData name="Sabrina De Oliveira" userId="34420f5773a88cdb" providerId="LiveId" clId="{7D17E82B-CE46-49E5-A84E-E2FFE4F43B4F}" dt="2020-06-05T13:38:19.021" v="11829" actId="571"/>
          <ac:spMkLst>
            <pc:docMk/>
            <pc:sldMk cId="2127368999" sldId="281"/>
            <ac:spMk id="39" creationId="{04FF831A-2EFA-4BBC-88FF-395EF1291DA9}"/>
          </ac:spMkLst>
        </pc:spChg>
        <pc:spChg chg="add mod">
          <ac:chgData name="Sabrina De Oliveira" userId="34420f5773a88cdb" providerId="LiveId" clId="{7D17E82B-CE46-49E5-A84E-E2FFE4F43B4F}" dt="2020-06-05T13:38:19.021" v="11829" actId="571"/>
          <ac:spMkLst>
            <pc:docMk/>
            <pc:sldMk cId="2127368999" sldId="281"/>
            <ac:spMk id="40" creationId="{5F791B10-C1FC-45BF-8778-AE2F66281FDF}"/>
          </ac:spMkLst>
        </pc:spChg>
        <pc:spChg chg="add mod">
          <ac:chgData name="Sabrina De Oliveira" userId="34420f5773a88cdb" providerId="LiveId" clId="{7D17E82B-CE46-49E5-A84E-E2FFE4F43B4F}" dt="2020-06-05T13:38:19.021" v="11829" actId="571"/>
          <ac:spMkLst>
            <pc:docMk/>
            <pc:sldMk cId="2127368999" sldId="281"/>
            <ac:spMk id="41" creationId="{D299175D-E6DC-4969-B513-A9333AD3AA42}"/>
          </ac:spMkLst>
        </pc:spChg>
        <pc:spChg chg="add mod">
          <ac:chgData name="Sabrina De Oliveira" userId="34420f5773a88cdb" providerId="LiveId" clId="{7D17E82B-CE46-49E5-A84E-E2FFE4F43B4F}" dt="2020-06-05T13:38:19.021" v="11829" actId="571"/>
          <ac:spMkLst>
            <pc:docMk/>
            <pc:sldMk cId="2127368999" sldId="281"/>
            <ac:spMk id="42" creationId="{A52FAB4A-87BB-45C5-B743-22127C717EF2}"/>
          </ac:spMkLst>
        </pc:spChg>
        <pc:spChg chg="add mod">
          <ac:chgData name="Sabrina De Oliveira" userId="34420f5773a88cdb" providerId="LiveId" clId="{7D17E82B-CE46-49E5-A84E-E2FFE4F43B4F}" dt="2020-06-05T13:38:19.021" v="11829" actId="571"/>
          <ac:spMkLst>
            <pc:docMk/>
            <pc:sldMk cId="2127368999" sldId="281"/>
            <ac:spMk id="43" creationId="{93E8CBCA-D332-4375-9369-964EF5535DCE}"/>
          </ac:spMkLst>
        </pc:spChg>
        <pc:spChg chg="add mod">
          <ac:chgData name="Sabrina De Oliveira" userId="34420f5773a88cdb" providerId="LiveId" clId="{7D17E82B-CE46-49E5-A84E-E2FFE4F43B4F}" dt="2020-06-05T13:38:19.021" v="11829" actId="571"/>
          <ac:spMkLst>
            <pc:docMk/>
            <pc:sldMk cId="2127368999" sldId="281"/>
            <ac:spMk id="44" creationId="{3BE1CBF2-AD78-4C71-A1A0-4FA0787BB0D5}"/>
          </ac:spMkLst>
        </pc:spChg>
        <pc:spChg chg="add mod">
          <ac:chgData name="Sabrina De Oliveira" userId="34420f5773a88cdb" providerId="LiveId" clId="{7D17E82B-CE46-49E5-A84E-E2FFE4F43B4F}" dt="2020-06-05T13:38:19.021" v="11829" actId="571"/>
          <ac:spMkLst>
            <pc:docMk/>
            <pc:sldMk cId="2127368999" sldId="281"/>
            <ac:spMk id="45" creationId="{8D5963D4-46A3-4B9A-8090-AD431118E960}"/>
          </ac:spMkLst>
        </pc:spChg>
        <pc:spChg chg="add mod">
          <ac:chgData name="Sabrina De Oliveira" userId="34420f5773a88cdb" providerId="LiveId" clId="{7D17E82B-CE46-49E5-A84E-E2FFE4F43B4F}" dt="2020-06-05T13:38:19.021" v="11829" actId="571"/>
          <ac:spMkLst>
            <pc:docMk/>
            <pc:sldMk cId="2127368999" sldId="281"/>
            <ac:spMk id="46" creationId="{AAA49E09-450E-410D-A9B0-01D32B225AAC}"/>
          </ac:spMkLst>
        </pc:spChg>
        <pc:spChg chg="add mod">
          <ac:chgData name="Sabrina De Oliveira" userId="34420f5773a88cdb" providerId="LiveId" clId="{7D17E82B-CE46-49E5-A84E-E2FFE4F43B4F}" dt="2020-06-05T13:38:19.021" v="11829" actId="571"/>
          <ac:spMkLst>
            <pc:docMk/>
            <pc:sldMk cId="2127368999" sldId="281"/>
            <ac:spMk id="47" creationId="{D109FEC0-598A-4B9F-A168-04B7915D2427}"/>
          </ac:spMkLst>
        </pc:spChg>
        <pc:spChg chg="add mod">
          <ac:chgData name="Sabrina De Oliveira" userId="34420f5773a88cdb" providerId="LiveId" clId="{7D17E82B-CE46-49E5-A84E-E2FFE4F43B4F}" dt="2020-06-05T13:38:19.021" v="11829" actId="571"/>
          <ac:spMkLst>
            <pc:docMk/>
            <pc:sldMk cId="2127368999" sldId="281"/>
            <ac:spMk id="48" creationId="{8192C84E-24B4-4C9B-A8BE-6BF26B453EF5}"/>
          </ac:spMkLst>
        </pc:spChg>
        <pc:spChg chg="add mod">
          <ac:chgData name="Sabrina De Oliveira" userId="34420f5773a88cdb" providerId="LiveId" clId="{7D17E82B-CE46-49E5-A84E-E2FFE4F43B4F}" dt="2020-06-05T13:38:19.021" v="11829" actId="571"/>
          <ac:spMkLst>
            <pc:docMk/>
            <pc:sldMk cId="2127368999" sldId="281"/>
            <ac:spMk id="49" creationId="{EA658FA5-A4B0-4E75-A591-A013DB26A43A}"/>
          </ac:spMkLst>
        </pc:spChg>
        <pc:spChg chg="add mod">
          <ac:chgData name="Sabrina De Oliveira" userId="34420f5773a88cdb" providerId="LiveId" clId="{7D17E82B-CE46-49E5-A84E-E2FFE4F43B4F}" dt="2020-06-05T13:38:19.021" v="11829" actId="571"/>
          <ac:spMkLst>
            <pc:docMk/>
            <pc:sldMk cId="2127368999" sldId="281"/>
            <ac:spMk id="50" creationId="{E3C0507E-A99B-4A02-BF74-3F6A624EECFB}"/>
          </ac:spMkLst>
        </pc:spChg>
        <pc:spChg chg="add mod">
          <ac:chgData name="Sabrina De Oliveira" userId="34420f5773a88cdb" providerId="LiveId" clId="{7D17E82B-CE46-49E5-A84E-E2FFE4F43B4F}" dt="2020-06-05T13:38:19.021" v="11829" actId="571"/>
          <ac:spMkLst>
            <pc:docMk/>
            <pc:sldMk cId="2127368999" sldId="281"/>
            <ac:spMk id="51" creationId="{60BC77EC-B330-4DB9-BD07-BA1073EAFF5F}"/>
          </ac:spMkLst>
        </pc:spChg>
        <pc:spChg chg="add mod">
          <ac:chgData name="Sabrina De Oliveira" userId="34420f5773a88cdb" providerId="LiveId" clId="{7D17E82B-CE46-49E5-A84E-E2FFE4F43B4F}" dt="2020-06-05T13:38:19.021" v="11829" actId="571"/>
          <ac:spMkLst>
            <pc:docMk/>
            <pc:sldMk cId="2127368999" sldId="281"/>
            <ac:spMk id="52" creationId="{F0D6E0C0-FBEF-4C35-9E28-95673E0E3FBF}"/>
          </ac:spMkLst>
        </pc:spChg>
        <pc:spChg chg="add del mod">
          <ac:chgData name="Sabrina De Oliveira" userId="34420f5773a88cdb" providerId="LiveId" clId="{7D17E82B-CE46-49E5-A84E-E2FFE4F43B4F}" dt="2020-06-05T14:06:24.590" v="12370"/>
          <ac:spMkLst>
            <pc:docMk/>
            <pc:sldMk cId="2127368999" sldId="281"/>
            <ac:spMk id="53" creationId="{C1CCEDED-85F5-41BF-9634-E4FAC94B66DD}"/>
          </ac:spMkLst>
        </pc:spChg>
        <pc:spChg chg="add del mod">
          <ac:chgData name="Sabrina De Oliveira" userId="34420f5773a88cdb" providerId="LiveId" clId="{7D17E82B-CE46-49E5-A84E-E2FFE4F43B4F}" dt="2020-06-05T14:06:24.590" v="12370"/>
          <ac:spMkLst>
            <pc:docMk/>
            <pc:sldMk cId="2127368999" sldId="281"/>
            <ac:spMk id="54" creationId="{E5CAB9C6-8B23-48C2-9D40-A1FD0A1EDBDA}"/>
          </ac:spMkLst>
        </pc:spChg>
        <pc:spChg chg="add del mod">
          <ac:chgData name="Sabrina De Oliveira" userId="34420f5773a88cdb" providerId="LiveId" clId="{7D17E82B-CE46-49E5-A84E-E2FFE4F43B4F}" dt="2020-06-05T14:06:41.110" v="12372"/>
          <ac:spMkLst>
            <pc:docMk/>
            <pc:sldMk cId="2127368999" sldId="281"/>
            <ac:spMk id="55" creationId="{CCDB3926-607E-428D-B2FB-63200161CA7E}"/>
          </ac:spMkLst>
        </pc:spChg>
        <pc:spChg chg="add del mod">
          <ac:chgData name="Sabrina De Oliveira" userId="34420f5773a88cdb" providerId="LiveId" clId="{7D17E82B-CE46-49E5-A84E-E2FFE4F43B4F}" dt="2020-06-05T14:06:41.110" v="12372"/>
          <ac:spMkLst>
            <pc:docMk/>
            <pc:sldMk cId="2127368999" sldId="281"/>
            <ac:spMk id="56" creationId="{8A1CDE93-9AEF-4CAB-AF76-54507FC24355}"/>
          </ac:spMkLst>
        </pc:spChg>
        <pc:spChg chg="add mod ord">
          <ac:chgData name="Sabrina De Oliveira" userId="34420f5773a88cdb" providerId="LiveId" clId="{7D17E82B-CE46-49E5-A84E-E2FFE4F43B4F}" dt="2020-06-05T14:06:44.076" v="12374" actId="167"/>
          <ac:spMkLst>
            <pc:docMk/>
            <pc:sldMk cId="2127368999" sldId="281"/>
            <ac:spMk id="57" creationId="{1B432B9E-D413-42C6-B161-271F9DADA656}"/>
          </ac:spMkLst>
        </pc:spChg>
        <pc:spChg chg="add mod ord">
          <ac:chgData name="Sabrina De Oliveira" userId="34420f5773a88cdb" providerId="LiveId" clId="{7D17E82B-CE46-49E5-A84E-E2FFE4F43B4F}" dt="2020-06-08T12:01:21.916" v="12649" actId="20577"/>
          <ac:spMkLst>
            <pc:docMk/>
            <pc:sldMk cId="2127368999" sldId="281"/>
            <ac:spMk id="58" creationId="{2857A764-CA3A-4F3E-8FE4-9707D2B4909D}"/>
          </ac:spMkLst>
        </pc:spChg>
        <pc:picChg chg="del">
          <ac:chgData name="Sabrina De Oliveira" userId="34420f5773a88cdb" providerId="LiveId" clId="{7D17E82B-CE46-49E5-A84E-E2FFE4F43B4F}" dt="2020-06-05T14:06:45.442" v="12375" actId="478"/>
          <ac:picMkLst>
            <pc:docMk/>
            <pc:sldMk cId="2127368999" sldId="281"/>
            <ac:picMk id="5" creationId="{77618D4F-4B01-4EEC-ADA7-D7F37175D651}"/>
          </ac:picMkLst>
        </pc:picChg>
        <pc:picChg chg="mod">
          <ac:chgData name="Sabrina De Oliveira" userId="34420f5773a88cdb" providerId="LiveId" clId="{7D17E82B-CE46-49E5-A84E-E2FFE4F43B4F}" dt="2020-06-05T13:38:44.702" v="11830" actId="1076"/>
          <ac:picMkLst>
            <pc:docMk/>
            <pc:sldMk cId="2127368999" sldId="281"/>
            <ac:picMk id="8" creationId="{1F99E1F4-547E-4397-BA40-81A786D6A1C9}"/>
          </ac:picMkLst>
        </pc:picChg>
        <pc:picChg chg="del">
          <ac:chgData name="Sabrina De Oliveira" userId="34420f5773a88cdb" providerId="LiveId" clId="{7D17E82B-CE46-49E5-A84E-E2FFE4F43B4F}" dt="2020-06-04T13:51:49.148" v="8671" actId="478"/>
          <ac:picMkLst>
            <pc:docMk/>
            <pc:sldMk cId="2127368999" sldId="281"/>
            <ac:picMk id="9" creationId="{1A80CFDE-6BBB-44B1-86D2-DE44184F093E}"/>
          </ac:picMkLst>
        </pc:picChg>
        <pc:picChg chg="del">
          <ac:chgData name="Sabrina De Oliveira" userId="34420f5773a88cdb" providerId="LiveId" clId="{7D17E82B-CE46-49E5-A84E-E2FFE4F43B4F}" dt="2020-06-04T13:51:49.148" v="8671" actId="478"/>
          <ac:picMkLst>
            <pc:docMk/>
            <pc:sldMk cId="2127368999" sldId="281"/>
            <ac:picMk id="4100" creationId="{F76BFD3C-5678-41E5-BA03-CB8723D61C6B}"/>
          </ac:picMkLst>
        </pc:picChg>
      </pc:sldChg>
      <pc:sldChg chg="addSp delSp modSp add mod ord modTransition modAnim modNotesTx">
        <pc:chgData name="Sabrina De Oliveira" userId="34420f5773a88cdb" providerId="LiveId" clId="{7D17E82B-CE46-49E5-A84E-E2FFE4F43B4F}" dt="2020-06-08T12:03:35.630" v="12661"/>
        <pc:sldMkLst>
          <pc:docMk/>
          <pc:sldMk cId="100993775" sldId="282"/>
        </pc:sldMkLst>
        <pc:spChg chg="add mod">
          <ac:chgData name="Sabrina De Oliveira" userId="34420f5773a88cdb" providerId="LiveId" clId="{7D17E82B-CE46-49E5-A84E-E2FFE4F43B4F}" dt="2020-06-05T13:06:15.562" v="11021" actId="1076"/>
          <ac:spMkLst>
            <pc:docMk/>
            <pc:sldMk cId="100993775" sldId="282"/>
            <ac:spMk id="2" creationId="{3C65FB1C-2B70-4BF6-932A-99D08C910FD2}"/>
          </ac:spMkLst>
        </pc:spChg>
        <pc:spChg chg="add del mod">
          <ac:chgData name="Sabrina De Oliveira" userId="34420f5773a88cdb" providerId="LiveId" clId="{7D17E82B-CE46-49E5-A84E-E2FFE4F43B4F}" dt="2020-06-05T14:05:25.693" v="12347" actId="478"/>
          <ac:spMkLst>
            <pc:docMk/>
            <pc:sldMk cId="100993775" sldId="282"/>
            <ac:spMk id="4" creationId="{6EE0DADE-C693-48CD-8E44-8E2965786878}"/>
          </ac:spMkLst>
        </pc:spChg>
        <pc:spChg chg="add mod ord">
          <ac:chgData name="Sabrina De Oliveira" userId="34420f5773a88cdb" providerId="LiveId" clId="{7D17E82B-CE46-49E5-A84E-E2FFE4F43B4F}" dt="2020-06-05T14:05:15.276" v="12342" actId="167"/>
          <ac:spMkLst>
            <pc:docMk/>
            <pc:sldMk cId="100993775" sldId="282"/>
            <ac:spMk id="6" creationId="{45182AFA-C698-45B2-B5FD-2ED6D1B31545}"/>
          </ac:spMkLst>
        </pc:spChg>
        <pc:spChg chg="mod">
          <ac:chgData name="Sabrina De Oliveira" userId="34420f5773a88cdb" providerId="LiveId" clId="{7D17E82B-CE46-49E5-A84E-E2FFE4F43B4F}" dt="2020-06-05T13:55:04.983" v="12174" actId="20577"/>
          <ac:spMkLst>
            <pc:docMk/>
            <pc:sldMk cId="100993775" sldId="282"/>
            <ac:spMk id="7" creationId="{894F5E17-16CC-4DD2-86BC-93A4E7658A0B}"/>
          </ac:spMkLst>
        </pc:spChg>
        <pc:spChg chg="add mod ord">
          <ac:chgData name="Sabrina De Oliveira" userId="34420f5773a88cdb" providerId="LiveId" clId="{7D17E82B-CE46-49E5-A84E-E2FFE4F43B4F}" dt="2020-06-05T14:05:19.560" v="12345" actId="20577"/>
          <ac:spMkLst>
            <pc:docMk/>
            <pc:sldMk cId="100993775" sldId="282"/>
            <ac:spMk id="8" creationId="{1DCB0153-4073-4521-B09D-7E97C15969DB}"/>
          </ac:spMkLst>
        </pc:spChg>
        <pc:picChg chg="del">
          <ac:chgData name="Sabrina De Oliveira" userId="34420f5773a88cdb" providerId="LiveId" clId="{7D17E82B-CE46-49E5-A84E-E2FFE4F43B4F}" dt="2020-06-05T14:05:16.902" v="12343" actId="478"/>
          <ac:picMkLst>
            <pc:docMk/>
            <pc:sldMk cId="100993775" sldId="282"/>
            <ac:picMk id="5" creationId="{77618D4F-4B01-4EEC-ADA7-D7F37175D651}"/>
          </ac:picMkLst>
        </pc:picChg>
        <pc:picChg chg="mod">
          <ac:chgData name="Sabrina De Oliveira" userId="34420f5773a88cdb" providerId="LiveId" clId="{7D17E82B-CE46-49E5-A84E-E2FFE4F43B4F}" dt="2020-06-05T13:06:17.441" v="11022" actId="1076"/>
          <ac:picMkLst>
            <pc:docMk/>
            <pc:sldMk cId="100993775" sldId="282"/>
            <ac:picMk id="4102" creationId="{8C189D3C-16DA-456F-9C75-4CC2CD9A84B9}"/>
          </ac:picMkLst>
        </pc:picChg>
        <pc:picChg chg="del">
          <ac:chgData name="Sabrina De Oliveira" userId="34420f5773a88cdb" providerId="LiveId" clId="{7D17E82B-CE46-49E5-A84E-E2FFE4F43B4F}" dt="2020-06-04T13:52:19.880" v="8677" actId="478"/>
          <ac:picMkLst>
            <pc:docMk/>
            <pc:sldMk cId="100993775" sldId="282"/>
            <ac:picMk id="4104" creationId="{CB495E52-DAC7-4E69-B1D9-DEBE42AC97C4}"/>
          </ac:picMkLst>
        </pc:picChg>
        <pc:picChg chg="del">
          <ac:chgData name="Sabrina De Oliveira" userId="34420f5773a88cdb" providerId="LiveId" clId="{7D17E82B-CE46-49E5-A84E-E2FFE4F43B4F}" dt="2020-06-04T13:52:21.038" v="8679" actId="478"/>
          <ac:picMkLst>
            <pc:docMk/>
            <pc:sldMk cId="100993775" sldId="282"/>
            <ac:picMk id="4106" creationId="{0705A084-103D-4A35-9B22-B5BDC838D746}"/>
          </ac:picMkLst>
        </pc:picChg>
        <pc:picChg chg="del">
          <ac:chgData name="Sabrina De Oliveira" userId="34420f5773a88cdb" providerId="LiveId" clId="{7D17E82B-CE46-49E5-A84E-E2FFE4F43B4F}" dt="2020-06-04T13:52:20.434" v="8678" actId="478"/>
          <ac:picMkLst>
            <pc:docMk/>
            <pc:sldMk cId="100993775" sldId="282"/>
            <ac:picMk id="4108" creationId="{0E734023-676D-4BB5-B162-554211BBA263}"/>
          </ac:picMkLst>
        </pc:picChg>
      </pc:sldChg>
      <pc:sldChg chg="addSp delSp modSp add mod ord modAnim">
        <pc:chgData name="Sabrina De Oliveira" userId="34420f5773a88cdb" providerId="LiveId" clId="{7D17E82B-CE46-49E5-A84E-E2FFE4F43B4F}" dt="2020-06-06T14:49:25.933" v="12541" actId="20577"/>
        <pc:sldMkLst>
          <pc:docMk/>
          <pc:sldMk cId="546630787" sldId="283"/>
        </pc:sldMkLst>
        <pc:spChg chg="del">
          <ac:chgData name="Sabrina De Oliveira" userId="34420f5773a88cdb" providerId="LiveId" clId="{7D17E82B-CE46-49E5-A84E-E2FFE4F43B4F}" dt="2020-06-04T14:16:39.438" v="9365" actId="478"/>
          <ac:spMkLst>
            <pc:docMk/>
            <pc:sldMk cId="546630787" sldId="283"/>
            <ac:spMk id="2" creationId="{1A7B22A4-EB73-4088-B3BD-58A5BBB247FA}"/>
          </ac:spMkLst>
        </pc:spChg>
        <pc:spChg chg="add del mod">
          <ac:chgData name="Sabrina De Oliveira" userId="34420f5773a88cdb" providerId="LiveId" clId="{7D17E82B-CE46-49E5-A84E-E2FFE4F43B4F}" dt="2020-06-05T14:05:08.733" v="12340" actId="478"/>
          <ac:spMkLst>
            <pc:docMk/>
            <pc:sldMk cId="546630787" sldId="283"/>
            <ac:spMk id="3" creationId="{5154FBBD-4DF2-4401-BC78-6489E5067EAE}"/>
          </ac:spMkLst>
        </pc:spChg>
        <pc:spChg chg="mod">
          <ac:chgData name="Sabrina De Oliveira" userId="34420f5773a88cdb" providerId="LiveId" clId="{7D17E82B-CE46-49E5-A84E-E2FFE4F43B4F}" dt="2020-06-06T14:49:25.933" v="12541" actId="20577"/>
          <ac:spMkLst>
            <pc:docMk/>
            <pc:sldMk cId="546630787" sldId="283"/>
            <ac:spMk id="7" creationId="{894F5E17-16CC-4DD2-86BC-93A4E7658A0B}"/>
          </ac:spMkLst>
        </pc:spChg>
        <pc:spChg chg="add mod ord">
          <ac:chgData name="Sabrina De Oliveira" userId="34420f5773a88cdb" providerId="LiveId" clId="{7D17E82B-CE46-49E5-A84E-E2FFE4F43B4F}" dt="2020-06-05T14:05:02.401" v="12336" actId="167"/>
          <ac:spMkLst>
            <pc:docMk/>
            <pc:sldMk cId="546630787" sldId="283"/>
            <ac:spMk id="8" creationId="{983E6E15-ED1C-43AF-B4B3-ECD2168CA101}"/>
          </ac:spMkLst>
        </pc:spChg>
        <pc:spChg chg="add mod ord">
          <ac:chgData name="Sabrina De Oliveira" userId="34420f5773a88cdb" providerId="LiveId" clId="{7D17E82B-CE46-49E5-A84E-E2FFE4F43B4F}" dt="2020-06-05T14:05:07.190" v="12339" actId="20577"/>
          <ac:spMkLst>
            <pc:docMk/>
            <pc:sldMk cId="546630787" sldId="283"/>
            <ac:spMk id="9" creationId="{485CD4ED-D109-4CB8-9CC7-E3CDDC43AA73}"/>
          </ac:spMkLst>
        </pc:spChg>
        <pc:spChg chg="del">
          <ac:chgData name="Sabrina De Oliveira" userId="34420f5773a88cdb" providerId="LiveId" clId="{7D17E82B-CE46-49E5-A84E-E2FFE4F43B4F}" dt="2020-06-04T14:16:31.947" v="9362" actId="478"/>
          <ac:spMkLst>
            <pc:docMk/>
            <pc:sldMk cId="546630787" sldId="283"/>
            <ac:spMk id="22" creationId="{CA7A6A01-6840-43AE-B55E-420E436ED335}"/>
          </ac:spMkLst>
        </pc:spChg>
        <pc:spChg chg="mod ord">
          <ac:chgData name="Sabrina De Oliveira" userId="34420f5773a88cdb" providerId="LiveId" clId="{7D17E82B-CE46-49E5-A84E-E2FFE4F43B4F}" dt="2020-06-04T14:17:06.487" v="9373" actId="20577"/>
          <ac:spMkLst>
            <pc:docMk/>
            <pc:sldMk cId="546630787" sldId="283"/>
            <ac:spMk id="24" creationId="{43F76A00-328E-49F7-964B-A7746F3194FF}"/>
          </ac:spMkLst>
        </pc:spChg>
        <pc:spChg chg="del">
          <ac:chgData name="Sabrina De Oliveira" userId="34420f5773a88cdb" providerId="LiveId" clId="{7D17E82B-CE46-49E5-A84E-E2FFE4F43B4F}" dt="2020-06-04T14:16:29.366" v="9360" actId="478"/>
          <ac:spMkLst>
            <pc:docMk/>
            <pc:sldMk cId="546630787" sldId="283"/>
            <ac:spMk id="25" creationId="{BE09F7AE-56CB-4ED1-BB80-C13E44369E5D}"/>
          </ac:spMkLst>
        </pc:spChg>
        <pc:picChg chg="del">
          <ac:chgData name="Sabrina De Oliveira" userId="34420f5773a88cdb" providerId="LiveId" clId="{7D17E82B-CE46-49E5-A84E-E2FFE4F43B4F}" dt="2020-06-05T14:05:04.656" v="12337" actId="478"/>
          <ac:picMkLst>
            <pc:docMk/>
            <pc:sldMk cId="546630787" sldId="283"/>
            <ac:picMk id="5" creationId="{77618D4F-4B01-4EEC-ADA7-D7F37175D651}"/>
          </ac:picMkLst>
        </pc:picChg>
        <pc:picChg chg="mod">
          <ac:chgData name="Sabrina De Oliveira" userId="34420f5773a88cdb" providerId="LiveId" clId="{7D17E82B-CE46-49E5-A84E-E2FFE4F43B4F}" dt="2020-06-04T14:16:22.251" v="9358" actId="1076"/>
          <ac:picMkLst>
            <pc:docMk/>
            <pc:sldMk cId="546630787" sldId="283"/>
            <ac:picMk id="4104" creationId="{CB495E52-DAC7-4E69-B1D9-DEBE42AC97C4}"/>
          </ac:picMkLst>
        </pc:picChg>
        <pc:picChg chg="add del">
          <ac:chgData name="Sabrina De Oliveira" userId="34420f5773a88cdb" providerId="LiveId" clId="{7D17E82B-CE46-49E5-A84E-E2FFE4F43B4F}" dt="2020-06-04T14:16:19.494" v="9357" actId="478"/>
          <ac:picMkLst>
            <pc:docMk/>
            <pc:sldMk cId="546630787" sldId="283"/>
            <ac:picMk id="4106" creationId="{0705A084-103D-4A35-9B22-B5BDC838D746}"/>
          </ac:picMkLst>
        </pc:picChg>
        <pc:picChg chg="del">
          <ac:chgData name="Sabrina De Oliveira" userId="34420f5773a88cdb" providerId="LiveId" clId="{7D17E82B-CE46-49E5-A84E-E2FFE4F43B4F}" dt="2020-06-04T14:16:14.062" v="9353" actId="478"/>
          <ac:picMkLst>
            <pc:docMk/>
            <pc:sldMk cId="546630787" sldId="283"/>
            <ac:picMk id="4108" creationId="{0E734023-676D-4BB5-B162-554211BBA263}"/>
          </ac:picMkLst>
        </pc:picChg>
      </pc:sldChg>
      <pc:sldChg chg="addSp delSp modSp add mod ord modAnim">
        <pc:chgData name="Sabrina De Oliveira" userId="34420f5773a88cdb" providerId="LiveId" clId="{7D17E82B-CE46-49E5-A84E-E2FFE4F43B4F}" dt="2020-06-06T14:18:35.183" v="12539" actId="478"/>
        <pc:sldMkLst>
          <pc:docMk/>
          <pc:sldMk cId="562129709" sldId="284"/>
        </pc:sldMkLst>
        <pc:spChg chg="del">
          <ac:chgData name="Sabrina De Oliveira" userId="34420f5773a88cdb" providerId="LiveId" clId="{7D17E82B-CE46-49E5-A84E-E2FFE4F43B4F}" dt="2020-06-04T14:16:05.080" v="9349" actId="478"/>
          <ac:spMkLst>
            <pc:docMk/>
            <pc:sldMk cId="562129709" sldId="284"/>
            <ac:spMk id="2" creationId="{1A7B22A4-EB73-4088-B3BD-58A5BBB247FA}"/>
          </ac:spMkLst>
        </pc:spChg>
        <pc:spChg chg="add del mod">
          <ac:chgData name="Sabrina De Oliveira" userId="34420f5773a88cdb" providerId="LiveId" clId="{7D17E82B-CE46-49E5-A84E-E2FFE4F43B4F}" dt="2020-06-06T14:18:35.183" v="12539" actId="478"/>
          <ac:spMkLst>
            <pc:docMk/>
            <pc:sldMk cId="562129709" sldId="284"/>
            <ac:spMk id="3" creationId="{B6ADF7B6-8577-4B2E-9811-71B31D6A2352}"/>
          </ac:spMkLst>
        </pc:spChg>
        <pc:spChg chg="mod">
          <ac:chgData name="Sabrina De Oliveira" userId="34420f5773a88cdb" providerId="LiveId" clId="{7D17E82B-CE46-49E5-A84E-E2FFE4F43B4F}" dt="2020-06-05T12:38:34.752" v="10698" actId="20577"/>
          <ac:spMkLst>
            <pc:docMk/>
            <pc:sldMk cId="562129709" sldId="284"/>
            <ac:spMk id="7" creationId="{894F5E17-16CC-4DD2-86BC-93A4E7658A0B}"/>
          </ac:spMkLst>
        </pc:spChg>
        <pc:spChg chg="add mod ord">
          <ac:chgData name="Sabrina De Oliveira" userId="34420f5773a88cdb" providerId="LiveId" clId="{7D17E82B-CE46-49E5-A84E-E2FFE4F43B4F}" dt="2020-06-05T14:04:50.656" v="12331" actId="167"/>
          <ac:spMkLst>
            <pc:docMk/>
            <pc:sldMk cId="562129709" sldId="284"/>
            <ac:spMk id="8" creationId="{BAF0D7C2-4CB9-4294-94D3-D3A8845AF85C}"/>
          </ac:spMkLst>
        </pc:spChg>
        <pc:spChg chg="add mod ord">
          <ac:chgData name="Sabrina De Oliveira" userId="34420f5773a88cdb" providerId="LiveId" clId="{7D17E82B-CE46-49E5-A84E-E2FFE4F43B4F}" dt="2020-06-05T14:04:54.878" v="12334" actId="20577"/>
          <ac:spMkLst>
            <pc:docMk/>
            <pc:sldMk cId="562129709" sldId="284"/>
            <ac:spMk id="9" creationId="{1B9AE61B-D100-4320-A8D9-1DA96552D42D}"/>
          </ac:spMkLst>
        </pc:spChg>
        <pc:spChg chg="del">
          <ac:chgData name="Sabrina De Oliveira" userId="34420f5773a88cdb" providerId="LiveId" clId="{7D17E82B-CE46-49E5-A84E-E2FFE4F43B4F}" dt="2020-06-04T14:15:53.616" v="9345" actId="478"/>
          <ac:spMkLst>
            <pc:docMk/>
            <pc:sldMk cId="562129709" sldId="284"/>
            <ac:spMk id="22" creationId="{CA7A6A01-6840-43AE-B55E-420E436ED335}"/>
          </ac:spMkLst>
        </pc:spChg>
        <pc:spChg chg="del">
          <ac:chgData name="Sabrina De Oliveira" userId="34420f5773a88cdb" providerId="LiveId" clId="{7D17E82B-CE46-49E5-A84E-E2FFE4F43B4F}" dt="2020-06-04T14:16:07.241" v="9350" actId="478"/>
          <ac:spMkLst>
            <pc:docMk/>
            <pc:sldMk cId="562129709" sldId="284"/>
            <ac:spMk id="24" creationId="{43F76A00-328E-49F7-964B-A7746F3194FF}"/>
          </ac:spMkLst>
        </pc:spChg>
        <pc:spChg chg="mod ord">
          <ac:chgData name="Sabrina De Oliveira" userId="34420f5773a88cdb" providerId="LiveId" clId="{7D17E82B-CE46-49E5-A84E-E2FFE4F43B4F}" dt="2020-06-04T14:16:59.066" v="9367" actId="20577"/>
          <ac:spMkLst>
            <pc:docMk/>
            <pc:sldMk cId="562129709" sldId="284"/>
            <ac:spMk id="25" creationId="{BE09F7AE-56CB-4ED1-BB80-C13E44369E5D}"/>
          </ac:spMkLst>
        </pc:spChg>
        <pc:picChg chg="del">
          <ac:chgData name="Sabrina De Oliveira" userId="34420f5773a88cdb" providerId="LiveId" clId="{7D17E82B-CE46-49E5-A84E-E2FFE4F43B4F}" dt="2020-06-05T14:04:52.109" v="12332" actId="478"/>
          <ac:picMkLst>
            <pc:docMk/>
            <pc:sldMk cId="562129709" sldId="284"/>
            <ac:picMk id="5" creationId="{77618D4F-4B01-4EEC-ADA7-D7F37175D651}"/>
          </ac:picMkLst>
        </pc:picChg>
        <pc:picChg chg="del">
          <ac:chgData name="Sabrina De Oliveira" userId="34420f5773a88cdb" providerId="LiveId" clId="{7D17E82B-CE46-49E5-A84E-E2FFE4F43B4F}" dt="2020-06-04T14:15:43.434" v="9342" actId="478"/>
          <ac:picMkLst>
            <pc:docMk/>
            <pc:sldMk cId="562129709" sldId="284"/>
            <ac:picMk id="4104" creationId="{CB495E52-DAC7-4E69-B1D9-DEBE42AC97C4}"/>
          </ac:picMkLst>
        </pc:picChg>
      </pc:sldChg>
      <pc:sldChg chg="addSp delSp modSp add mod modAnim">
        <pc:chgData name="Sabrina De Oliveira" userId="34420f5773a88cdb" providerId="LiveId" clId="{7D17E82B-CE46-49E5-A84E-E2FFE4F43B4F}" dt="2020-06-05T14:01:49.332" v="12280" actId="478"/>
        <pc:sldMkLst>
          <pc:docMk/>
          <pc:sldMk cId="995638431" sldId="285"/>
        </pc:sldMkLst>
        <pc:spChg chg="del mod">
          <ac:chgData name="Sabrina De Oliveira" userId="34420f5773a88cdb" providerId="LiveId" clId="{7D17E82B-CE46-49E5-A84E-E2FFE4F43B4F}" dt="2020-06-05T09:00:46.465" v="10264"/>
          <ac:spMkLst>
            <pc:docMk/>
            <pc:sldMk cId="995638431" sldId="285"/>
            <ac:spMk id="2" creationId="{67360215-9184-4679-84E4-9FE1A1D1DA82}"/>
          </ac:spMkLst>
        </pc:spChg>
        <pc:spChg chg="add mod">
          <ac:chgData name="Sabrina De Oliveira" userId="34420f5773a88cdb" providerId="LiveId" clId="{7D17E82B-CE46-49E5-A84E-E2FFE4F43B4F}" dt="2020-06-05T09:01:38.286" v="10279" actId="255"/>
          <ac:spMkLst>
            <pc:docMk/>
            <pc:sldMk cId="995638431" sldId="285"/>
            <ac:spMk id="5" creationId="{F0DF81F1-CB1D-4BFC-B3A2-09802DCF8A50}"/>
          </ac:spMkLst>
        </pc:spChg>
        <pc:spChg chg="add mod">
          <ac:chgData name="Sabrina De Oliveira" userId="34420f5773a88cdb" providerId="LiveId" clId="{7D17E82B-CE46-49E5-A84E-E2FFE4F43B4F}" dt="2020-06-05T09:01:38.286" v="10279" actId="255"/>
          <ac:spMkLst>
            <pc:docMk/>
            <pc:sldMk cId="995638431" sldId="285"/>
            <ac:spMk id="6" creationId="{B1CDFB3C-772D-4D6B-9F3B-A2BF1A15A8DC}"/>
          </ac:spMkLst>
        </pc:spChg>
        <pc:spChg chg="mod">
          <ac:chgData name="Sabrina De Oliveira" userId="34420f5773a88cdb" providerId="LiveId" clId="{7D17E82B-CE46-49E5-A84E-E2FFE4F43B4F}" dt="2020-06-05T09:01:32.998" v="10278" actId="255"/>
          <ac:spMkLst>
            <pc:docMk/>
            <pc:sldMk cId="995638431" sldId="285"/>
            <ac:spMk id="7" creationId="{894F5E17-16CC-4DD2-86BC-93A4E7658A0B}"/>
          </ac:spMkLst>
        </pc:spChg>
        <pc:spChg chg="add mod">
          <ac:chgData name="Sabrina De Oliveira" userId="34420f5773a88cdb" providerId="LiveId" clId="{7D17E82B-CE46-49E5-A84E-E2FFE4F43B4F}" dt="2020-06-05T09:01:52.235" v="10282" actId="14100"/>
          <ac:spMkLst>
            <pc:docMk/>
            <pc:sldMk cId="995638431" sldId="285"/>
            <ac:spMk id="8" creationId="{46DC1C8A-8AC8-4253-B5B0-01B5C32D330E}"/>
          </ac:spMkLst>
        </pc:spChg>
        <pc:spChg chg="add mod">
          <ac:chgData name="Sabrina De Oliveira" userId="34420f5773a88cdb" providerId="LiveId" clId="{7D17E82B-CE46-49E5-A84E-E2FFE4F43B4F}" dt="2020-06-05T09:01:55.999" v="10283" actId="1076"/>
          <ac:spMkLst>
            <pc:docMk/>
            <pc:sldMk cId="995638431" sldId="285"/>
            <ac:spMk id="9" creationId="{B13B2CD8-8D57-4711-9946-F99C56E57094}"/>
          </ac:spMkLst>
        </pc:spChg>
        <pc:picChg chg="del">
          <ac:chgData name="Sabrina De Oliveira" userId="34420f5773a88cdb" providerId="LiveId" clId="{7D17E82B-CE46-49E5-A84E-E2FFE4F43B4F}" dt="2020-06-05T14:01:49.332" v="12280" actId="478"/>
          <ac:picMkLst>
            <pc:docMk/>
            <pc:sldMk cId="995638431" sldId="285"/>
            <ac:picMk id="3" creationId="{98CC7CE1-7573-454D-BEE5-062E070761E2}"/>
          </ac:picMkLst>
        </pc:picChg>
        <pc:picChg chg="add mod ord">
          <ac:chgData name="Sabrina De Oliveira" userId="34420f5773a88cdb" providerId="LiveId" clId="{7D17E82B-CE46-49E5-A84E-E2FFE4F43B4F}" dt="2020-06-05T14:01:47.803" v="12279" actId="167"/>
          <ac:picMkLst>
            <pc:docMk/>
            <pc:sldMk cId="995638431" sldId="285"/>
            <ac:picMk id="10" creationId="{C531DD75-B8D9-461C-BB74-CEC671F2EA53}"/>
          </ac:picMkLst>
        </pc:picChg>
      </pc:sldChg>
      <pc:sldChg chg="addSp delSp modSp add del mod delAnim modAnim">
        <pc:chgData name="Sabrina De Oliveira" userId="34420f5773a88cdb" providerId="LiveId" clId="{7D17E82B-CE46-49E5-A84E-E2FFE4F43B4F}" dt="2020-06-08T12:02:52.383" v="12656"/>
        <pc:sldMkLst>
          <pc:docMk/>
          <pc:sldMk cId="3093698966" sldId="286"/>
        </pc:sldMkLst>
        <pc:spChg chg="add del mod ord">
          <ac:chgData name="Sabrina De Oliveira" userId="34420f5773a88cdb" providerId="LiveId" clId="{7D17E82B-CE46-49E5-A84E-E2FFE4F43B4F}" dt="2020-06-05T13:06:44.880" v="11024" actId="478"/>
          <ac:spMkLst>
            <pc:docMk/>
            <pc:sldMk cId="3093698966" sldId="286"/>
            <ac:spMk id="2" creationId="{C085AA7D-C2B8-4B22-9BBB-20F34B7DDABE}"/>
          </ac:spMkLst>
        </pc:spChg>
        <pc:spChg chg="add del">
          <ac:chgData name="Sabrina De Oliveira" userId="34420f5773a88cdb" providerId="LiveId" clId="{7D17E82B-CE46-49E5-A84E-E2FFE4F43B4F}" dt="2020-06-05T09:10:15.602" v="10407" actId="478"/>
          <ac:spMkLst>
            <pc:docMk/>
            <pc:sldMk cId="3093698966" sldId="286"/>
            <ac:spMk id="5" creationId="{F0DF81F1-CB1D-4BFC-B3A2-09802DCF8A50}"/>
          </ac:spMkLst>
        </pc:spChg>
        <pc:spChg chg="add del">
          <ac:chgData name="Sabrina De Oliveira" userId="34420f5773a88cdb" providerId="LiveId" clId="{7D17E82B-CE46-49E5-A84E-E2FFE4F43B4F}" dt="2020-06-05T09:10:08.861" v="10405" actId="478"/>
          <ac:spMkLst>
            <pc:docMk/>
            <pc:sldMk cId="3093698966" sldId="286"/>
            <ac:spMk id="6" creationId="{B1CDFB3C-772D-4D6B-9F3B-A2BF1A15A8DC}"/>
          </ac:spMkLst>
        </pc:spChg>
        <pc:spChg chg="mod">
          <ac:chgData name="Sabrina De Oliveira" userId="34420f5773a88cdb" providerId="LiveId" clId="{7D17E82B-CE46-49E5-A84E-E2FFE4F43B4F}" dt="2020-06-05T13:06:37.610" v="11023" actId="20577"/>
          <ac:spMkLst>
            <pc:docMk/>
            <pc:sldMk cId="3093698966" sldId="286"/>
            <ac:spMk id="7" creationId="{894F5E17-16CC-4DD2-86BC-93A4E7658A0B}"/>
          </ac:spMkLst>
        </pc:spChg>
        <pc:spChg chg="del mod">
          <ac:chgData name="Sabrina De Oliveira" userId="34420f5773a88cdb" providerId="LiveId" clId="{7D17E82B-CE46-49E5-A84E-E2FFE4F43B4F}" dt="2020-06-06T14:12:43.898" v="12532" actId="478"/>
          <ac:spMkLst>
            <pc:docMk/>
            <pc:sldMk cId="3093698966" sldId="286"/>
            <ac:spMk id="8" creationId="{46DC1C8A-8AC8-4253-B5B0-01B5C32D330E}"/>
          </ac:spMkLst>
        </pc:spChg>
        <pc:spChg chg="mod">
          <ac:chgData name="Sabrina De Oliveira" userId="34420f5773a88cdb" providerId="LiveId" clId="{7D17E82B-CE46-49E5-A84E-E2FFE4F43B4F}" dt="2020-06-06T14:13:06.365" v="12537" actId="1076"/>
          <ac:spMkLst>
            <pc:docMk/>
            <pc:sldMk cId="3093698966" sldId="286"/>
            <ac:spMk id="9" creationId="{B13B2CD8-8D57-4711-9946-F99C56E57094}"/>
          </ac:spMkLst>
        </pc:spChg>
        <pc:spChg chg="add del mod">
          <ac:chgData name="Sabrina De Oliveira" userId="34420f5773a88cdb" providerId="LiveId" clId="{7D17E82B-CE46-49E5-A84E-E2FFE4F43B4F}" dt="2020-06-05T09:09:29.982" v="10394"/>
          <ac:spMkLst>
            <pc:docMk/>
            <pc:sldMk cId="3093698966" sldId="286"/>
            <ac:spMk id="10" creationId="{44A45514-82C1-49A8-9F89-357AB1B274C6}"/>
          </ac:spMkLst>
        </pc:spChg>
        <pc:spChg chg="add del mod">
          <ac:chgData name="Sabrina De Oliveira" userId="34420f5773a88cdb" providerId="LiveId" clId="{7D17E82B-CE46-49E5-A84E-E2FFE4F43B4F}" dt="2020-06-05T09:09:29.982" v="10394"/>
          <ac:spMkLst>
            <pc:docMk/>
            <pc:sldMk cId="3093698966" sldId="286"/>
            <ac:spMk id="11" creationId="{206B85D8-1891-42BC-97EE-7FEBC94B0FC1}"/>
          </ac:spMkLst>
        </pc:spChg>
        <pc:spChg chg="add del mod">
          <ac:chgData name="Sabrina De Oliveira" userId="34420f5773a88cdb" providerId="LiveId" clId="{7D17E82B-CE46-49E5-A84E-E2FFE4F43B4F}" dt="2020-06-06T14:12:43.898" v="12532" actId="478"/>
          <ac:spMkLst>
            <pc:docMk/>
            <pc:sldMk cId="3093698966" sldId="286"/>
            <ac:spMk id="12" creationId="{17F1E07E-1381-4642-A86C-A1DDB49322CD}"/>
          </ac:spMkLst>
        </pc:spChg>
        <pc:spChg chg="add mod">
          <ac:chgData name="Sabrina De Oliveira" userId="34420f5773a88cdb" providerId="LiveId" clId="{7D17E82B-CE46-49E5-A84E-E2FFE4F43B4F}" dt="2020-06-06T14:13:06.365" v="12537" actId="1076"/>
          <ac:spMkLst>
            <pc:docMk/>
            <pc:sldMk cId="3093698966" sldId="286"/>
            <ac:spMk id="13" creationId="{2F152F7A-9EC8-4AD8-B8BF-2FC1E9898550}"/>
          </ac:spMkLst>
        </pc:spChg>
        <pc:spChg chg="add del mod">
          <ac:chgData name="Sabrina De Oliveira" userId="34420f5773a88cdb" providerId="LiveId" clId="{7D17E82B-CE46-49E5-A84E-E2FFE4F43B4F}" dt="2020-06-05T13:06:44.880" v="11024" actId="478"/>
          <ac:spMkLst>
            <pc:docMk/>
            <pc:sldMk cId="3093698966" sldId="286"/>
            <ac:spMk id="14" creationId="{E14FB631-0B05-4062-AE7A-25663CE6918C}"/>
          </ac:spMkLst>
        </pc:spChg>
        <pc:spChg chg="add del mod">
          <ac:chgData name="Sabrina De Oliveira" userId="34420f5773a88cdb" providerId="LiveId" clId="{7D17E82B-CE46-49E5-A84E-E2FFE4F43B4F}" dt="2020-06-05T13:06:44.880" v="11024" actId="478"/>
          <ac:spMkLst>
            <pc:docMk/>
            <pc:sldMk cId="3093698966" sldId="286"/>
            <ac:spMk id="15" creationId="{508EA797-5835-462E-8C4A-E8C18014D7BE}"/>
          </ac:spMkLst>
        </pc:spChg>
        <pc:picChg chg="del">
          <ac:chgData name="Sabrina De Oliveira" userId="34420f5773a88cdb" providerId="LiveId" clId="{7D17E82B-CE46-49E5-A84E-E2FFE4F43B4F}" dt="2020-06-05T14:03:28.273" v="12305" actId="478"/>
          <ac:picMkLst>
            <pc:docMk/>
            <pc:sldMk cId="3093698966" sldId="286"/>
            <ac:picMk id="3" creationId="{98CC7CE1-7573-454D-BEE5-062E070761E2}"/>
          </ac:picMkLst>
        </pc:picChg>
        <pc:picChg chg="add mod ord">
          <ac:chgData name="Sabrina De Oliveira" userId="34420f5773a88cdb" providerId="LiveId" clId="{7D17E82B-CE46-49E5-A84E-E2FFE4F43B4F}" dt="2020-06-05T14:03:27.135" v="12304" actId="167"/>
          <ac:picMkLst>
            <pc:docMk/>
            <pc:sldMk cId="3093698966" sldId="286"/>
            <ac:picMk id="16" creationId="{83886C80-B678-4ECA-BA70-CF8ECBF5B35C}"/>
          </ac:picMkLst>
        </pc:picChg>
      </pc:sldChg>
      <pc:sldChg chg="add del">
        <pc:chgData name="Sabrina De Oliveira" userId="34420f5773a88cdb" providerId="LiveId" clId="{7D17E82B-CE46-49E5-A84E-E2FFE4F43B4F}" dt="2020-06-05T13:17:50.831" v="11343" actId="2696"/>
        <pc:sldMkLst>
          <pc:docMk/>
          <pc:sldMk cId="3093137065" sldId="287"/>
        </pc:sldMkLst>
      </pc:sldChg>
      <pc:sldChg chg="addSp delSp modSp add mod">
        <pc:chgData name="Sabrina De Oliveira" userId="34420f5773a88cdb" providerId="LiveId" clId="{7D17E82B-CE46-49E5-A84E-E2FFE4F43B4F}" dt="2020-06-05T14:04:43.775" v="12329" actId="478"/>
        <pc:sldMkLst>
          <pc:docMk/>
          <pc:sldMk cId="3458042541" sldId="288"/>
        </pc:sldMkLst>
        <pc:spChg chg="add del mod">
          <ac:chgData name="Sabrina De Oliveira" userId="34420f5773a88cdb" providerId="LiveId" clId="{7D17E82B-CE46-49E5-A84E-E2FFE4F43B4F}" dt="2020-06-05T14:04:43.775" v="12329" actId="478"/>
          <ac:spMkLst>
            <pc:docMk/>
            <pc:sldMk cId="3458042541" sldId="288"/>
            <ac:spMk id="4" creationId="{0E59E60C-B8A2-42A9-B49B-833E39722782}"/>
          </ac:spMkLst>
        </pc:spChg>
        <pc:spChg chg="add mod ord">
          <ac:chgData name="Sabrina De Oliveira" userId="34420f5773a88cdb" providerId="LiveId" clId="{7D17E82B-CE46-49E5-A84E-E2FFE4F43B4F}" dt="2020-06-05T14:04:37.719" v="12325" actId="167"/>
          <ac:spMkLst>
            <pc:docMk/>
            <pc:sldMk cId="3458042541" sldId="288"/>
            <ac:spMk id="6" creationId="{38B2DBD0-721D-4026-A6F2-02633B1199C9}"/>
          </ac:spMkLst>
        </pc:spChg>
        <pc:spChg chg="add mod ord">
          <ac:chgData name="Sabrina De Oliveira" userId="34420f5773a88cdb" providerId="LiveId" clId="{7D17E82B-CE46-49E5-A84E-E2FFE4F43B4F}" dt="2020-06-05T14:04:42.036" v="12328" actId="20577"/>
          <ac:spMkLst>
            <pc:docMk/>
            <pc:sldMk cId="3458042541" sldId="288"/>
            <ac:spMk id="8" creationId="{94BD7CB1-646B-4295-9CF0-27F6500495ED}"/>
          </ac:spMkLst>
        </pc:spChg>
        <pc:picChg chg="del">
          <ac:chgData name="Sabrina De Oliveira" userId="34420f5773a88cdb" providerId="LiveId" clId="{7D17E82B-CE46-49E5-A84E-E2FFE4F43B4F}" dt="2020-06-05T14:04:39.632" v="12326" actId="478"/>
          <ac:picMkLst>
            <pc:docMk/>
            <pc:sldMk cId="3458042541" sldId="288"/>
            <ac:picMk id="5" creationId="{77618D4F-4B01-4EEC-ADA7-D7F37175D651}"/>
          </ac:picMkLst>
        </pc:picChg>
      </pc:sldChg>
      <pc:sldChg chg="addSp delSp modSp add mod ord">
        <pc:chgData name="Sabrina De Oliveira" userId="34420f5773a88cdb" providerId="LiveId" clId="{7D17E82B-CE46-49E5-A84E-E2FFE4F43B4F}" dt="2020-06-05T14:04:05.669" v="12311" actId="478"/>
        <pc:sldMkLst>
          <pc:docMk/>
          <pc:sldMk cId="3187717717" sldId="289"/>
        </pc:sldMkLst>
        <pc:spChg chg="del mod">
          <ac:chgData name="Sabrina De Oliveira" userId="34420f5773a88cdb" providerId="LiveId" clId="{7D17E82B-CE46-49E5-A84E-E2FFE4F43B4F}" dt="2020-06-05T12:45:11.173" v="10820" actId="478"/>
          <ac:spMkLst>
            <pc:docMk/>
            <pc:sldMk cId="3187717717" sldId="289"/>
            <ac:spMk id="2" creationId="{1A7B22A4-EB73-4088-B3BD-58A5BBB247FA}"/>
          </ac:spMkLst>
        </pc:spChg>
        <pc:spChg chg="add del mod">
          <ac:chgData name="Sabrina De Oliveira" userId="34420f5773a88cdb" providerId="LiveId" clId="{7D17E82B-CE46-49E5-A84E-E2FFE4F43B4F}" dt="2020-06-05T12:44:24.127" v="10811" actId="478"/>
          <ac:spMkLst>
            <pc:docMk/>
            <pc:sldMk cId="3187717717" sldId="289"/>
            <ac:spMk id="4" creationId="{E5B5432F-3F44-44EE-88FF-BED279C704FE}"/>
          </ac:spMkLst>
        </pc:spChg>
        <pc:spChg chg="add mod">
          <ac:chgData name="Sabrina De Oliveira" userId="34420f5773a88cdb" providerId="LiveId" clId="{7D17E82B-CE46-49E5-A84E-E2FFE4F43B4F}" dt="2020-06-05T12:44:57.950" v="10817" actId="255"/>
          <ac:spMkLst>
            <pc:docMk/>
            <pc:sldMk cId="3187717717" sldId="289"/>
            <ac:spMk id="6" creationId="{D4ED89BF-271F-4EFF-9B1B-223164C7E839}"/>
          </ac:spMkLst>
        </pc:spChg>
        <pc:spChg chg="add del ord">
          <ac:chgData name="Sabrina De Oliveira" userId="34420f5773a88cdb" providerId="LiveId" clId="{7D17E82B-CE46-49E5-A84E-E2FFE4F43B4F}" dt="2020-06-05T12:44:26.191" v="10812" actId="478"/>
          <ac:spMkLst>
            <pc:docMk/>
            <pc:sldMk cId="3187717717" sldId="289"/>
            <ac:spMk id="7" creationId="{894F5E17-16CC-4DD2-86BC-93A4E7658A0B}"/>
          </ac:spMkLst>
        </pc:spChg>
        <pc:spChg chg="add mod ord">
          <ac:chgData name="Sabrina De Oliveira" userId="34420f5773a88cdb" providerId="LiveId" clId="{7D17E82B-CE46-49E5-A84E-E2FFE4F43B4F}" dt="2020-06-05T12:45:10.030" v="10819" actId="167"/>
          <ac:spMkLst>
            <pc:docMk/>
            <pc:sldMk cId="3187717717" sldId="289"/>
            <ac:spMk id="8" creationId="{4AE9258F-2C9E-4E0F-BAA6-F278BF5BEC8D}"/>
          </ac:spMkLst>
        </pc:spChg>
        <pc:spChg chg="add del mod">
          <ac:chgData name="Sabrina De Oliveira" userId="34420f5773a88cdb" providerId="LiveId" clId="{7D17E82B-CE46-49E5-A84E-E2FFE4F43B4F}" dt="2020-06-05T12:44:27.668" v="10813" actId="478"/>
          <ac:spMkLst>
            <pc:docMk/>
            <pc:sldMk cId="3187717717" sldId="289"/>
            <ac:spMk id="11" creationId="{83909BF8-0BAE-44C9-BAAD-0949C3CADA9F}"/>
          </ac:spMkLst>
        </pc:spChg>
        <pc:spChg chg="add mod">
          <ac:chgData name="Sabrina De Oliveira" userId="34420f5773a88cdb" providerId="LiveId" clId="{7D17E82B-CE46-49E5-A84E-E2FFE4F43B4F}" dt="2020-06-05T14:03:52.748" v="12306"/>
          <ac:spMkLst>
            <pc:docMk/>
            <pc:sldMk cId="3187717717" sldId="289"/>
            <ac:spMk id="13" creationId="{13B3FA44-0854-4234-8D07-63BF6DAB7B73}"/>
          </ac:spMkLst>
        </pc:spChg>
        <pc:spChg chg="add mod ord">
          <ac:chgData name="Sabrina De Oliveira" userId="34420f5773a88cdb" providerId="LiveId" clId="{7D17E82B-CE46-49E5-A84E-E2FFE4F43B4F}" dt="2020-06-05T14:03:58.930" v="12307" actId="167"/>
          <ac:spMkLst>
            <pc:docMk/>
            <pc:sldMk cId="3187717717" sldId="289"/>
            <ac:spMk id="14" creationId="{E2C35CB7-E028-4FCA-9D22-88FE87EF9A86}"/>
          </ac:spMkLst>
        </pc:spChg>
        <pc:spChg chg="add del mod">
          <ac:chgData name="Sabrina De Oliveira" userId="34420f5773a88cdb" providerId="LiveId" clId="{7D17E82B-CE46-49E5-A84E-E2FFE4F43B4F}" dt="2020-06-05T14:04:05.669" v="12311" actId="478"/>
          <ac:spMkLst>
            <pc:docMk/>
            <pc:sldMk cId="3187717717" sldId="289"/>
            <ac:spMk id="15" creationId="{8C51D0DB-CF34-4924-8312-A697CF5DEF9D}"/>
          </ac:spMkLst>
        </pc:spChg>
        <pc:picChg chg="del">
          <ac:chgData name="Sabrina De Oliveira" userId="34420f5773a88cdb" providerId="LiveId" clId="{7D17E82B-CE46-49E5-A84E-E2FFE4F43B4F}" dt="2020-06-05T14:04:00.622" v="12308" actId="478"/>
          <ac:picMkLst>
            <pc:docMk/>
            <pc:sldMk cId="3187717717" sldId="289"/>
            <ac:picMk id="5" creationId="{77618D4F-4B01-4EEC-ADA7-D7F37175D651}"/>
          </ac:picMkLst>
        </pc:picChg>
        <pc:picChg chg="add mod">
          <ac:chgData name="Sabrina De Oliveira" userId="34420f5773a88cdb" providerId="LiveId" clId="{7D17E82B-CE46-49E5-A84E-E2FFE4F43B4F}" dt="2020-06-05T12:43:52.449" v="10806" actId="1076"/>
          <ac:picMkLst>
            <pc:docMk/>
            <pc:sldMk cId="3187717717" sldId="289"/>
            <ac:picMk id="9" creationId="{737EAB94-DAE5-4CEB-B126-A9D8F4FBE1D0}"/>
          </ac:picMkLst>
        </pc:picChg>
        <pc:picChg chg="del">
          <ac:chgData name="Sabrina De Oliveira" userId="34420f5773a88cdb" providerId="LiveId" clId="{7D17E82B-CE46-49E5-A84E-E2FFE4F43B4F}" dt="2020-06-05T12:44:03.647" v="10807" actId="478"/>
          <ac:picMkLst>
            <pc:docMk/>
            <pc:sldMk cId="3187717717" sldId="289"/>
            <ac:picMk id="4106" creationId="{0705A084-103D-4A35-9B22-B5BDC838D746}"/>
          </ac:picMkLst>
        </pc:picChg>
      </pc:sldChg>
      <pc:sldChg chg="addSp delSp modSp add mod">
        <pc:chgData name="Sabrina De Oliveira" userId="34420f5773a88cdb" providerId="LiveId" clId="{7D17E82B-CE46-49E5-A84E-E2FFE4F43B4F}" dt="2020-06-05T14:04:32.597" v="12323" actId="478"/>
        <pc:sldMkLst>
          <pc:docMk/>
          <pc:sldMk cId="2951926186" sldId="290"/>
        </pc:sldMkLst>
        <pc:spChg chg="add del mod">
          <ac:chgData name="Sabrina De Oliveira" userId="34420f5773a88cdb" providerId="LiveId" clId="{7D17E82B-CE46-49E5-A84E-E2FFE4F43B4F}" dt="2020-06-05T14:04:32.597" v="12323" actId="478"/>
          <ac:spMkLst>
            <pc:docMk/>
            <pc:sldMk cId="2951926186" sldId="290"/>
            <ac:spMk id="3" creationId="{1B4CEE8B-71BE-4EF8-AB3A-1129F5F664A0}"/>
          </ac:spMkLst>
        </pc:spChg>
        <pc:spChg chg="mod">
          <ac:chgData name="Sabrina De Oliveira" userId="34420f5773a88cdb" providerId="LiveId" clId="{7D17E82B-CE46-49E5-A84E-E2FFE4F43B4F}" dt="2020-06-05T12:46:46.280" v="10863" actId="20577"/>
          <ac:spMkLst>
            <pc:docMk/>
            <pc:sldMk cId="2951926186" sldId="290"/>
            <ac:spMk id="6" creationId="{D4ED89BF-271F-4EFF-9B1B-223164C7E839}"/>
          </ac:spMkLst>
        </pc:spChg>
        <pc:spChg chg="add mod ord">
          <ac:chgData name="Sabrina De Oliveira" userId="34420f5773a88cdb" providerId="LiveId" clId="{7D17E82B-CE46-49E5-A84E-E2FFE4F43B4F}" dt="2020-06-05T14:04:25.091" v="12319" actId="167"/>
          <ac:spMkLst>
            <pc:docMk/>
            <pc:sldMk cId="2951926186" sldId="290"/>
            <ac:spMk id="7" creationId="{F74E8D3C-0351-45BC-BB0F-4BC2DE13E300}"/>
          </ac:spMkLst>
        </pc:spChg>
        <pc:spChg chg="mod">
          <ac:chgData name="Sabrina De Oliveira" userId="34420f5773a88cdb" providerId="LiveId" clId="{7D17E82B-CE46-49E5-A84E-E2FFE4F43B4F}" dt="2020-06-05T12:47:23.129" v="10876" actId="20577"/>
          <ac:spMkLst>
            <pc:docMk/>
            <pc:sldMk cId="2951926186" sldId="290"/>
            <ac:spMk id="8" creationId="{4AE9258F-2C9E-4E0F-BAA6-F278BF5BEC8D}"/>
          </ac:spMkLst>
        </pc:spChg>
        <pc:spChg chg="add mod ord">
          <ac:chgData name="Sabrina De Oliveira" userId="34420f5773a88cdb" providerId="LiveId" clId="{7D17E82B-CE46-49E5-A84E-E2FFE4F43B4F}" dt="2020-06-05T14:04:30.686" v="12322" actId="20577"/>
          <ac:spMkLst>
            <pc:docMk/>
            <pc:sldMk cId="2951926186" sldId="290"/>
            <ac:spMk id="10" creationId="{0D944932-DEBE-42C6-A2AB-5CB80691FC2E}"/>
          </ac:spMkLst>
        </pc:spChg>
        <pc:picChg chg="del">
          <ac:chgData name="Sabrina De Oliveira" userId="34420f5773a88cdb" providerId="LiveId" clId="{7D17E82B-CE46-49E5-A84E-E2FFE4F43B4F}" dt="2020-06-05T14:04:26.791" v="12320" actId="478"/>
          <ac:picMkLst>
            <pc:docMk/>
            <pc:sldMk cId="2951926186" sldId="290"/>
            <ac:picMk id="5" creationId="{77618D4F-4B01-4EEC-ADA7-D7F37175D651}"/>
          </ac:picMkLst>
        </pc:picChg>
        <pc:picChg chg="del">
          <ac:chgData name="Sabrina De Oliveira" userId="34420f5773a88cdb" providerId="LiveId" clId="{7D17E82B-CE46-49E5-A84E-E2FFE4F43B4F}" dt="2020-06-05T12:47:05.985" v="10868" actId="478"/>
          <ac:picMkLst>
            <pc:docMk/>
            <pc:sldMk cId="2951926186" sldId="290"/>
            <ac:picMk id="9" creationId="{737EAB94-DAE5-4CEB-B126-A9D8F4FBE1D0}"/>
          </ac:picMkLst>
        </pc:picChg>
        <pc:picChg chg="add mod">
          <ac:chgData name="Sabrina De Oliveira" userId="34420f5773a88cdb" providerId="LiveId" clId="{7D17E82B-CE46-49E5-A84E-E2FFE4F43B4F}" dt="2020-06-05T12:47:04.566" v="10867" actId="167"/>
          <ac:picMkLst>
            <pc:docMk/>
            <pc:sldMk cId="2951926186" sldId="290"/>
            <ac:picMk id="3074" creationId="{7215787E-6AF0-49AC-AFC5-21D545063070}"/>
          </ac:picMkLst>
        </pc:picChg>
      </pc:sldChg>
      <pc:sldChg chg="addSp delSp modSp add mod">
        <pc:chgData name="Sabrina De Oliveira" userId="34420f5773a88cdb" providerId="LiveId" clId="{7D17E82B-CE46-49E5-A84E-E2FFE4F43B4F}" dt="2020-06-05T14:04:18.974" v="12317" actId="478"/>
        <pc:sldMkLst>
          <pc:docMk/>
          <pc:sldMk cId="1299182802" sldId="291"/>
        </pc:sldMkLst>
        <pc:spChg chg="add del mod">
          <ac:chgData name="Sabrina De Oliveira" userId="34420f5773a88cdb" providerId="LiveId" clId="{7D17E82B-CE46-49E5-A84E-E2FFE4F43B4F}" dt="2020-06-05T14:04:18.974" v="12317" actId="478"/>
          <ac:spMkLst>
            <pc:docMk/>
            <pc:sldMk cId="1299182802" sldId="291"/>
            <ac:spMk id="3" creationId="{79D7CD2F-ACCF-4BA1-ABEF-8EE48C767D13}"/>
          </ac:spMkLst>
        </pc:spChg>
        <pc:spChg chg="mod">
          <ac:chgData name="Sabrina De Oliveira" userId="34420f5773a88cdb" providerId="LiveId" clId="{7D17E82B-CE46-49E5-A84E-E2FFE4F43B4F}" dt="2020-06-05T12:45:40.180" v="10836" actId="20577"/>
          <ac:spMkLst>
            <pc:docMk/>
            <pc:sldMk cId="1299182802" sldId="291"/>
            <ac:spMk id="6" creationId="{D4ED89BF-271F-4EFF-9B1B-223164C7E839}"/>
          </ac:spMkLst>
        </pc:spChg>
        <pc:spChg chg="add mod ord">
          <ac:chgData name="Sabrina De Oliveira" userId="34420f5773a88cdb" providerId="LiveId" clId="{7D17E82B-CE46-49E5-A84E-E2FFE4F43B4F}" dt="2020-06-05T14:04:12.535" v="12313" actId="167"/>
          <ac:spMkLst>
            <pc:docMk/>
            <pc:sldMk cId="1299182802" sldId="291"/>
            <ac:spMk id="7" creationId="{C1D5328B-73CA-4C1C-9AAD-C5C5F8F492ED}"/>
          </ac:spMkLst>
        </pc:spChg>
        <pc:spChg chg="mod">
          <ac:chgData name="Sabrina De Oliveira" userId="34420f5773a88cdb" providerId="LiveId" clId="{7D17E82B-CE46-49E5-A84E-E2FFE4F43B4F}" dt="2020-06-05T12:45:56.196" v="10839" actId="20577"/>
          <ac:spMkLst>
            <pc:docMk/>
            <pc:sldMk cId="1299182802" sldId="291"/>
            <ac:spMk id="8" creationId="{4AE9258F-2C9E-4E0F-BAA6-F278BF5BEC8D}"/>
          </ac:spMkLst>
        </pc:spChg>
        <pc:spChg chg="add mod ord">
          <ac:chgData name="Sabrina De Oliveira" userId="34420f5773a88cdb" providerId="LiveId" clId="{7D17E82B-CE46-49E5-A84E-E2FFE4F43B4F}" dt="2020-06-05T14:04:16.630" v="12316" actId="20577"/>
          <ac:spMkLst>
            <pc:docMk/>
            <pc:sldMk cId="1299182802" sldId="291"/>
            <ac:spMk id="10" creationId="{B54E5287-B6C0-4074-A464-A37839B82F2A}"/>
          </ac:spMkLst>
        </pc:spChg>
        <pc:picChg chg="del">
          <ac:chgData name="Sabrina De Oliveira" userId="34420f5773a88cdb" providerId="LiveId" clId="{7D17E82B-CE46-49E5-A84E-E2FFE4F43B4F}" dt="2020-06-05T14:04:14.110" v="12314" actId="478"/>
          <ac:picMkLst>
            <pc:docMk/>
            <pc:sldMk cId="1299182802" sldId="291"/>
            <ac:picMk id="5" creationId="{77618D4F-4B01-4EEC-ADA7-D7F37175D651}"/>
          </ac:picMkLst>
        </pc:picChg>
        <pc:picChg chg="add del">
          <ac:chgData name="Sabrina De Oliveira" userId="34420f5773a88cdb" providerId="LiveId" clId="{7D17E82B-CE46-49E5-A84E-E2FFE4F43B4F}" dt="2020-06-05T12:46:28.709" v="10846" actId="478"/>
          <ac:picMkLst>
            <pc:docMk/>
            <pc:sldMk cId="1299182802" sldId="291"/>
            <ac:picMk id="9" creationId="{737EAB94-DAE5-4CEB-B126-A9D8F4FBE1D0}"/>
          </ac:picMkLst>
        </pc:picChg>
        <pc:picChg chg="add mod">
          <ac:chgData name="Sabrina De Oliveira" userId="34420f5773a88cdb" providerId="LiveId" clId="{7D17E82B-CE46-49E5-A84E-E2FFE4F43B4F}" dt="2020-06-05T12:46:26.814" v="10845" actId="167"/>
          <ac:picMkLst>
            <pc:docMk/>
            <pc:sldMk cId="1299182802" sldId="291"/>
            <ac:picMk id="2050" creationId="{E5552582-C3E1-4853-9095-34C00773AE5D}"/>
          </ac:picMkLst>
        </pc:picChg>
      </pc:sldChg>
      <pc:sldChg chg="addSp delSp modSp add mod ord addAnim delAnim modAnim">
        <pc:chgData name="Sabrina De Oliveira" userId="34420f5773a88cdb" providerId="LiveId" clId="{7D17E82B-CE46-49E5-A84E-E2FFE4F43B4F}" dt="2020-06-08T12:01:13.185" v="12643" actId="20577"/>
        <pc:sldMkLst>
          <pc:docMk/>
          <pc:sldMk cId="4182294919" sldId="292"/>
        </pc:sldMkLst>
        <pc:spChg chg="add mod">
          <ac:chgData name="Sabrina De Oliveira" userId="34420f5773a88cdb" providerId="LiveId" clId="{7D17E82B-CE46-49E5-A84E-E2FFE4F43B4F}" dt="2020-06-05T13:58:38.150" v="12245" actId="1076"/>
          <ac:spMkLst>
            <pc:docMk/>
            <pc:sldMk cId="4182294919" sldId="292"/>
            <ac:spMk id="2" creationId="{172FEF54-391D-4F43-AF66-57813976168A}"/>
          </ac:spMkLst>
        </pc:spChg>
        <pc:spChg chg="mod">
          <ac:chgData name="Sabrina De Oliveira" userId="34420f5773a88cdb" providerId="LiveId" clId="{7D17E82B-CE46-49E5-A84E-E2FFE4F43B4F}" dt="2020-06-05T13:06:51.070" v="11028" actId="20577"/>
          <ac:spMkLst>
            <pc:docMk/>
            <pc:sldMk cId="4182294919" sldId="292"/>
            <ac:spMk id="7" creationId="{894F5E17-16CC-4DD2-86BC-93A4E7658A0B}"/>
          </ac:spMkLst>
        </pc:spChg>
        <pc:spChg chg="add del">
          <ac:chgData name="Sabrina De Oliveira" userId="34420f5773a88cdb" providerId="LiveId" clId="{7D17E82B-CE46-49E5-A84E-E2FFE4F43B4F}" dt="2020-06-05T13:07:33.466" v="11040" actId="478"/>
          <ac:spMkLst>
            <pc:docMk/>
            <pc:sldMk cId="4182294919" sldId="292"/>
            <ac:spMk id="8" creationId="{46DC1C8A-8AC8-4253-B5B0-01B5C32D330E}"/>
          </ac:spMkLst>
        </pc:spChg>
        <pc:spChg chg="add del">
          <ac:chgData name="Sabrina De Oliveira" userId="34420f5773a88cdb" providerId="LiveId" clId="{7D17E82B-CE46-49E5-A84E-E2FFE4F43B4F}" dt="2020-06-05T13:07:33.466" v="11040" actId="478"/>
          <ac:spMkLst>
            <pc:docMk/>
            <pc:sldMk cId="4182294919" sldId="292"/>
            <ac:spMk id="9" creationId="{B13B2CD8-8D57-4711-9946-F99C56E57094}"/>
          </ac:spMkLst>
        </pc:spChg>
        <pc:spChg chg="add mod">
          <ac:chgData name="Sabrina De Oliveira" userId="34420f5773a88cdb" providerId="LiveId" clId="{7D17E82B-CE46-49E5-A84E-E2FFE4F43B4F}" dt="2020-06-05T13:56:07.503" v="12200" actId="14100"/>
          <ac:spMkLst>
            <pc:docMk/>
            <pc:sldMk cId="4182294919" sldId="292"/>
            <ac:spMk id="10" creationId="{30F2E935-1818-487E-BE45-57D57E8882C9}"/>
          </ac:spMkLst>
        </pc:spChg>
        <pc:spChg chg="add mod">
          <ac:chgData name="Sabrina De Oliveira" userId="34420f5773a88cdb" providerId="LiveId" clId="{7D17E82B-CE46-49E5-A84E-E2FFE4F43B4F}" dt="2020-06-05T13:56:07.503" v="12200" actId="14100"/>
          <ac:spMkLst>
            <pc:docMk/>
            <pc:sldMk cId="4182294919" sldId="292"/>
            <ac:spMk id="11" creationId="{41FB9240-8FFE-43F0-9E4E-B93F53DC76E7}"/>
          </ac:spMkLst>
        </pc:spChg>
        <pc:spChg chg="mod">
          <ac:chgData name="Sabrina De Oliveira" userId="34420f5773a88cdb" providerId="LiveId" clId="{7D17E82B-CE46-49E5-A84E-E2FFE4F43B4F}" dt="2020-06-05T13:07:48.219" v="11043" actId="1076"/>
          <ac:spMkLst>
            <pc:docMk/>
            <pc:sldMk cId="4182294919" sldId="292"/>
            <ac:spMk id="12" creationId="{17F1E07E-1381-4642-A86C-A1DDB49322CD}"/>
          </ac:spMkLst>
        </pc:spChg>
        <pc:spChg chg="mod">
          <ac:chgData name="Sabrina De Oliveira" userId="34420f5773a88cdb" providerId="LiveId" clId="{7D17E82B-CE46-49E5-A84E-E2FFE4F43B4F}" dt="2020-06-05T13:07:54.786" v="11044" actId="1076"/>
          <ac:spMkLst>
            <pc:docMk/>
            <pc:sldMk cId="4182294919" sldId="292"/>
            <ac:spMk id="13" creationId="{2F152F7A-9EC8-4AD8-B8BF-2FC1E9898550}"/>
          </ac:spMkLst>
        </pc:spChg>
        <pc:spChg chg="add mod">
          <ac:chgData name="Sabrina De Oliveira" userId="34420f5773a88cdb" providerId="LiveId" clId="{7D17E82B-CE46-49E5-A84E-E2FFE4F43B4F}" dt="2020-06-05T13:57:02.110" v="12229" actId="1076"/>
          <ac:spMkLst>
            <pc:docMk/>
            <pc:sldMk cId="4182294919" sldId="292"/>
            <ac:spMk id="14" creationId="{C5AC239D-B0B7-491E-AB1D-BE8E22C51B79}"/>
          </ac:spMkLst>
        </pc:spChg>
        <pc:spChg chg="add mod">
          <ac:chgData name="Sabrina De Oliveira" userId="34420f5773a88cdb" providerId="LiveId" clId="{7D17E82B-CE46-49E5-A84E-E2FFE4F43B4F}" dt="2020-06-05T13:58:32.413" v="12243" actId="1076"/>
          <ac:spMkLst>
            <pc:docMk/>
            <pc:sldMk cId="4182294919" sldId="292"/>
            <ac:spMk id="15" creationId="{27BFBEC7-E16E-4E5D-843C-CF84DC1A719C}"/>
          </ac:spMkLst>
        </pc:spChg>
        <pc:spChg chg="add mod ord">
          <ac:chgData name="Sabrina De Oliveira" userId="34420f5773a88cdb" providerId="LiveId" clId="{7D17E82B-CE46-49E5-A84E-E2FFE4F43B4F}" dt="2020-06-05T14:05:47.418" v="12356" actId="167"/>
          <ac:spMkLst>
            <pc:docMk/>
            <pc:sldMk cId="4182294919" sldId="292"/>
            <ac:spMk id="16" creationId="{27832756-16E7-44E2-8748-7D9760DCC863}"/>
          </ac:spMkLst>
        </pc:spChg>
        <pc:spChg chg="add mod ord">
          <ac:chgData name="Sabrina De Oliveira" userId="34420f5773a88cdb" providerId="LiveId" clId="{7D17E82B-CE46-49E5-A84E-E2FFE4F43B4F}" dt="2020-06-08T12:01:13.185" v="12643" actId="20577"/>
          <ac:spMkLst>
            <pc:docMk/>
            <pc:sldMk cId="4182294919" sldId="292"/>
            <ac:spMk id="17" creationId="{49B9ADF7-1D51-41ED-A35C-1D972A385544}"/>
          </ac:spMkLst>
        </pc:spChg>
        <pc:picChg chg="del">
          <ac:chgData name="Sabrina De Oliveira" userId="34420f5773a88cdb" providerId="LiveId" clId="{7D17E82B-CE46-49E5-A84E-E2FFE4F43B4F}" dt="2020-06-05T14:05:48.835" v="12357" actId="478"/>
          <ac:picMkLst>
            <pc:docMk/>
            <pc:sldMk cId="4182294919" sldId="292"/>
            <ac:picMk id="3" creationId="{98CC7CE1-7573-454D-BEE5-062E070761E2}"/>
          </ac:picMkLst>
        </pc:picChg>
      </pc:sldChg>
      <pc:sldChg chg="add ord modTransition">
        <pc:chgData name="Sabrina De Oliveira" userId="34420f5773a88cdb" providerId="LiveId" clId="{7D17E82B-CE46-49E5-A84E-E2FFE4F43B4F}" dt="2020-06-05T14:10:21.565" v="12395"/>
        <pc:sldMkLst>
          <pc:docMk/>
          <pc:sldMk cId="1653653443" sldId="293"/>
        </pc:sldMkLst>
      </pc:sldChg>
      <pc:sldChg chg="addSp delSp modSp add mod modClrScheme chgLayout">
        <pc:chgData name="Sabrina De Oliveira" userId="34420f5773a88cdb" providerId="LiveId" clId="{7D17E82B-CE46-49E5-A84E-E2FFE4F43B4F}" dt="2020-06-08T12:01:26.198" v="12651" actId="20577"/>
        <pc:sldMkLst>
          <pc:docMk/>
          <pc:sldMk cId="98910856" sldId="294"/>
        </pc:sldMkLst>
        <pc:spChg chg="add del mod ord">
          <ac:chgData name="Sabrina De Oliveira" userId="34420f5773a88cdb" providerId="LiveId" clId="{7D17E82B-CE46-49E5-A84E-E2FFE4F43B4F}" dt="2020-06-05T13:41:37.962" v="11849" actId="700"/>
          <ac:spMkLst>
            <pc:docMk/>
            <pc:sldMk cId="98910856" sldId="294"/>
            <ac:spMk id="2" creationId="{C9782F46-13B7-489B-BB9C-756C85D3BB08}"/>
          </ac:spMkLst>
        </pc:spChg>
        <pc:spChg chg="add del mod ord">
          <ac:chgData name="Sabrina De Oliveira" userId="34420f5773a88cdb" providerId="LiveId" clId="{7D17E82B-CE46-49E5-A84E-E2FFE4F43B4F}" dt="2020-06-05T13:41:49.338" v="11851" actId="700"/>
          <ac:spMkLst>
            <pc:docMk/>
            <pc:sldMk cId="98910856" sldId="294"/>
            <ac:spMk id="3" creationId="{19462B0D-2013-4869-B669-95A5EB079276}"/>
          </ac:spMkLst>
        </pc:spChg>
        <pc:spChg chg="del">
          <ac:chgData name="Sabrina De Oliveira" userId="34420f5773a88cdb" providerId="LiveId" clId="{7D17E82B-CE46-49E5-A84E-E2FFE4F43B4F}" dt="2020-06-05T13:39:13.974" v="11833" actId="478"/>
          <ac:spMkLst>
            <pc:docMk/>
            <pc:sldMk cId="98910856" sldId="294"/>
            <ac:spMk id="4" creationId="{449C96C2-491A-424F-8D0C-85D6E3C4A062}"/>
          </ac:spMkLst>
        </pc:spChg>
        <pc:spChg chg="del">
          <ac:chgData name="Sabrina De Oliveira" userId="34420f5773a88cdb" providerId="LiveId" clId="{7D17E82B-CE46-49E5-A84E-E2FFE4F43B4F}" dt="2020-06-05T13:39:34.764" v="11840" actId="478"/>
          <ac:spMkLst>
            <pc:docMk/>
            <pc:sldMk cId="98910856" sldId="294"/>
            <ac:spMk id="6" creationId="{A0EE8A14-A917-4C71-8F21-067CE199FA78}"/>
          </ac:spMkLst>
        </pc:spChg>
        <pc:spChg chg="mod ord">
          <ac:chgData name="Sabrina De Oliveira" userId="34420f5773a88cdb" providerId="LiveId" clId="{7D17E82B-CE46-49E5-A84E-E2FFE4F43B4F}" dt="2020-06-05T13:42:04.280" v="11855" actId="700"/>
          <ac:spMkLst>
            <pc:docMk/>
            <pc:sldMk cId="98910856" sldId="294"/>
            <ac:spMk id="7" creationId="{894F5E17-16CC-4DD2-86BC-93A4E7658A0B}"/>
          </ac:spMkLst>
        </pc:spChg>
        <pc:spChg chg="add del mod ord">
          <ac:chgData name="Sabrina De Oliveira" userId="34420f5773a88cdb" providerId="LiveId" clId="{7D17E82B-CE46-49E5-A84E-E2FFE4F43B4F}" dt="2020-06-05T13:41:49.338" v="11851" actId="700"/>
          <ac:spMkLst>
            <pc:docMk/>
            <pc:sldMk cId="98910856" sldId="294"/>
            <ac:spMk id="9" creationId="{97CE2435-ACA0-41E8-AE61-7BD9DAB95452}"/>
          </ac:spMkLst>
        </pc:spChg>
        <pc:spChg chg="add del mod ord">
          <ac:chgData name="Sabrina De Oliveira" userId="34420f5773a88cdb" providerId="LiveId" clId="{7D17E82B-CE46-49E5-A84E-E2FFE4F43B4F}" dt="2020-06-05T13:41:49.338" v="11851" actId="700"/>
          <ac:spMkLst>
            <pc:docMk/>
            <pc:sldMk cId="98910856" sldId="294"/>
            <ac:spMk id="10" creationId="{FDDBE689-DC1C-4B62-ABDF-E36DC5DE092C}"/>
          </ac:spMkLst>
        </pc:spChg>
        <pc:spChg chg="del">
          <ac:chgData name="Sabrina De Oliveira" userId="34420f5773a88cdb" providerId="LiveId" clId="{7D17E82B-CE46-49E5-A84E-E2FFE4F43B4F}" dt="2020-06-05T13:39:13.974" v="11833" actId="478"/>
          <ac:spMkLst>
            <pc:docMk/>
            <pc:sldMk cId="98910856" sldId="294"/>
            <ac:spMk id="11" creationId="{276E780D-DF8C-42B4-BFD0-9CABD2195464}"/>
          </ac:spMkLst>
        </pc:spChg>
        <pc:spChg chg="del">
          <ac:chgData name="Sabrina De Oliveira" userId="34420f5773a88cdb" providerId="LiveId" clId="{7D17E82B-CE46-49E5-A84E-E2FFE4F43B4F}" dt="2020-06-05T13:39:13.974" v="11833" actId="478"/>
          <ac:spMkLst>
            <pc:docMk/>
            <pc:sldMk cId="98910856" sldId="294"/>
            <ac:spMk id="12" creationId="{31693340-0294-4DC1-80EF-9BBA54D3DC81}"/>
          </ac:spMkLst>
        </pc:spChg>
        <pc:spChg chg="del">
          <ac:chgData name="Sabrina De Oliveira" userId="34420f5773a88cdb" providerId="LiveId" clId="{7D17E82B-CE46-49E5-A84E-E2FFE4F43B4F}" dt="2020-06-05T13:39:13.974" v="11833" actId="478"/>
          <ac:spMkLst>
            <pc:docMk/>
            <pc:sldMk cId="98910856" sldId="294"/>
            <ac:spMk id="13" creationId="{236921E8-09E0-45E2-BEAC-ABC68E070BB8}"/>
          </ac:spMkLst>
        </pc:spChg>
        <pc:spChg chg="del">
          <ac:chgData name="Sabrina De Oliveira" userId="34420f5773a88cdb" providerId="LiveId" clId="{7D17E82B-CE46-49E5-A84E-E2FFE4F43B4F}" dt="2020-06-05T13:39:13.974" v="11833" actId="478"/>
          <ac:spMkLst>
            <pc:docMk/>
            <pc:sldMk cId="98910856" sldId="294"/>
            <ac:spMk id="14" creationId="{AEB0F941-828C-4D3B-8C9A-D54A91FBB435}"/>
          </ac:spMkLst>
        </pc:spChg>
        <pc:spChg chg="del">
          <ac:chgData name="Sabrina De Oliveira" userId="34420f5773a88cdb" providerId="LiveId" clId="{7D17E82B-CE46-49E5-A84E-E2FFE4F43B4F}" dt="2020-06-05T13:39:13.974" v="11833" actId="478"/>
          <ac:spMkLst>
            <pc:docMk/>
            <pc:sldMk cId="98910856" sldId="294"/>
            <ac:spMk id="15" creationId="{EC94F77D-2E43-4480-B012-5CE6C658E979}"/>
          </ac:spMkLst>
        </pc:spChg>
        <pc:spChg chg="del">
          <ac:chgData name="Sabrina De Oliveira" userId="34420f5773a88cdb" providerId="LiveId" clId="{7D17E82B-CE46-49E5-A84E-E2FFE4F43B4F}" dt="2020-06-05T13:39:13.974" v="11833" actId="478"/>
          <ac:spMkLst>
            <pc:docMk/>
            <pc:sldMk cId="98910856" sldId="294"/>
            <ac:spMk id="16" creationId="{E7FF2A40-81DE-4572-93C7-6BAEA9A062D1}"/>
          </ac:spMkLst>
        </pc:spChg>
        <pc:spChg chg="del">
          <ac:chgData name="Sabrina De Oliveira" userId="34420f5773a88cdb" providerId="LiveId" clId="{7D17E82B-CE46-49E5-A84E-E2FFE4F43B4F}" dt="2020-06-05T13:39:13.974" v="11833" actId="478"/>
          <ac:spMkLst>
            <pc:docMk/>
            <pc:sldMk cId="98910856" sldId="294"/>
            <ac:spMk id="17" creationId="{F5EC4460-0265-4C2D-B0A7-1EDCD4BACCCE}"/>
          </ac:spMkLst>
        </pc:spChg>
        <pc:spChg chg="add del mod">
          <ac:chgData name="Sabrina De Oliveira" userId="34420f5773a88cdb" providerId="LiveId" clId="{7D17E82B-CE46-49E5-A84E-E2FFE4F43B4F}" dt="2020-06-05T13:42:00.780" v="11854"/>
          <ac:spMkLst>
            <pc:docMk/>
            <pc:sldMk cId="98910856" sldId="294"/>
            <ac:spMk id="18" creationId="{CD2CDBD1-CC83-45C6-A676-6232DC8ED266}"/>
          </ac:spMkLst>
        </pc:spChg>
        <pc:spChg chg="del">
          <ac:chgData name="Sabrina De Oliveira" userId="34420f5773a88cdb" providerId="LiveId" clId="{7D17E82B-CE46-49E5-A84E-E2FFE4F43B4F}" dt="2020-06-05T13:39:13.974" v="11833" actId="478"/>
          <ac:spMkLst>
            <pc:docMk/>
            <pc:sldMk cId="98910856" sldId="294"/>
            <ac:spMk id="19" creationId="{2C6E708B-8AB7-4004-9804-EB0A2B295AB8}"/>
          </ac:spMkLst>
        </pc:spChg>
        <pc:spChg chg="del">
          <ac:chgData name="Sabrina De Oliveira" userId="34420f5773a88cdb" providerId="LiveId" clId="{7D17E82B-CE46-49E5-A84E-E2FFE4F43B4F}" dt="2020-06-05T13:39:13.974" v="11833" actId="478"/>
          <ac:spMkLst>
            <pc:docMk/>
            <pc:sldMk cId="98910856" sldId="294"/>
            <ac:spMk id="20" creationId="{0F174822-5002-444E-AF32-7FCBAEE07E19}"/>
          </ac:spMkLst>
        </pc:spChg>
        <pc:spChg chg="del">
          <ac:chgData name="Sabrina De Oliveira" userId="34420f5773a88cdb" providerId="LiveId" clId="{7D17E82B-CE46-49E5-A84E-E2FFE4F43B4F}" dt="2020-06-05T13:39:13.974" v="11833" actId="478"/>
          <ac:spMkLst>
            <pc:docMk/>
            <pc:sldMk cId="98910856" sldId="294"/>
            <ac:spMk id="21" creationId="{61983303-B447-4997-BD0F-A6C88C95434D}"/>
          </ac:spMkLst>
        </pc:spChg>
        <pc:spChg chg="del">
          <ac:chgData name="Sabrina De Oliveira" userId="34420f5773a88cdb" providerId="LiveId" clId="{7D17E82B-CE46-49E5-A84E-E2FFE4F43B4F}" dt="2020-06-05T13:39:13.974" v="11833" actId="478"/>
          <ac:spMkLst>
            <pc:docMk/>
            <pc:sldMk cId="98910856" sldId="294"/>
            <ac:spMk id="22" creationId="{AB55016A-AC5B-4D07-8206-568B8A0F7582}"/>
          </ac:spMkLst>
        </pc:spChg>
        <pc:spChg chg="del">
          <ac:chgData name="Sabrina De Oliveira" userId="34420f5773a88cdb" providerId="LiveId" clId="{7D17E82B-CE46-49E5-A84E-E2FFE4F43B4F}" dt="2020-06-05T13:39:13.974" v="11833" actId="478"/>
          <ac:spMkLst>
            <pc:docMk/>
            <pc:sldMk cId="98910856" sldId="294"/>
            <ac:spMk id="23" creationId="{CF8EB660-1D04-4713-A696-0094ABE2DBBE}"/>
          </ac:spMkLst>
        </pc:spChg>
        <pc:spChg chg="del">
          <ac:chgData name="Sabrina De Oliveira" userId="34420f5773a88cdb" providerId="LiveId" clId="{7D17E82B-CE46-49E5-A84E-E2FFE4F43B4F}" dt="2020-06-05T13:39:13.974" v="11833" actId="478"/>
          <ac:spMkLst>
            <pc:docMk/>
            <pc:sldMk cId="98910856" sldId="294"/>
            <ac:spMk id="24" creationId="{A67AC1BD-D71E-4722-822C-BA9E7BFB7CFB}"/>
          </ac:spMkLst>
        </pc:spChg>
        <pc:spChg chg="del">
          <ac:chgData name="Sabrina De Oliveira" userId="34420f5773a88cdb" providerId="LiveId" clId="{7D17E82B-CE46-49E5-A84E-E2FFE4F43B4F}" dt="2020-06-05T13:39:13.974" v="11833" actId="478"/>
          <ac:spMkLst>
            <pc:docMk/>
            <pc:sldMk cId="98910856" sldId="294"/>
            <ac:spMk id="25" creationId="{D36FB265-BD2C-4921-897C-E7FDE0205CEA}"/>
          </ac:spMkLst>
        </pc:spChg>
        <pc:spChg chg="del">
          <ac:chgData name="Sabrina De Oliveira" userId="34420f5773a88cdb" providerId="LiveId" clId="{7D17E82B-CE46-49E5-A84E-E2FFE4F43B4F}" dt="2020-06-05T13:39:13.974" v="11833" actId="478"/>
          <ac:spMkLst>
            <pc:docMk/>
            <pc:sldMk cId="98910856" sldId="294"/>
            <ac:spMk id="26" creationId="{6EDF2984-8486-461A-A4CA-F15329CD678E}"/>
          </ac:spMkLst>
        </pc:spChg>
        <pc:spChg chg="del">
          <ac:chgData name="Sabrina De Oliveira" userId="34420f5773a88cdb" providerId="LiveId" clId="{7D17E82B-CE46-49E5-A84E-E2FFE4F43B4F}" dt="2020-06-05T13:39:13.974" v="11833" actId="478"/>
          <ac:spMkLst>
            <pc:docMk/>
            <pc:sldMk cId="98910856" sldId="294"/>
            <ac:spMk id="27" creationId="{4416718C-4BFF-48D8-A0F1-4005719FB81A}"/>
          </ac:spMkLst>
        </pc:spChg>
        <pc:spChg chg="del">
          <ac:chgData name="Sabrina De Oliveira" userId="34420f5773a88cdb" providerId="LiveId" clId="{7D17E82B-CE46-49E5-A84E-E2FFE4F43B4F}" dt="2020-06-05T13:39:13.974" v="11833" actId="478"/>
          <ac:spMkLst>
            <pc:docMk/>
            <pc:sldMk cId="98910856" sldId="294"/>
            <ac:spMk id="28" creationId="{0600D623-5ABF-4D71-A741-82FA358F66FD}"/>
          </ac:spMkLst>
        </pc:spChg>
        <pc:spChg chg="del">
          <ac:chgData name="Sabrina De Oliveira" userId="34420f5773a88cdb" providerId="LiveId" clId="{7D17E82B-CE46-49E5-A84E-E2FFE4F43B4F}" dt="2020-06-05T13:39:13.974" v="11833" actId="478"/>
          <ac:spMkLst>
            <pc:docMk/>
            <pc:sldMk cId="98910856" sldId="294"/>
            <ac:spMk id="29" creationId="{587C903F-12E4-43DB-A593-FC986DA7FD35}"/>
          </ac:spMkLst>
        </pc:spChg>
        <pc:spChg chg="del">
          <ac:chgData name="Sabrina De Oliveira" userId="34420f5773a88cdb" providerId="LiveId" clId="{7D17E82B-CE46-49E5-A84E-E2FFE4F43B4F}" dt="2020-06-05T13:39:21.993" v="11834" actId="478"/>
          <ac:spMkLst>
            <pc:docMk/>
            <pc:sldMk cId="98910856" sldId="294"/>
            <ac:spMk id="30" creationId="{D0D01871-02FA-4623-BC5D-BA934677F011}"/>
          </ac:spMkLst>
        </pc:spChg>
        <pc:spChg chg="add del mod">
          <ac:chgData name="Sabrina De Oliveira" userId="34420f5773a88cdb" providerId="LiveId" clId="{7D17E82B-CE46-49E5-A84E-E2FFE4F43B4F}" dt="2020-06-05T13:42:00.780" v="11854"/>
          <ac:spMkLst>
            <pc:docMk/>
            <pc:sldMk cId="98910856" sldId="294"/>
            <ac:spMk id="31" creationId="{F710676F-9CD5-407E-8C35-BA08A8AAFDEF}"/>
          </ac:spMkLst>
        </pc:spChg>
        <pc:spChg chg="add mod ord">
          <ac:chgData name="Sabrina De Oliveira" userId="34420f5773a88cdb" providerId="LiveId" clId="{7D17E82B-CE46-49E5-A84E-E2FFE4F43B4F}" dt="2020-06-05T13:46:42.572" v="11999" actId="207"/>
          <ac:spMkLst>
            <pc:docMk/>
            <pc:sldMk cId="98910856" sldId="294"/>
            <ac:spMk id="32" creationId="{EE6AB395-ED08-42D7-97D0-7877AE2E198B}"/>
          </ac:spMkLst>
        </pc:spChg>
        <pc:spChg chg="del">
          <ac:chgData name="Sabrina De Oliveira" userId="34420f5773a88cdb" providerId="LiveId" clId="{7D17E82B-CE46-49E5-A84E-E2FFE4F43B4F}" dt="2020-06-05T13:39:13.974" v="11833" actId="478"/>
          <ac:spMkLst>
            <pc:docMk/>
            <pc:sldMk cId="98910856" sldId="294"/>
            <ac:spMk id="33" creationId="{46B6D6B0-C649-49BF-8093-7BD5305BA96F}"/>
          </ac:spMkLst>
        </pc:spChg>
        <pc:spChg chg="del">
          <ac:chgData name="Sabrina De Oliveira" userId="34420f5773a88cdb" providerId="LiveId" clId="{7D17E82B-CE46-49E5-A84E-E2FFE4F43B4F}" dt="2020-06-05T13:39:28.498" v="11835" actId="478"/>
          <ac:spMkLst>
            <pc:docMk/>
            <pc:sldMk cId="98910856" sldId="294"/>
            <ac:spMk id="34" creationId="{00693CEB-5D77-49DF-8963-1EE165515772}"/>
          </ac:spMkLst>
        </pc:spChg>
        <pc:spChg chg="del">
          <ac:chgData name="Sabrina De Oliveira" userId="34420f5773a88cdb" providerId="LiveId" clId="{7D17E82B-CE46-49E5-A84E-E2FFE4F43B4F}" dt="2020-06-05T13:39:21.993" v="11834" actId="478"/>
          <ac:spMkLst>
            <pc:docMk/>
            <pc:sldMk cId="98910856" sldId="294"/>
            <ac:spMk id="35" creationId="{26132C57-5A0B-47F6-ADCF-08353286379A}"/>
          </ac:spMkLst>
        </pc:spChg>
        <pc:spChg chg="add mod ord">
          <ac:chgData name="Sabrina De Oliveira" userId="34420f5773a88cdb" providerId="LiveId" clId="{7D17E82B-CE46-49E5-A84E-E2FFE4F43B4F}" dt="2020-06-05T13:52:01.277" v="12161" actId="1076"/>
          <ac:spMkLst>
            <pc:docMk/>
            <pc:sldMk cId="98910856" sldId="294"/>
            <ac:spMk id="36" creationId="{E7F350FC-2425-4495-9145-7FC1B152A61D}"/>
          </ac:spMkLst>
        </pc:spChg>
        <pc:spChg chg="del mod">
          <ac:chgData name="Sabrina De Oliveira" userId="34420f5773a88cdb" providerId="LiveId" clId="{7D17E82B-CE46-49E5-A84E-E2FFE4F43B4F}" dt="2020-06-05T13:39:33.259" v="11839" actId="478"/>
          <ac:spMkLst>
            <pc:docMk/>
            <pc:sldMk cId="98910856" sldId="294"/>
            <ac:spMk id="37" creationId="{6F9EE79E-BE19-40E1-B8D7-D16D423F359C}"/>
          </ac:spMkLst>
        </pc:spChg>
        <pc:spChg chg="add del mod ord">
          <ac:chgData name="Sabrina De Oliveira" userId="34420f5773a88cdb" providerId="LiveId" clId="{7D17E82B-CE46-49E5-A84E-E2FFE4F43B4F}" dt="2020-06-05T13:44:48.153" v="11960" actId="3680"/>
          <ac:spMkLst>
            <pc:docMk/>
            <pc:sldMk cId="98910856" sldId="294"/>
            <ac:spMk id="38" creationId="{A97BA974-67DA-4203-B3E0-6D6E3BEA7253}"/>
          </ac:spMkLst>
        </pc:spChg>
        <pc:spChg chg="add del mod">
          <ac:chgData name="Sabrina De Oliveira" userId="34420f5773a88cdb" providerId="LiveId" clId="{7D17E82B-CE46-49E5-A84E-E2FFE4F43B4F}" dt="2020-06-05T13:48:44.384" v="12023" actId="478"/>
          <ac:spMkLst>
            <pc:docMk/>
            <pc:sldMk cId="98910856" sldId="294"/>
            <ac:spMk id="39" creationId="{AFC3BD19-144B-46E9-B4E9-0FC5A75C8D13}"/>
          </ac:spMkLst>
        </pc:spChg>
        <pc:spChg chg="add mod">
          <ac:chgData name="Sabrina De Oliveira" userId="34420f5773a88cdb" providerId="LiveId" clId="{7D17E82B-CE46-49E5-A84E-E2FFE4F43B4F}" dt="2020-06-05T13:51:24.437" v="12157" actId="1076"/>
          <ac:spMkLst>
            <pc:docMk/>
            <pc:sldMk cId="98910856" sldId="294"/>
            <ac:spMk id="42" creationId="{3DCEBB17-DE02-424E-A803-D4C400959F89}"/>
          </ac:spMkLst>
        </pc:spChg>
        <pc:spChg chg="add del mod">
          <ac:chgData name="Sabrina De Oliveira" userId="34420f5773a88cdb" providerId="LiveId" clId="{7D17E82B-CE46-49E5-A84E-E2FFE4F43B4F}" dt="2020-06-05T13:46:07.715" v="11995" actId="478"/>
          <ac:spMkLst>
            <pc:docMk/>
            <pc:sldMk cId="98910856" sldId="294"/>
            <ac:spMk id="43" creationId="{788F3EB1-C2E0-467A-AA32-8EF1899EE3BF}"/>
          </ac:spMkLst>
        </pc:spChg>
        <pc:spChg chg="add mod">
          <ac:chgData name="Sabrina De Oliveira" userId="34420f5773a88cdb" providerId="LiveId" clId="{7D17E82B-CE46-49E5-A84E-E2FFE4F43B4F}" dt="2020-06-05T13:52:15.541" v="12162" actId="14100"/>
          <ac:spMkLst>
            <pc:docMk/>
            <pc:sldMk cId="98910856" sldId="294"/>
            <ac:spMk id="44" creationId="{C2232EC1-A9BF-4628-9C95-FACB0F3B910B}"/>
          </ac:spMkLst>
        </pc:spChg>
        <pc:spChg chg="add mod ord">
          <ac:chgData name="Sabrina De Oliveira" userId="34420f5773a88cdb" providerId="LiveId" clId="{7D17E82B-CE46-49E5-A84E-E2FFE4F43B4F}" dt="2020-06-05T14:06:56.153" v="12380" actId="167"/>
          <ac:spMkLst>
            <pc:docMk/>
            <pc:sldMk cId="98910856" sldId="294"/>
            <ac:spMk id="46" creationId="{741A376E-3370-4820-B97E-CE268FEBD859}"/>
          </ac:spMkLst>
        </pc:spChg>
        <pc:spChg chg="add mod ord">
          <ac:chgData name="Sabrina De Oliveira" userId="34420f5773a88cdb" providerId="LiveId" clId="{7D17E82B-CE46-49E5-A84E-E2FFE4F43B4F}" dt="2020-06-08T12:01:26.198" v="12651" actId="20577"/>
          <ac:spMkLst>
            <pc:docMk/>
            <pc:sldMk cId="98910856" sldId="294"/>
            <ac:spMk id="47" creationId="{5E294A46-9C69-4564-8ECB-46E0049832BD}"/>
          </ac:spMkLst>
        </pc:spChg>
        <pc:spChg chg="add del mod">
          <ac:chgData name="Sabrina De Oliveira" userId="34420f5773a88cdb" providerId="LiveId" clId="{7D17E82B-CE46-49E5-A84E-E2FFE4F43B4F}" dt="2020-06-05T14:07:28.540" v="12388" actId="478"/>
          <ac:spMkLst>
            <pc:docMk/>
            <pc:sldMk cId="98910856" sldId="294"/>
            <ac:spMk id="49" creationId="{E7ECF18A-AEBB-42D9-A27A-276F2CA9F3ED}"/>
          </ac:spMkLst>
        </pc:spChg>
        <pc:graphicFrameChg chg="add mod ord modGraphic">
          <ac:chgData name="Sabrina De Oliveira" userId="34420f5773a88cdb" providerId="LiveId" clId="{7D17E82B-CE46-49E5-A84E-E2FFE4F43B4F}" dt="2020-06-07T13:33:00.528" v="12613" actId="1076"/>
          <ac:graphicFrameMkLst>
            <pc:docMk/>
            <pc:sldMk cId="98910856" sldId="294"/>
            <ac:graphicFrameMk id="40" creationId="{6A145C68-4A2F-4512-B6CC-055DD38D4C8A}"/>
          </ac:graphicFrameMkLst>
        </pc:graphicFrameChg>
        <pc:graphicFrameChg chg="add mod modGraphic">
          <ac:chgData name="Sabrina De Oliveira" userId="34420f5773a88cdb" providerId="LiveId" clId="{7D17E82B-CE46-49E5-A84E-E2FFE4F43B4F}" dt="2020-06-07T13:32:42.546" v="12610" actId="1076"/>
          <ac:graphicFrameMkLst>
            <pc:docMk/>
            <pc:sldMk cId="98910856" sldId="294"/>
            <ac:graphicFrameMk id="45" creationId="{997774F4-6151-4DA0-A97C-DF0DD9480F49}"/>
          </ac:graphicFrameMkLst>
        </pc:graphicFrameChg>
        <pc:picChg chg="del mod ord">
          <ac:chgData name="Sabrina De Oliveira" userId="34420f5773a88cdb" providerId="LiveId" clId="{7D17E82B-CE46-49E5-A84E-E2FFE4F43B4F}" dt="2020-06-05T14:06:57.700" v="12381" actId="478"/>
          <ac:picMkLst>
            <pc:docMk/>
            <pc:sldMk cId="98910856" sldId="294"/>
            <ac:picMk id="5" creationId="{77618D4F-4B01-4EEC-ADA7-D7F37175D651}"/>
          </ac:picMkLst>
        </pc:picChg>
        <pc:picChg chg="del">
          <ac:chgData name="Sabrina De Oliveira" userId="34420f5773a88cdb" providerId="LiveId" clId="{7D17E82B-CE46-49E5-A84E-E2FFE4F43B4F}" dt="2020-06-05T13:39:29.733" v="11836" actId="478"/>
          <ac:picMkLst>
            <pc:docMk/>
            <pc:sldMk cId="98910856" sldId="294"/>
            <ac:picMk id="8" creationId="{1F99E1F4-547E-4397-BA40-81A786D6A1C9}"/>
          </ac:picMkLst>
        </pc:picChg>
      </pc:sldChg>
    </pc:docChg>
  </pc:docChgLst>
  <pc:docChgLst>
    <pc:chgData name="Sabrina De Oliveira" userId="34420f5773a88cdb" providerId="LiveId" clId="{C6873D3A-5142-4B27-9846-7DCB74605CCD}"/>
    <pc:docChg chg="undo redo custSel mod addSld delSld modSld sldOrd">
      <pc:chgData name="Sabrina De Oliveira" userId="34420f5773a88cdb" providerId="LiveId" clId="{C6873D3A-5142-4B27-9846-7DCB74605CCD}" dt="2020-06-29T15:07:07.210" v="12717" actId="27636"/>
      <pc:docMkLst>
        <pc:docMk/>
      </pc:docMkLst>
      <pc:sldChg chg="del">
        <pc:chgData name="Sabrina De Oliveira" userId="34420f5773a88cdb" providerId="LiveId" clId="{C6873D3A-5142-4B27-9846-7DCB74605CCD}" dt="2020-06-20T18:05:49.203" v="522" actId="2696"/>
        <pc:sldMkLst>
          <pc:docMk/>
          <pc:sldMk cId="562078675" sldId="258"/>
        </pc:sldMkLst>
      </pc:sldChg>
      <pc:sldChg chg="addSp delSp modSp mod setBg">
        <pc:chgData name="Sabrina De Oliveira" userId="34420f5773a88cdb" providerId="LiveId" clId="{C6873D3A-5142-4B27-9846-7DCB74605CCD}" dt="2020-06-27T11:48:07.908" v="10766" actId="26606"/>
        <pc:sldMkLst>
          <pc:docMk/>
          <pc:sldMk cId="3231898379" sldId="259"/>
        </pc:sldMkLst>
        <pc:spChg chg="mod ord">
          <ac:chgData name="Sabrina De Oliveira" userId="34420f5773a88cdb" providerId="LiveId" clId="{C6873D3A-5142-4B27-9846-7DCB74605CCD}" dt="2020-06-27T11:48:07.908" v="10766" actId="26606"/>
          <ac:spMkLst>
            <pc:docMk/>
            <pc:sldMk cId="3231898379" sldId="259"/>
            <ac:spMk id="2" creationId="{C1D9150B-3754-466A-B336-D7D2310F2011}"/>
          </ac:spMkLst>
        </pc:spChg>
        <pc:spChg chg="mod">
          <ac:chgData name="Sabrina De Oliveira" userId="34420f5773a88cdb" providerId="LiveId" clId="{C6873D3A-5142-4B27-9846-7DCB74605CCD}" dt="2020-06-27T11:48:07.908" v="10766" actId="26606"/>
          <ac:spMkLst>
            <pc:docMk/>
            <pc:sldMk cId="3231898379" sldId="259"/>
            <ac:spMk id="3" creationId="{2EBCEB77-9F1C-413E-B274-08992502B075}"/>
          </ac:spMkLst>
        </pc:spChg>
        <pc:spChg chg="add del">
          <ac:chgData name="Sabrina De Oliveira" userId="34420f5773a88cdb" providerId="LiveId" clId="{C6873D3A-5142-4B27-9846-7DCB74605CCD}" dt="2020-06-27T11:48:07.908" v="10766" actId="26606"/>
          <ac:spMkLst>
            <pc:docMk/>
            <pc:sldMk cId="3231898379" sldId="259"/>
            <ac:spMk id="9" creationId="{E6A222EB-A81E-4238-B08D-AAB1828C8E0B}"/>
          </ac:spMkLst>
        </pc:spChg>
        <pc:spChg chg="add del">
          <ac:chgData name="Sabrina De Oliveira" userId="34420f5773a88cdb" providerId="LiveId" clId="{C6873D3A-5142-4B27-9846-7DCB74605CCD}" dt="2020-06-27T11:48:07.908" v="10766" actId="26606"/>
          <ac:spMkLst>
            <pc:docMk/>
            <pc:sldMk cId="3231898379" sldId="259"/>
            <ac:spMk id="11" creationId="{E014676C-074B-475A-8346-9C901C86CB97}"/>
          </ac:spMkLst>
        </pc:spChg>
        <pc:picChg chg="add mod">
          <ac:chgData name="Sabrina De Oliveira" userId="34420f5773a88cdb" providerId="LiveId" clId="{C6873D3A-5142-4B27-9846-7DCB74605CCD}" dt="2020-06-27T11:48:04.443" v="10764"/>
          <ac:picMkLst>
            <pc:docMk/>
            <pc:sldMk cId="3231898379" sldId="259"/>
            <ac:picMk id="4" creationId="{D582E148-9D06-4788-A0A0-3A1D89403E18}"/>
          </ac:picMkLst>
        </pc:picChg>
        <pc:cxnChg chg="add del">
          <ac:chgData name="Sabrina De Oliveira" userId="34420f5773a88cdb" providerId="LiveId" clId="{C6873D3A-5142-4B27-9846-7DCB74605CCD}" dt="2020-06-27T11:48:07.908" v="10766" actId="26606"/>
          <ac:cxnSpMkLst>
            <pc:docMk/>
            <pc:sldMk cId="3231898379" sldId="259"/>
            <ac:cxnSpMk id="13" creationId="{179C4C8E-197B-4679-AE96-B5147F971C90}"/>
          </ac:cxnSpMkLst>
        </pc:cxnChg>
      </pc:sldChg>
      <pc:sldChg chg="modSp del mod ord modTransition">
        <pc:chgData name="Sabrina De Oliveira" userId="34420f5773a88cdb" providerId="LiveId" clId="{C6873D3A-5142-4B27-9846-7DCB74605CCD}" dt="2020-06-20T18:30:05.426" v="903" actId="2696"/>
        <pc:sldMkLst>
          <pc:docMk/>
          <pc:sldMk cId="869727526" sldId="260"/>
        </pc:sldMkLst>
        <pc:spChg chg="mod">
          <ac:chgData name="Sabrina De Oliveira" userId="34420f5773a88cdb" providerId="LiveId" clId="{C6873D3A-5142-4B27-9846-7DCB74605CCD}" dt="2020-06-20T17:55:50.203" v="386" actId="20577"/>
          <ac:spMkLst>
            <pc:docMk/>
            <pc:sldMk cId="869727526" sldId="260"/>
            <ac:spMk id="7" creationId="{894F5E17-16CC-4DD2-86BC-93A4E7658A0B}"/>
          </ac:spMkLst>
        </pc:spChg>
      </pc:sldChg>
      <pc:sldChg chg="addSp delSp modSp mod delAnim modAnim">
        <pc:chgData name="Sabrina De Oliveira" userId="34420f5773a88cdb" providerId="LiveId" clId="{C6873D3A-5142-4B27-9846-7DCB74605CCD}" dt="2020-06-28T09:37:04.083" v="12321" actId="20577"/>
        <pc:sldMkLst>
          <pc:docMk/>
          <pc:sldMk cId="708108488" sldId="261"/>
        </pc:sldMkLst>
        <pc:spChg chg="mod ord">
          <ac:chgData name="Sabrina De Oliveira" userId="34420f5773a88cdb" providerId="LiveId" clId="{C6873D3A-5142-4B27-9846-7DCB74605CCD}" dt="2020-06-27T12:31:50.136" v="10921" actId="166"/>
          <ac:spMkLst>
            <pc:docMk/>
            <pc:sldMk cId="708108488" sldId="261"/>
            <ac:spMk id="2" creationId="{67360215-9184-4679-84E4-9FE1A1D1DA82}"/>
          </ac:spMkLst>
        </pc:spChg>
        <pc:spChg chg="mod">
          <ac:chgData name="Sabrina De Oliveira" userId="34420f5773a88cdb" providerId="LiveId" clId="{C6873D3A-5142-4B27-9846-7DCB74605CCD}" dt="2020-06-27T12:29:26.869" v="10832" actId="1076"/>
          <ac:spMkLst>
            <pc:docMk/>
            <pc:sldMk cId="708108488" sldId="261"/>
            <ac:spMk id="4" creationId="{12D73F79-1558-4454-A81A-F3DB3AAA345B}"/>
          </ac:spMkLst>
        </pc:spChg>
        <pc:spChg chg="add mod">
          <ac:chgData name="Sabrina De Oliveira" userId="34420f5773a88cdb" providerId="LiveId" clId="{C6873D3A-5142-4B27-9846-7DCB74605CCD}" dt="2020-06-20T18:03:39.428" v="501" actId="1582"/>
          <ac:spMkLst>
            <pc:docMk/>
            <pc:sldMk cId="708108488" sldId="261"/>
            <ac:spMk id="6" creationId="{7DAF3067-F79F-4843-85F3-AE4F9C584C64}"/>
          </ac:spMkLst>
        </pc:spChg>
        <pc:spChg chg="mod">
          <ac:chgData name="Sabrina De Oliveira" userId="34420f5773a88cdb" providerId="LiveId" clId="{C6873D3A-5142-4B27-9846-7DCB74605CCD}" dt="2020-06-20T17:56:43.531" v="395" actId="120"/>
          <ac:spMkLst>
            <pc:docMk/>
            <pc:sldMk cId="708108488" sldId="261"/>
            <ac:spMk id="7" creationId="{894F5E17-16CC-4DD2-86BC-93A4E7658A0B}"/>
          </ac:spMkLst>
        </pc:spChg>
        <pc:spChg chg="del mod">
          <ac:chgData name="Sabrina De Oliveira" userId="34420f5773a88cdb" providerId="LiveId" clId="{C6873D3A-5142-4B27-9846-7DCB74605CCD}" dt="2020-06-27T12:28:44.855" v="10821" actId="478"/>
          <ac:spMkLst>
            <pc:docMk/>
            <pc:sldMk cId="708108488" sldId="261"/>
            <ac:spMk id="8" creationId="{9A56DC33-F958-4877-99A9-BF2AC6050806}"/>
          </ac:spMkLst>
        </pc:spChg>
        <pc:spChg chg="mod">
          <ac:chgData name="Sabrina De Oliveira" userId="34420f5773a88cdb" providerId="LiveId" clId="{C6873D3A-5142-4B27-9846-7DCB74605CCD}" dt="2020-06-27T12:29:21.702" v="10831" actId="1076"/>
          <ac:spMkLst>
            <pc:docMk/>
            <pc:sldMk cId="708108488" sldId="261"/>
            <ac:spMk id="9" creationId="{AA23F4E1-923B-4AC9-BA0E-E679A9491D4B}"/>
          </ac:spMkLst>
        </pc:spChg>
        <pc:spChg chg="mod">
          <ac:chgData name="Sabrina De Oliveira" userId="34420f5773a88cdb" providerId="LiveId" clId="{C6873D3A-5142-4B27-9846-7DCB74605CCD}" dt="2020-06-27T12:28:42.163" v="10820" actId="1037"/>
          <ac:spMkLst>
            <pc:docMk/>
            <pc:sldMk cId="708108488" sldId="261"/>
            <ac:spMk id="10" creationId="{8AC09D58-7C1B-406E-BAF2-88F06EDE0208}"/>
          </ac:spMkLst>
        </pc:spChg>
        <pc:spChg chg="add del mod">
          <ac:chgData name="Sabrina De Oliveira" userId="34420f5773a88cdb" providerId="LiveId" clId="{C6873D3A-5142-4B27-9846-7DCB74605CCD}" dt="2020-06-27T12:28:48.984" v="10824" actId="478"/>
          <ac:spMkLst>
            <pc:docMk/>
            <pc:sldMk cId="708108488" sldId="261"/>
            <ac:spMk id="12" creationId="{F5ACA5FC-4626-4855-ACEE-9E332F653B77}"/>
          </ac:spMkLst>
        </pc:spChg>
        <pc:spChg chg="add mod">
          <ac:chgData name="Sabrina De Oliveira" userId="34420f5773a88cdb" providerId="LiveId" clId="{C6873D3A-5142-4B27-9846-7DCB74605CCD}" dt="2020-06-28T09:37:04.083" v="12321" actId="20577"/>
          <ac:spMkLst>
            <pc:docMk/>
            <pc:sldMk cId="708108488" sldId="261"/>
            <ac:spMk id="13" creationId="{ADC8D625-5C21-4940-AAA9-227DD947411D}"/>
          </ac:spMkLst>
        </pc:spChg>
        <pc:spChg chg="add del mod">
          <ac:chgData name="Sabrina De Oliveira" userId="34420f5773a88cdb" providerId="LiveId" clId="{C6873D3A-5142-4B27-9846-7DCB74605CCD}" dt="2020-06-20T18:01:50.547" v="481" actId="478"/>
          <ac:spMkLst>
            <pc:docMk/>
            <pc:sldMk cId="708108488" sldId="261"/>
            <ac:spMk id="15" creationId="{23BFE08A-51A7-483F-96A9-999CE79D6F5F}"/>
          </ac:spMkLst>
        </pc:spChg>
        <pc:spChg chg="add mod">
          <ac:chgData name="Sabrina De Oliveira" userId="34420f5773a88cdb" providerId="LiveId" clId="{C6873D3A-5142-4B27-9846-7DCB74605CCD}" dt="2020-06-20T18:03:39.428" v="501" actId="1582"/>
          <ac:spMkLst>
            <pc:docMk/>
            <pc:sldMk cId="708108488" sldId="261"/>
            <ac:spMk id="16" creationId="{24A6068D-488D-4CBF-BDBF-B2089568518F}"/>
          </ac:spMkLst>
        </pc:spChg>
        <pc:spChg chg="add mod">
          <ac:chgData name="Sabrina De Oliveira" userId="34420f5773a88cdb" providerId="LiveId" clId="{C6873D3A-5142-4B27-9846-7DCB74605CCD}" dt="2020-06-20T18:03:39.428" v="501" actId="1582"/>
          <ac:spMkLst>
            <pc:docMk/>
            <pc:sldMk cId="708108488" sldId="261"/>
            <ac:spMk id="17" creationId="{A0C6974A-E30A-421B-83B0-123459297050}"/>
          </ac:spMkLst>
        </pc:spChg>
        <pc:spChg chg="add mod">
          <ac:chgData name="Sabrina De Oliveira" userId="34420f5773a88cdb" providerId="LiveId" clId="{C6873D3A-5142-4B27-9846-7DCB74605CCD}" dt="2020-06-20T18:03:39.428" v="501" actId="1582"/>
          <ac:spMkLst>
            <pc:docMk/>
            <pc:sldMk cId="708108488" sldId="261"/>
            <ac:spMk id="18" creationId="{5343B016-92D3-463A-BED1-17722E5A9113}"/>
          </ac:spMkLst>
        </pc:spChg>
        <pc:spChg chg="add del mod">
          <ac:chgData name="Sabrina De Oliveira" userId="34420f5773a88cdb" providerId="LiveId" clId="{C6873D3A-5142-4B27-9846-7DCB74605CCD}" dt="2020-06-27T12:36:16.914" v="10922" actId="478"/>
          <ac:spMkLst>
            <pc:docMk/>
            <pc:sldMk cId="708108488" sldId="261"/>
            <ac:spMk id="19" creationId="{634494F5-2A04-4E94-BDEE-40291B3AD359}"/>
          </ac:spMkLst>
        </pc:spChg>
        <pc:spChg chg="add mod">
          <ac:chgData name="Sabrina De Oliveira" userId="34420f5773a88cdb" providerId="LiveId" clId="{C6873D3A-5142-4B27-9846-7DCB74605CCD}" dt="2020-06-27T12:28:52.780" v="10825" actId="1036"/>
          <ac:spMkLst>
            <pc:docMk/>
            <pc:sldMk cId="708108488" sldId="261"/>
            <ac:spMk id="21" creationId="{584F0A78-F4B2-4CA7-9E22-5A9CCAAB1FA2}"/>
          </ac:spMkLst>
        </pc:spChg>
        <pc:spChg chg="add mod">
          <ac:chgData name="Sabrina De Oliveira" userId="34420f5773a88cdb" providerId="LiveId" clId="{C6873D3A-5142-4B27-9846-7DCB74605CCD}" dt="2020-06-27T12:31:14.631" v="10913" actId="14100"/>
          <ac:spMkLst>
            <pc:docMk/>
            <pc:sldMk cId="708108488" sldId="261"/>
            <ac:spMk id="22" creationId="{F84CD83D-0586-4CFF-8455-FA297D4341B4}"/>
          </ac:spMkLst>
        </pc:spChg>
        <pc:spChg chg="add mod">
          <ac:chgData name="Sabrina De Oliveira" userId="34420f5773a88cdb" providerId="LiveId" clId="{C6873D3A-5142-4B27-9846-7DCB74605CCD}" dt="2020-06-27T12:31:27.494" v="10917" actId="14100"/>
          <ac:spMkLst>
            <pc:docMk/>
            <pc:sldMk cId="708108488" sldId="261"/>
            <ac:spMk id="23" creationId="{BEAE3DB1-072D-4764-98C0-ECBE03262E30}"/>
          </ac:spMkLst>
        </pc:spChg>
        <pc:picChg chg="add mod">
          <ac:chgData name="Sabrina De Oliveira" userId="34420f5773a88cdb" providerId="LiveId" clId="{C6873D3A-5142-4B27-9846-7DCB74605CCD}" dt="2020-06-20T18:04:15.354" v="507" actId="1076"/>
          <ac:picMkLst>
            <pc:docMk/>
            <pc:sldMk cId="708108488" sldId="261"/>
            <ac:picMk id="5" creationId="{6966A59F-103B-49BE-8A05-FF20B09602C9}"/>
          </ac:picMkLst>
        </pc:picChg>
        <pc:picChg chg="del">
          <ac:chgData name="Sabrina De Oliveira" userId="34420f5773a88cdb" providerId="LiveId" clId="{C6873D3A-5142-4B27-9846-7DCB74605CCD}" dt="2020-06-27T11:35:29.598" v="10645" actId="478"/>
          <ac:picMkLst>
            <pc:docMk/>
            <pc:sldMk cId="708108488" sldId="261"/>
            <ac:picMk id="11" creationId="{41116C33-43B0-4F6F-8738-A000A48A143B}"/>
          </ac:picMkLst>
        </pc:picChg>
        <pc:picChg chg="add del mod">
          <ac:chgData name="Sabrina De Oliveira" userId="34420f5773a88cdb" providerId="LiveId" clId="{C6873D3A-5142-4B27-9846-7DCB74605CCD}" dt="2020-06-20T18:00:30.869" v="445" actId="478"/>
          <ac:picMkLst>
            <pc:docMk/>
            <pc:sldMk cId="708108488" sldId="261"/>
            <ac:picMk id="14" creationId="{FFE3E507-FD4D-4F2F-83C8-69EFAF62AB88}"/>
          </ac:picMkLst>
        </pc:picChg>
        <pc:picChg chg="add mod">
          <ac:chgData name="Sabrina De Oliveira" userId="34420f5773a88cdb" providerId="LiveId" clId="{C6873D3A-5142-4B27-9846-7DCB74605CCD}" dt="2020-06-27T11:35:30.674" v="10646"/>
          <ac:picMkLst>
            <pc:docMk/>
            <pc:sldMk cId="708108488" sldId="261"/>
            <ac:picMk id="20" creationId="{E85F9FDA-A882-45E2-A827-CDBDDB029A9B}"/>
          </ac:picMkLst>
        </pc:picChg>
      </pc:sldChg>
      <pc:sldChg chg="del">
        <pc:chgData name="Sabrina De Oliveira" userId="34420f5773a88cdb" providerId="LiveId" clId="{C6873D3A-5142-4B27-9846-7DCB74605CCD}" dt="2020-06-24T15:35:00.007" v="7679" actId="2696"/>
        <pc:sldMkLst>
          <pc:docMk/>
          <pc:sldMk cId="417302294" sldId="262"/>
        </pc:sldMkLst>
      </pc:sldChg>
      <pc:sldChg chg="addSp modSp del mod">
        <pc:chgData name="Sabrina De Oliveira" userId="34420f5773a88cdb" providerId="LiveId" clId="{C6873D3A-5142-4B27-9846-7DCB74605CCD}" dt="2020-06-24T16:02:25.757" v="8553" actId="2696"/>
        <pc:sldMkLst>
          <pc:docMk/>
          <pc:sldMk cId="2241483681" sldId="264"/>
        </pc:sldMkLst>
        <pc:spChg chg="mod">
          <ac:chgData name="Sabrina De Oliveira" userId="34420f5773a88cdb" providerId="LiveId" clId="{C6873D3A-5142-4B27-9846-7DCB74605CCD}" dt="2020-06-24T15:39:03.367" v="7754" actId="20577"/>
          <ac:spMkLst>
            <pc:docMk/>
            <pc:sldMk cId="2241483681" sldId="264"/>
            <ac:spMk id="7" creationId="{894F5E17-16CC-4DD2-86BC-93A4E7658A0B}"/>
          </ac:spMkLst>
        </pc:spChg>
        <pc:spChg chg="add mod">
          <ac:chgData name="Sabrina De Oliveira" userId="34420f5773a88cdb" providerId="LiveId" clId="{C6873D3A-5142-4B27-9846-7DCB74605CCD}" dt="2020-06-24T15:39:32.228" v="7764" actId="207"/>
          <ac:spMkLst>
            <pc:docMk/>
            <pc:sldMk cId="2241483681" sldId="264"/>
            <ac:spMk id="14" creationId="{C78F7553-0703-461F-9EAC-7BFFEB791734}"/>
          </ac:spMkLst>
        </pc:spChg>
      </pc:sldChg>
      <pc:sldChg chg="del">
        <pc:chgData name="Sabrina De Oliveira" userId="34420f5773a88cdb" providerId="LiveId" clId="{C6873D3A-5142-4B27-9846-7DCB74605CCD}" dt="2020-06-24T16:10:14.309" v="8947" actId="2696"/>
        <pc:sldMkLst>
          <pc:docMk/>
          <pc:sldMk cId="475363969" sldId="265"/>
        </pc:sldMkLst>
      </pc:sldChg>
      <pc:sldChg chg="addSp delSp modSp mod ord modAnim">
        <pc:chgData name="Sabrina De Oliveira" userId="34420f5773a88cdb" providerId="LiveId" clId="{C6873D3A-5142-4B27-9846-7DCB74605CCD}" dt="2020-06-28T09:23:30.391" v="12209" actId="20577"/>
        <pc:sldMkLst>
          <pc:docMk/>
          <pc:sldMk cId="1939565083" sldId="267"/>
        </pc:sldMkLst>
        <pc:spChg chg="add del mod">
          <ac:chgData name="Sabrina De Oliveira" userId="34420f5773a88cdb" providerId="LiveId" clId="{C6873D3A-5142-4B27-9846-7DCB74605CCD}" dt="2020-06-24T16:05:13.414" v="8603"/>
          <ac:spMkLst>
            <pc:docMk/>
            <pc:sldMk cId="1939565083" sldId="267"/>
            <ac:spMk id="6" creationId="{F936B9BF-5C03-4946-AF2A-781F50258B94}"/>
          </ac:spMkLst>
        </pc:spChg>
        <pc:spChg chg="mod">
          <ac:chgData name="Sabrina De Oliveira" userId="34420f5773a88cdb" providerId="LiveId" clId="{C6873D3A-5142-4B27-9846-7DCB74605CCD}" dt="2020-06-24T16:04:55.105" v="8599" actId="20577"/>
          <ac:spMkLst>
            <pc:docMk/>
            <pc:sldMk cId="1939565083" sldId="267"/>
            <ac:spMk id="7" creationId="{894F5E17-16CC-4DD2-86BC-93A4E7658A0B}"/>
          </ac:spMkLst>
        </pc:spChg>
        <pc:spChg chg="add del mod">
          <ac:chgData name="Sabrina De Oliveira" userId="34420f5773a88cdb" providerId="LiveId" clId="{C6873D3A-5142-4B27-9846-7DCB74605CCD}" dt="2020-06-24T16:05:13.414" v="8603"/>
          <ac:spMkLst>
            <pc:docMk/>
            <pc:sldMk cId="1939565083" sldId="267"/>
            <ac:spMk id="8" creationId="{2338BD2E-7013-4746-94E2-61856AD3A0CF}"/>
          </ac:spMkLst>
        </pc:spChg>
        <pc:spChg chg="add del mod">
          <ac:chgData name="Sabrina De Oliveira" userId="34420f5773a88cdb" providerId="LiveId" clId="{C6873D3A-5142-4B27-9846-7DCB74605CCD}" dt="2020-06-27T15:17:55.677" v="11242" actId="478"/>
          <ac:spMkLst>
            <pc:docMk/>
            <pc:sldMk cId="1939565083" sldId="267"/>
            <ac:spMk id="8" creationId="{50C78C1C-1443-4A09-B584-63ED52B7D5CA}"/>
          </ac:spMkLst>
        </pc:spChg>
        <pc:spChg chg="del mod">
          <ac:chgData name="Sabrina De Oliveira" userId="34420f5773a88cdb" providerId="LiveId" clId="{C6873D3A-5142-4B27-9846-7DCB74605CCD}" dt="2020-06-27T09:39:23.196" v="9938" actId="478"/>
          <ac:spMkLst>
            <pc:docMk/>
            <pc:sldMk cId="1939565083" sldId="267"/>
            <ac:spMk id="9" creationId="{79F39F07-382E-4447-A12C-25B238E5E23F}"/>
          </ac:spMkLst>
        </pc:spChg>
        <pc:spChg chg="add mod">
          <ac:chgData name="Sabrina De Oliveira" userId="34420f5773a88cdb" providerId="LiveId" clId="{C6873D3A-5142-4B27-9846-7DCB74605CCD}" dt="2020-06-27T09:40:04.228" v="9943" actId="14100"/>
          <ac:spMkLst>
            <pc:docMk/>
            <pc:sldMk cId="1939565083" sldId="267"/>
            <ac:spMk id="10" creationId="{46788DAD-B9C4-4130-870A-85104C6BB81A}"/>
          </ac:spMkLst>
        </pc:spChg>
        <pc:spChg chg="add mod">
          <ac:chgData name="Sabrina De Oliveira" userId="34420f5773a88cdb" providerId="LiveId" clId="{C6873D3A-5142-4B27-9846-7DCB74605CCD}" dt="2020-06-27T09:50:30.315" v="10453" actId="20577"/>
          <ac:spMkLst>
            <pc:docMk/>
            <pc:sldMk cId="1939565083" sldId="267"/>
            <ac:spMk id="11" creationId="{08669FC9-7C48-4F23-A5B4-4E2725768128}"/>
          </ac:spMkLst>
        </pc:spChg>
        <pc:spChg chg="add mod">
          <ac:chgData name="Sabrina De Oliveira" userId="34420f5773a88cdb" providerId="LiveId" clId="{C6873D3A-5142-4B27-9846-7DCB74605CCD}" dt="2020-06-28T09:23:30.391" v="12209" actId="20577"/>
          <ac:spMkLst>
            <pc:docMk/>
            <pc:sldMk cId="1939565083" sldId="267"/>
            <ac:spMk id="12" creationId="{ACEEBDD2-1662-41A7-BFCC-3A32EFF70FA4}"/>
          </ac:spMkLst>
        </pc:spChg>
        <pc:spChg chg="add mod">
          <ac:chgData name="Sabrina De Oliveira" userId="34420f5773a88cdb" providerId="LiveId" clId="{C6873D3A-5142-4B27-9846-7DCB74605CCD}" dt="2020-06-28T09:20:06.505" v="12170" actId="20577"/>
          <ac:spMkLst>
            <pc:docMk/>
            <pc:sldMk cId="1939565083" sldId="267"/>
            <ac:spMk id="13" creationId="{E6BC0400-372A-43C3-A69D-7A5179F243CB}"/>
          </ac:spMkLst>
        </pc:spChg>
        <pc:spChg chg="add mod">
          <ac:chgData name="Sabrina De Oliveira" userId="34420f5773a88cdb" providerId="LiveId" clId="{C6873D3A-5142-4B27-9846-7DCB74605CCD}" dt="2020-06-27T11:38:44.684" v="10715"/>
          <ac:spMkLst>
            <pc:docMk/>
            <pc:sldMk cId="1939565083" sldId="267"/>
            <ac:spMk id="14" creationId="{525D11DD-C8EF-450C-8819-0360A2578692}"/>
          </ac:spMkLst>
        </pc:spChg>
        <pc:spChg chg="add mod">
          <ac:chgData name="Sabrina De Oliveira" userId="34420f5773a88cdb" providerId="LiveId" clId="{C6873D3A-5142-4B27-9846-7DCB74605CCD}" dt="2020-06-27T15:17:55.923" v="11243"/>
          <ac:spMkLst>
            <pc:docMk/>
            <pc:sldMk cId="1939565083" sldId="267"/>
            <ac:spMk id="15" creationId="{6C5317A3-5403-48B8-9346-7E5D61243E0D}"/>
          </ac:spMkLst>
        </pc:spChg>
        <pc:picChg chg="add mod">
          <ac:chgData name="Sabrina De Oliveira" userId="34420f5773a88cdb" providerId="LiveId" clId="{C6873D3A-5142-4B27-9846-7DCB74605CCD}" dt="2020-06-27T09:39:17.716" v="9937" actId="1076"/>
          <ac:picMkLst>
            <pc:docMk/>
            <pc:sldMk cId="1939565083" sldId="267"/>
            <ac:picMk id="2" creationId="{166B0673-02DF-42C7-8962-B3CE31B892CC}"/>
          </ac:picMkLst>
        </pc:picChg>
        <pc:picChg chg="del">
          <ac:chgData name="Sabrina De Oliveira" userId="34420f5773a88cdb" providerId="LiveId" clId="{C6873D3A-5142-4B27-9846-7DCB74605CCD}" dt="2020-06-27T11:36:41.392" v="10675" actId="478"/>
          <ac:picMkLst>
            <pc:docMk/>
            <pc:sldMk cId="1939565083" sldId="267"/>
            <ac:picMk id="3" creationId="{661B4642-0FB5-4E87-AF45-06B8DE4D4D4D}"/>
          </ac:picMkLst>
        </pc:picChg>
        <pc:picChg chg="del mod">
          <ac:chgData name="Sabrina De Oliveira" userId="34420f5773a88cdb" providerId="LiveId" clId="{C6873D3A-5142-4B27-9846-7DCB74605CCD}" dt="2020-06-27T09:38:38.015" v="9925" actId="478"/>
          <ac:picMkLst>
            <pc:docMk/>
            <pc:sldMk cId="1939565083" sldId="267"/>
            <ac:picMk id="1028" creationId="{E2E5E1B3-BD51-47DA-8093-C010C4D240F4}"/>
          </ac:picMkLst>
        </pc:picChg>
      </pc:sldChg>
      <pc:sldChg chg="del">
        <pc:chgData name="Sabrina De Oliveira" userId="34420f5773a88cdb" providerId="LiveId" clId="{C6873D3A-5142-4B27-9846-7DCB74605CCD}" dt="2020-06-24T16:10:14.309" v="8947" actId="2696"/>
        <pc:sldMkLst>
          <pc:docMk/>
          <pc:sldMk cId="83129120" sldId="269"/>
        </pc:sldMkLst>
      </pc:sldChg>
      <pc:sldChg chg="addSp delSp modSp mod modClrScheme modAnim chgLayout">
        <pc:chgData name="Sabrina De Oliveira" userId="34420f5773a88cdb" providerId="LiveId" clId="{C6873D3A-5142-4B27-9846-7DCB74605CCD}" dt="2020-06-29T12:02:22.319" v="12674" actId="171"/>
        <pc:sldMkLst>
          <pc:docMk/>
          <pc:sldMk cId="1322306824" sldId="270"/>
        </pc:sldMkLst>
        <pc:spChg chg="mod ord">
          <ac:chgData name="Sabrina De Oliveira" userId="34420f5773a88cdb" providerId="LiveId" clId="{C6873D3A-5142-4B27-9846-7DCB74605CCD}" dt="2020-06-27T18:48:01.288" v="12111" actId="115"/>
          <ac:spMkLst>
            <pc:docMk/>
            <pc:sldMk cId="1322306824" sldId="270"/>
            <ac:spMk id="2" creationId="{E478C2A4-D0E8-418F-8551-91F0F80690CE}"/>
          </ac:spMkLst>
        </pc:spChg>
        <pc:spChg chg="add mod ord">
          <ac:chgData name="Sabrina De Oliveira" userId="34420f5773a88cdb" providerId="LiveId" clId="{C6873D3A-5142-4B27-9846-7DCB74605CCD}" dt="2020-06-27T18:48:01.288" v="12111" actId="115"/>
          <ac:spMkLst>
            <pc:docMk/>
            <pc:sldMk cId="1322306824" sldId="270"/>
            <ac:spMk id="3" creationId="{9ECA7CDC-A870-4149-8A10-F0AE0C56AD70}"/>
          </ac:spMkLst>
        </pc:spChg>
        <pc:spChg chg="add mod ord">
          <ac:chgData name="Sabrina De Oliveira" userId="34420f5773a88cdb" providerId="LiveId" clId="{C6873D3A-5142-4B27-9846-7DCB74605CCD}" dt="2020-06-27T18:48:01.288" v="12111" actId="115"/>
          <ac:spMkLst>
            <pc:docMk/>
            <pc:sldMk cId="1322306824" sldId="270"/>
            <ac:spMk id="4" creationId="{231B56F9-FD24-4EB3-8B9F-96CF5F831948}"/>
          </ac:spMkLst>
        </pc:spChg>
        <pc:spChg chg="add mod ord">
          <ac:chgData name="Sabrina De Oliveira" userId="34420f5773a88cdb" providerId="LiveId" clId="{C6873D3A-5142-4B27-9846-7DCB74605CCD}" dt="2020-06-29T12:02:11.326" v="12672" actId="171"/>
          <ac:spMkLst>
            <pc:docMk/>
            <pc:sldMk cId="1322306824" sldId="270"/>
            <ac:spMk id="5" creationId="{69AEF390-CEA8-4D99-B65B-F39D4C4F9F19}"/>
          </ac:spMkLst>
        </pc:spChg>
        <pc:spChg chg="del">
          <ac:chgData name="Sabrina De Oliveira" userId="34420f5773a88cdb" providerId="LiveId" clId="{C6873D3A-5142-4B27-9846-7DCB74605CCD}" dt="2020-06-27T11:36:55.218" v="10683" actId="478"/>
          <ac:spMkLst>
            <pc:docMk/>
            <pc:sldMk cId="1322306824" sldId="270"/>
            <ac:spMk id="5" creationId="{E4720F5F-BDD4-4F23-A9CE-5757C1E9C4EA}"/>
          </ac:spMkLst>
        </pc:spChg>
        <pc:spChg chg="add mod">
          <ac:chgData name="Sabrina De Oliveira" userId="34420f5773a88cdb" providerId="LiveId" clId="{C6873D3A-5142-4B27-9846-7DCB74605CCD}" dt="2020-06-28T09:20:20.622" v="12176" actId="20577"/>
          <ac:spMkLst>
            <pc:docMk/>
            <pc:sldMk cId="1322306824" sldId="270"/>
            <ac:spMk id="6" creationId="{39E5599D-C85D-4A9F-9C6D-C2DF78D4780F}"/>
          </ac:spMkLst>
        </pc:spChg>
        <pc:spChg chg="mod ord">
          <ac:chgData name="Sabrina De Oliveira" userId="34420f5773a88cdb" providerId="LiveId" clId="{C6873D3A-5142-4B27-9846-7DCB74605CCD}" dt="2020-06-27T18:38:16.757" v="11497" actId="700"/>
          <ac:spMkLst>
            <pc:docMk/>
            <pc:sldMk cId="1322306824" sldId="270"/>
            <ac:spMk id="7" creationId="{894F5E17-16CC-4DD2-86BC-93A4E7658A0B}"/>
          </ac:spMkLst>
        </pc:spChg>
        <pc:spChg chg="del">
          <ac:chgData name="Sabrina De Oliveira" userId="34420f5773a88cdb" providerId="LiveId" clId="{C6873D3A-5142-4B27-9846-7DCB74605CCD}" dt="2020-06-27T11:36:54.526" v="10682" actId="478"/>
          <ac:spMkLst>
            <pc:docMk/>
            <pc:sldMk cId="1322306824" sldId="270"/>
            <ac:spMk id="8" creationId="{A68265EC-899A-4797-BA10-2527F53415A9}"/>
          </ac:spMkLst>
        </pc:spChg>
        <pc:spChg chg="add mod ord">
          <ac:chgData name="Sabrina De Oliveira" userId="34420f5773a88cdb" providerId="LiveId" clId="{C6873D3A-5142-4B27-9846-7DCB74605CCD}" dt="2020-06-29T12:02:22.319" v="12674" actId="171"/>
          <ac:spMkLst>
            <pc:docMk/>
            <pc:sldMk cId="1322306824" sldId="270"/>
            <ac:spMk id="8" creationId="{AD73161F-CA3A-4F12-B782-C3C5BDB58C33}"/>
          </ac:spMkLst>
        </pc:spChg>
        <pc:spChg chg="add mod">
          <ac:chgData name="Sabrina De Oliveira" userId="34420f5773a88cdb" providerId="LiveId" clId="{C6873D3A-5142-4B27-9846-7DCB74605CCD}" dt="2020-06-27T11:38:59.277" v="10730"/>
          <ac:spMkLst>
            <pc:docMk/>
            <pc:sldMk cId="1322306824" sldId="270"/>
            <ac:spMk id="9" creationId="{BF1676D0-C52A-4892-8139-1D90EE97FEE6}"/>
          </ac:spMkLst>
        </pc:spChg>
        <pc:spChg chg="add mod ord">
          <ac:chgData name="Sabrina De Oliveira" userId="34420f5773a88cdb" providerId="LiveId" clId="{C6873D3A-5142-4B27-9846-7DCB74605CCD}" dt="2020-06-27T18:45:30.328" v="11903" actId="14100"/>
          <ac:spMkLst>
            <pc:docMk/>
            <pc:sldMk cId="1322306824" sldId="270"/>
            <ac:spMk id="10" creationId="{EB0C8C97-9963-426F-B7F4-F0F80B7A3426}"/>
          </ac:spMkLst>
        </pc:spChg>
        <pc:spChg chg="add del mod ord">
          <ac:chgData name="Sabrina De Oliveira" userId="34420f5773a88cdb" providerId="LiveId" clId="{C6873D3A-5142-4B27-9846-7DCB74605CCD}" dt="2020-06-27T18:42:35.542" v="11741" actId="478"/>
          <ac:spMkLst>
            <pc:docMk/>
            <pc:sldMk cId="1322306824" sldId="270"/>
            <ac:spMk id="11" creationId="{7ED1A544-96F0-4587-A8D0-C8C4B8EC171E}"/>
          </ac:spMkLst>
        </pc:spChg>
        <pc:spChg chg="add del mod ord">
          <ac:chgData name="Sabrina De Oliveira" userId="34420f5773a88cdb" providerId="LiveId" clId="{C6873D3A-5142-4B27-9846-7DCB74605CCD}" dt="2020-06-27T18:46:10.387" v="11911" actId="478"/>
          <ac:spMkLst>
            <pc:docMk/>
            <pc:sldMk cId="1322306824" sldId="270"/>
            <ac:spMk id="12" creationId="{3E54DE4B-4BA8-4143-A5F5-66BA935CF482}"/>
          </ac:spMkLst>
        </pc:spChg>
        <pc:spChg chg="add mod ord">
          <ac:chgData name="Sabrina De Oliveira" userId="34420f5773a88cdb" providerId="LiveId" clId="{C6873D3A-5142-4B27-9846-7DCB74605CCD}" dt="2020-06-27T18:48:17.222" v="12113" actId="14100"/>
          <ac:spMkLst>
            <pc:docMk/>
            <pc:sldMk cId="1322306824" sldId="270"/>
            <ac:spMk id="13" creationId="{60D14DCD-742F-469D-9338-5F090E6153C4}"/>
          </ac:spMkLst>
        </pc:spChg>
        <pc:spChg chg="add mod">
          <ac:chgData name="Sabrina De Oliveira" userId="34420f5773a88cdb" providerId="LiveId" clId="{C6873D3A-5142-4B27-9846-7DCB74605CCD}" dt="2020-06-27T18:49:08.664" v="12132" actId="14100"/>
          <ac:spMkLst>
            <pc:docMk/>
            <pc:sldMk cId="1322306824" sldId="270"/>
            <ac:spMk id="14" creationId="{0E81298D-31F2-4A70-999E-4E48029D0F87}"/>
          </ac:spMkLst>
        </pc:spChg>
        <pc:spChg chg="add del mod ord">
          <ac:chgData name="Sabrina De Oliveira" userId="34420f5773a88cdb" providerId="LiveId" clId="{C6873D3A-5142-4B27-9846-7DCB74605CCD}" dt="2020-06-27T18:38:01.320" v="11493" actId="700"/>
          <ac:spMkLst>
            <pc:docMk/>
            <pc:sldMk cId="1322306824" sldId="270"/>
            <ac:spMk id="15" creationId="{E91B1C21-106B-4976-B209-9D42D00C6752}"/>
          </ac:spMkLst>
        </pc:spChg>
        <pc:spChg chg="add del mod ord">
          <ac:chgData name="Sabrina De Oliveira" userId="34420f5773a88cdb" providerId="LiveId" clId="{C6873D3A-5142-4B27-9846-7DCB74605CCD}" dt="2020-06-27T18:38:01.320" v="11493" actId="700"/>
          <ac:spMkLst>
            <pc:docMk/>
            <pc:sldMk cId="1322306824" sldId="270"/>
            <ac:spMk id="16" creationId="{7E0AD28D-691D-4CB1-B1D9-566D526F492A}"/>
          </ac:spMkLst>
        </pc:spChg>
        <pc:spChg chg="add del mod ord">
          <ac:chgData name="Sabrina De Oliveira" userId="34420f5773a88cdb" providerId="LiveId" clId="{C6873D3A-5142-4B27-9846-7DCB74605CCD}" dt="2020-06-27T18:38:01.320" v="11493" actId="700"/>
          <ac:spMkLst>
            <pc:docMk/>
            <pc:sldMk cId="1322306824" sldId="270"/>
            <ac:spMk id="17" creationId="{B00BC41A-0F57-4F99-A573-D532651159E6}"/>
          </ac:spMkLst>
        </pc:spChg>
        <pc:spChg chg="add del mod ord">
          <ac:chgData name="Sabrina De Oliveira" userId="34420f5773a88cdb" providerId="LiveId" clId="{C6873D3A-5142-4B27-9846-7DCB74605CCD}" dt="2020-06-27T18:38:01.320" v="11493" actId="700"/>
          <ac:spMkLst>
            <pc:docMk/>
            <pc:sldMk cId="1322306824" sldId="270"/>
            <ac:spMk id="18" creationId="{DACE3A67-03AF-490A-BC01-F63B385A5DC5}"/>
          </ac:spMkLst>
        </pc:spChg>
        <pc:spChg chg="add mod">
          <ac:chgData name="Sabrina De Oliveira" userId="34420f5773a88cdb" providerId="LiveId" clId="{C6873D3A-5142-4B27-9846-7DCB74605CCD}" dt="2020-06-29T11:59:18.968" v="12368" actId="1076"/>
          <ac:spMkLst>
            <pc:docMk/>
            <pc:sldMk cId="1322306824" sldId="270"/>
            <ac:spMk id="19" creationId="{57AE869A-A070-44E0-B1A3-0A63F22A8693}"/>
          </ac:spMkLst>
        </pc:spChg>
        <pc:spChg chg="add del mod ord">
          <ac:chgData name="Sabrina De Oliveira" userId="34420f5773a88cdb" providerId="LiveId" clId="{C6873D3A-5142-4B27-9846-7DCB74605CCD}" dt="2020-06-27T18:38:01.320" v="11493" actId="700"/>
          <ac:spMkLst>
            <pc:docMk/>
            <pc:sldMk cId="1322306824" sldId="270"/>
            <ac:spMk id="19" creationId="{7A1860EC-E6F1-48B1-9DC8-F4746B00D967}"/>
          </ac:spMkLst>
        </pc:spChg>
        <pc:spChg chg="add mod">
          <ac:chgData name="Sabrina De Oliveira" userId="34420f5773a88cdb" providerId="LiveId" clId="{C6873D3A-5142-4B27-9846-7DCB74605CCD}" dt="2020-06-27T18:50:23.062" v="12147" actId="14100"/>
          <ac:spMkLst>
            <pc:docMk/>
            <pc:sldMk cId="1322306824" sldId="270"/>
            <ac:spMk id="20" creationId="{F3DC32B5-9A4C-4774-BA50-5BCB160B6C9C}"/>
          </ac:spMkLst>
        </pc:spChg>
        <pc:spChg chg="add del mod">
          <ac:chgData name="Sabrina De Oliveira" userId="34420f5773a88cdb" providerId="LiveId" clId="{C6873D3A-5142-4B27-9846-7DCB74605CCD}" dt="2020-06-27T18:41:03.543" v="11722"/>
          <ac:spMkLst>
            <pc:docMk/>
            <pc:sldMk cId="1322306824" sldId="270"/>
            <ac:spMk id="21" creationId="{94247DDA-F0EA-4E45-93C2-70607B1A4E21}"/>
          </ac:spMkLst>
        </pc:spChg>
        <pc:spChg chg="add mod ord">
          <ac:chgData name="Sabrina De Oliveira" userId="34420f5773a88cdb" providerId="LiveId" clId="{C6873D3A-5142-4B27-9846-7DCB74605CCD}" dt="2020-06-28T09:24:32.324" v="12210" actId="1076"/>
          <ac:spMkLst>
            <pc:docMk/>
            <pc:sldMk cId="1322306824" sldId="270"/>
            <ac:spMk id="22" creationId="{41EE22E1-DAB2-41A5-B5AA-7F83B74A1CAE}"/>
          </ac:spMkLst>
        </pc:spChg>
        <pc:spChg chg="add mod">
          <ac:chgData name="Sabrina De Oliveira" userId="34420f5773a88cdb" providerId="LiveId" clId="{C6873D3A-5142-4B27-9846-7DCB74605CCD}" dt="2020-06-27T18:46:03.983" v="11910" actId="1076"/>
          <ac:spMkLst>
            <pc:docMk/>
            <pc:sldMk cId="1322306824" sldId="270"/>
            <ac:spMk id="23" creationId="{29CF6AAF-31AD-4A00-9632-70657B99E2BD}"/>
          </ac:spMkLst>
        </pc:spChg>
        <pc:spChg chg="add mod ord">
          <ac:chgData name="Sabrina De Oliveira" userId="34420f5773a88cdb" providerId="LiveId" clId="{C6873D3A-5142-4B27-9846-7DCB74605CCD}" dt="2020-06-27T18:49:54.622" v="12142" actId="14100"/>
          <ac:spMkLst>
            <pc:docMk/>
            <pc:sldMk cId="1322306824" sldId="270"/>
            <ac:spMk id="24" creationId="{D44098E7-F850-4604-A1A9-B124820EE225}"/>
          </ac:spMkLst>
        </pc:spChg>
        <pc:spChg chg="add mod">
          <ac:chgData name="Sabrina De Oliveira" userId="34420f5773a88cdb" providerId="LiveId" clId="{C6873D3A-5142-4B27-9846-7DCB74605CCD}" dt="2020-06-27T18:44:53.904" v="11896" actId="1076"/>
          <ac:spMkLst>
            <pc:docMk/>
            <pc:sldMk cId="1322306824" sldId="270"/>
            <ac:spMk id="25" creationId="{DA30C4BE-237E-4D05-ACB1-B83C1EB69FFD}"/>
          </ac:spMkLst>
        </pc:spChg>
        <pc:spChg chg="add mod">
          <ac:chgData name="Sabrina De Oliveira" userId="34420f5773a88cdb" providerId="LiveId" clId="{C6873D3A-5142-4B27-9846-7DCB74605CCD}" dt="2020-06-27T18:54:11.074" v="12160" actId="20577"/>
          <ac:spMkLst>
            <pc:docMk/>
            <pc:sldMk cId="1322306824" sldId="270"/>
            <ac:spMk id="26" creationId="{52104D49-6B58-4A0F-9ED4-A77725F487BE}"/>
          </ac:spMkLst>
        </pc:spChg>
        <pc:spChg chg="add del mod">
          <ac:chgData name="Sabrina De Oliveira" userId="34420f5773a88cdb" providerId="LiveId" clId="{C6873D3A-5142-4B27-9846-7DCB74605CCD}" dt="2020-06-27T18:45:05.450" v="11898"/>
          <ac:spMkLst>
            <pc:docMk/>
            <pc:sldMk cId="1322306824" sldId="270"/>
            <ac:spMk id="27" creationId="{C53A0545-894D-420C-8EEB-1889EAE422FF}"/>
          </ac:spMkLst>
        </pc:spChg>
        <pc:spChg chg="add mod">
          <ac:chgData name="Sabrina De Oliveira" userId="34420f5773a88cdb" providerId="LiveId" clId="{C6873D3A-5142-4B27-9846-7DCB74605CCD}" dt="2020-06-27T18:48:52.119" v="12125" actId="14100"/>
          <ac:spMkLst>
            <pc:docMk/>
            <pc:sldMk cId="1322306824" sldId="270"/>
            <ac:spMk id="28" creationId="{76539845-9599-4ED4-9892-7E79A1AC2378}"/>
          </ac:spMkLst>
        </pc:spChg>
        <pc:spChg chg="add mod ord">
          <ac:chgData name="Sabrina De Oliveira" userId="34420f5773a88cdb" providerId="LiveId" clId="{C6873D3A-5142-4B27-9846-7DCB74605CCD}" dt="2020-06-27T18:50:38.015" v="12151" actId="14100"/>
          <ac:spMkLst>
            <pc:docMk/>
            <pc:sldMk cId="1322306824" sldId="270"/>
            <ac:spMk id="29" creationId="{0E84FC81-3D29-44AE-9498-E95E50BA7BF2}"/>
          </ac:spMkLst>
        </pc:spChg>
      </pc:sldChg>
      <pc:sldChg chg="addSp modSp mod ord modTransition">
        <pc:chgData name="Sabrina De Oliveira" userId="34420f5773a88cdb" providerId="LiveId" clId="{C6873D3A-5142-4B27-9846-7DCB74605CCD}" dt="2020-06-28T09:41:44.698" v="12359"/>
        <pc:sldMkLst>
          <pc:docMk/>
          <pc:sldMk cId="3685867582" sldId="271"/>
        </pc:sldMkLst>
        <pc:spChg chg="add mod">
          <ac:chgData name="Sabrina De Oliveira" userId="34420f5773a88cdb" providerId="LiveId" clId="{C6873D3A-5142-4B27-9846-7DCB74605CCD}" dt="2020-06-28T09:20:31.319" v="12179" actId="20577"/>
          <ac:spMkLst>
            <pc:docMk/>
            <pc:sldMk cId="3685867582" sldId="271"/>
            <ac:spMk id="4" creationId="{B27E1510-8701-4F5C-B220-17A2DDB4F0AD}"/>
          </ac:spMkLst>
        </pc:spChg>
        <pc:spChg chg="add mod">
          <ac:chgData name="Sabrina De Oliveira" userId="34420f5773a88cdb" providerId="LiveId" clId="{C6873D3A-5142-4B27-9846-7DCB74605CCD}" dt="2020-06-28T09:20:28.320" v="12177"/>
          <ac:spMkLst>
            <pc:docMk/>
            <pc:sldMk cId="3685867582" sldId="271"/>
            <ac:spMk id="5" creationId="{802EE1A7-2915-4650-9065-B6DC60FAC9A7}"/>
          </ac:spMkLst>
        </pc:spChg>
      </pc:sldChg>
      <pc:sldChg chg="addSp delSp modSp del mod modAnim">
        <pc:chgData name="Sabrina De Oliveira" userId="34420f5773a88cdb" providerId="LiveId" clId="{C6873D3A-5142-4B27-9846-7DCB74605CCD}" dt="2020-06-24T18:27:25.934" v="9274" actId="2696"/>
        <pc:sldMkLst>
          <pc:docMk/>
          <pc:sldMk cId="133257320" sldId="272"/>
        </pc:sldMkLst>
        <pc:spChg chg="mod">
          <ac:chgData name="Sabrina De Oliveira" userId="34420f5773a88cdb" providerId="LiveId" clId="{C6873D3A-5142-4B27-9846-7DCB74605CCD}" dt="2020-06-20T17:46:46.593" v="270" actId="20577"/>
          <ac:spMkLst>
            <pc:docMk/>
            <pc:sldMk cId="133257320" sldId="272"/>
            <ac:spMk id="7" creationId="{041F3778-7216-4345-9C36-30D7F3349F41}"/>
          </ac:spMkLst>
        </pc:spChg>
        <pc:spChg chg="add mod">
          <ac:chgData name="Sabrina De Oliveira" userId="34420f5773a88cdb" providerId="LiveId" clId="{C6873D3A-5142-4B27-9846-7DCB74605CCD}" dt="2020-06-20T17:47:20.464" v="276" actId="1076"/>
          <ac:spMkLst>
            <pc:docMk/>
            <pc:sldMk cId="133257320" sldId="272"/>
            <ac:spMk id="15" creationId="{B76DAA6B-3482-47EB-955C-12CD46DFD8B4}"/>
          </ac:spMkLst>
        </pc:spChg>
        <pc:picChg chg="add mod">
          <ac:chgData name="Sabrina De Oliveira" userId="34420f5773a88cdb" providerId="LiveId" clId="{C6873D3A-5142-4B27-9846-7DCB74605CCD}" dt="2020-06-20T17:47:05.049" v="271" actId="207"/>
          <ac:picMkLst>
            <pc:docMk/>
            <pc:sldMk cId="133257320" sldId="272"/>
            <ac:picMk id="8" creationId="{26834622-AF8C-41ED-ADE9-67D86F22994E}"/>
          </ac:picMkLst>
        </pc:picChg>
        <pc:picChg chg="add del mod">
          <ac:chgData name="Sabrina De Oliveira" userId="34420f5773a88cdb" providerId="LiveId" clId="{C6873D3A-5142-4B27-9846-7DCB74605CCD}" dt="2020-06-20T17:47:08.889" v="272" actId="478"/>
          <ac:picMkLst>
            <pc:docMk/>
            <pc:sldMk cId="133257320" sldId="272"/>
            <ac:picMk id="12" creationId="{1C2AAB8B-0209-4A3E-A029-8C281DE948D4}"/>
          </ac:picMkLst>
        </pc:picChg>
        <pc:picChg chg="add mod ord">
          <ac:chgData name="Sabrina De Oliveira" userId="34420f5773a88cdb" providerId="LiveId" clId="{C6873D3A-5142-4B27-9846-7DCB74605CCD}" dt="2020-06-20T17:47:22.161" v="277" actId="166"/>
          <ac:picMkLst>
            <pc:docMk/>
            <pc:sldMk cId="133257320" sldId="272"/>
            <ac:picMk id="14" creationId="{433A1EBD-3711-454F-A56E-FBEE8C8F8898}"/>
          </ac:picMkLst>
        </pc:picChg>
        <pc:picChg chg="add del mod">
          <ac:chgData name="Sabrina De Oliveira" userId="34420f5773a88cdb" providerId="LiveId" clId="{C6873D3A-5142-4B27-9846-7DCB74605CCD}" dt="2020-06-20T17:52:52.889" v="341" actId="207"/>
          <ac:picMkLst>
            <pc:docMk/>
            <pc:sldMk cId="133257320" sldId="272"/>
            <ac:picMk id="16" creationId="{73C9A6E9-5B66-4F85-8842-D6E12F25D55D}"/>
          </ac:picMkLst>
        </pc:picChg>
        <pc:picChg chg="add del mod">
          <ac:chgData name="Sabrina De Oliveira" userId="34420f5773a88cdb" providerId="LiveId" clId="{C6873D3A-5142-4B27-9846-7DCB74605CCD}" dt="2020-06-20T17:49:29.996" v="312" actId="478"/>
          <ac:picMkLst>
            <pc:docMk/>
            <pc:sldMk cId="133257320" sldId="272"/>
            <ac:picMk id="18" creationId="{84142D7D-D7DB-4806-BD24-BE52933CD4F7}"/>
          </ac:picMkLst>
        </pc:picChg>
        <pc:picChg chg="add mod">
          <ac:chgData name="Sabrina De Oliveira" userId="34420f5773a88cdb" providerId="LiveId" clId="{C6873D3A-5142-4B27-9846-7DCB74605CCD}" dt="2020-06-20T17:52:52.889" v="341" actId="207"/>
          <ac:picMkLst>
            <pc:docMk/>
            <pc:sldMk cId="133257320" sldId="272"/>
            <ac:picMk id="19" creationId="{40BD841A-D001-4F15-9546-1AE3C3042703}"/>
          </ac:picMkLst>
        </pc:picChg>
        <pc:picChg chg="add mod">
          <ac:chgData name="Sabrina De Oliveira" userId="34420f5773a88cdb" providerId="LiveId" clId="{C6873D3A-5142-4B27-9846-7DCB74605CCD}" dt="2020-06-20T17:52:52.889" v="341" actId="207"/>
          <ac:picMkLst>
            <pc:docMk/>
            <pc:sldMk cId="133257320" sldId="272"/>
            <ac:picMk id="20" creationId="{DD50AC4F-3CEE-46CE-8BFD-6023F5FB1DC3}"/>
          </ac:picMkLst>
        </pc:picChg>
        <pc:picChg chg="add mod">
          <ac:chgData name="Sabrina De Oliveira" userId="34420f5773a88cdb" providerId="LiveId" clId="{C6873D3A-5142-4B27-9846-7DCB74605CCD}" dt="2020-06-21T10:14:01.115" v="910" actId="1035"/>
          <ac:picMkLst>
            <pc:docMk/>
            <pc:sldMk cId="133257320" sldId="272"/>
            <ac:picMk id="22" creationId="{0C9668E6-42A6-479C-BDAF-3DF54FA8D272}"/>
          </ac:picMkLst>
        </pc:picChg>
      </pc:sldChg>
      <pc:sldChg chg="addSp delSp modSp mod addAnim delAnim modAnim">
        <pc:chgData name="Sabrina De Oliveira" userId="34420f5773a88cdb" providerId="LiveId" clId="{C6873D3A-5142-4B27-9846-7DCB74605CCD}" dt="2020-06-27T13:48:45.333" v="11008" actId="20577"/>
        <pc:sldMkLst>
          <pc:docMk/>
          <pc:sldMk cId="4262503204" sldId="274"/>
        </pc:sldMkLst>
        <pc:spChg chg="del mod ord">
          <ac:chgData name="Sabrina De Oliveira" userId="34420f5773a88cdb" providerId="LiveId" clId="{C6873D3A-5142-4B27-9846-7DCB74605CCD}" dt="2020-06-20T17:33:18.868" v="126" actId="478"/>
          <ac:spMkLst>
            <pc:docMk/>
            <pc:sldMk cId="4262503204" sldId="274"/>
            <ac:spMk id="2" creationId="{08A416A4-D9DF-45EE-8A5F-6C04F3E080B7}"/>
          </ac:spMkLst>
        </pc:spChg>
        <pc:spChg chg="mod">
          <ac:chgData name="Sabrina De Oliveira" userId="34420f5773a88cdb" providerId="LiveId" clId="{C6873D3A-5142-4B27-9846-7DCB74605CCD}" dt="2020-06-20T17:28:04.545" v="41" actId="1035"/>
          <ac:spMkLst>
            <pc:docMk/>
            <pc:sldMk cId="4262503204" sldId="274"/>
            <ac:spMk id="9" creationId="{F03F9F49-502F-4B3D-994F-EAD70FD19E32}"/>
          </ac:spMkLst>
        </pc:spChg>
        <pc:spChg chg="mod">
          <ac:chgData name="Sabrina De Oliveira" userId="34420f5773a88cdb" providerId="LiveId" clId="{C6873D3A-5142-4B27-9846-7DCB74605CCD}" dt="2020-06-27T13:48:45.333" v="11008" actId="20577"/>
          <ac:spMkLst>
            <pc:docMk/>
            <pc:sldMk cId="4262503204" sldId="274"/>
            <ac:spMk id="10" creationId="{A22357CB-6840-44FE-BF38-B638938C20D4}"/>
          </ac:spMkLst>
        </pc:spChg>
        <pc:spChg chg="mod">
          <ac:chgData name="Sabrina De Oliveira" userId="34420f5773a88cdb" providerId="LiveId" clId="{C6873D3A-5142-4B27-9846-7DCB74605CCD}" dt="2020-06-20T17:38:57.038" v="188" actId="14100"/>
          <ac:spMkLst>
            <pc:docMk/>
            <pc:sldMk cId="4262503204" sldId="274"/>
            <ac:spMk id="20" creationId="{A9B88161-787D-4FE1-81D0-370764C8DD13}"/>
          </ac:spMkLst>
        </pc:spChg>
        <pc:spChg chg="mod">
          <ac:chgData name="Sabrina De Oliveira" userId="34420f5773a88cdb" providerId="LiveId" clId="{C6873D3A-5142-4B27-9846-7DCB74605CCD}" dt="2020-06-20T17:38:05.901" v="184" actId="1076"/>
          <ac:spMkLst>
            <pc:docMk/>
            <pc:sldMk cId="4262503204" sldId="274"/>
            <ac:spMk id="34" creationId="{1E960B4D-7791-4870-BB0B-C6DBF7C0844B}"/>
          </ac:spMkLst>
        </pc:spChg>
        <pc:spChg chg="del">
          <ac:chgData name="Sabrina De Oliveira" userId="34420f5773a88cdb" providerId="LiveId" clId="{C6873D3A-5142-4B27-9846-7DCB74605CCD}" dt="2020-06-20T17:23:07.812" v="0" actId="478"/>
          <ac:spMkLst>
            <pc:docMk/>
            <pc:sldMk cId="4262503204" sldId="274"/>
            <ac:spMk id="42" creationId="{CA2742A3-3AEE-427E-B77C-6039F71808C3}"/>
          </ac:spMkLst>
        </pc:spChg>
        <pc:spChg chg="del">
          <ac:chgData name="Sabrina De Oliveira" userId="34420f5773a88cdb" providerId="LiveId" clId="{C6873D3A-5142-4B27-9846-7DCB74605CCD}" dt="2020-06-20T17:23:09.661" v="2" actId="478"/>
          <ac:spMkLst>
            <pc:docMk/>
            <pc:sldMk cId="4262503204" sldId="274"/>
            <ac:spMk id="48" creationId="{3EDFCF83-67B0-4DE1-A18E-1BF075CF1043}"/>
          </ac:spMkLst>
        </pc:spChg>
        <pc:spChg chg="add mod">
          <ac:chgData name="Sabrina De Oliveira" userId="34420f5773a88cdb" providerId="LiveId" clId="{C6873D3A-5142-4B27-9846-7DCB74605CCD}" dt="2020-06-25T08:16:32.111" v="9368" actId="571"/>
          <ac:spMkLst>
            <pc:docMk/>
            <pc:sldMk cId="4262503204" sldId="274"/>
            <ac:spMk id="48" creationId="{B962B393-6F13-4872-8B2C-FEA47A1A852D}"/>
          </ac:spMkLst>
        </pc:spChg>
        <pc:spChg chg="add mod">
          <ac:chgData name="Sabrina De Oliveira" userId="34420f5773a88cdb" providerId="LiveId" clId="{C6873D3A-5142-4B27-9846-7DCB74605CCD}" dt="2020-06-25T08:16:32.111" v="9368" actId="571"/>
          <ac:spMkLst>
            <pc:docMk/>
            <pc:sldMk cId="4262503204" sldId="274"/>
            <ac:spMk id="53" creationId="{138D93C3-E0BF-439A-A052-A2AB6AEB2E93}"/>
          </ac:spMkLst>
        </pc:spChg>
        <pc:spChg chg="mod">
          <ac:chgData name="Sabrina De Oliveira" userId="34420f5773a88cdb" providerId="LiveId" clId="{C6873D3A-5142-4B27-9846-7DCB74605CCD}" dt="2020-06-20T17:39:31.101" v="244" actId="14100"/>
          <ac:spMkLst>
            <pc:docMk/>
            <pc:sldMk cId="4262503204" sldId="274"/>
            <ac:spMk id="54" creationId="{07C543B7-CBA8-4296-BCAE-77A7D5DE9EBE}"/>
          </ac:spMkLst>
        </pc:spChg>
        <pc:spChg chg="mod">
          <ac:chgData name="Sabrina De Oliveira" userId="34420f5773a88cdb" providerId="LiveId" clId="{C6873D3A-5142-4B27-9846-7DCB74605CCD}" dt="2020-06-20T17:39:37.270" v="245" actId="14100"/>
          <ac:spMkLst>
            <pc:docMk/>
            <pc:sldMk cId="4262503204" sldId="274"/>
            <ac:spMk id="55" creationId="{B6216458-35D2-4359-8397-46735755EC39}"/>
          </ac:spMkLst>
        </pc:spChg>
        <pc:spChg chg="mod">
          <ac:chgData name="Sabrina De Oliveira" userId="34420f5773a88cdb" providerId="LiveId" clId="{C6873D3A-5142-4B27-9846-7DCB74605CCD}" dt="2020-06-20T17:39:21.758" v="243" actId="20577"/>
          <ac:spMkLst>
            <pc:docMk/>
            <pc:sldMk cId="4262503204" sldId="274"/>
            <ac:spMk id="57" creationId="{8706A4BE-DC48-4BFA-9473-070E98137221}"/>
          </ac:spMkLst>
        </pc:spChg>
        <pc:spChg chg="mod">
          <ac:chgData name="Sabrina De Oliveira" userId="34420f5773a88cdb" providerId="LiveId" clId="{C6873D3A-5142-4B27-9846-7DCB74605CCD}" dt="2020-06-20T17:39:52.233" v="247" actId="1076"/>
          <ac:spMkLst>
            <pc:docMk/>
            <pc:sldMk cId="4262503204" sldId="274"/>
            <ac:spMk id="59" creationId="{E178643D-7FB2-4F7F-B9C8-28013C8E4EA4}"/>
          </ac:spMkLst>
        </pc:spChg>
        <pc:spChg chg="add del mod">
          <ac:chgData name="Sabrina De Oliveira" userId="34420f5773a88cdb" providerId="LiveId" clId="{C6873D3A-5142-4B27-9846-7DCB74605CCD}" dt="2020-06-20T17:33:18.136" v="125" actId="478"/>
          <ac:spMkLst>
            <pc:docMk/>
            <pc:sldMk cId="4262503204" sldId="274"/>
            <ac:spMk id="63" creationId="{D68876CD-00C9-4A76-9D1A-85A028A10A7C}"/>
          </ac:spMkLst>
        </pc:spChg>
        <pc:picChg chg="del">
          <ac:chgData name="Sabrina De Oliveira" userId="34420f5773a88cdb" providerId="LiveId" clId="{C6873D3A-5142-4B27-9846-7DCB74605CCD}" dt="2020-06-20T17:23:08.698" v="1" actId="478"/>
          <ac:picMkLst>
            <pc:docMk/>
            <pc:sldMk cId="4262503204" sldId="274"/>
            <ac:picMk id="13" creationId="{6CC7936E-BA0C-4C42-8F76-F9A03F98E6C1}"/>
          </ac:picMkLst>
        </pc:picChg>
        <pc:picChg chg="add mod ord">
          <ac:chgData name="Sabrina De Oliveira" userId="34420f5773a88cdb" providerId="LiveId" clId="{C6873D3A-5142-4B27-9846-7DCB74605CCD}" dt="2020-06-27T11:45:19.092" v="10736" actId="167"/>
          <ac:picMkLst>
            <pc:docMk/>
            <pc:sldMk cId="4262503204" sldId="274"/>
            <ac:picMk id="48" creationId="{DB2FAE5E-F5A9-4723-915F-2543770AA695}"/>
          </ac:picMkLst>
        </pc:picChg>
        <pc:picChg chg="add del mod ord">
          <ac:chgData name="Sabrina De Oliveira" userId="34420f5773a88cdb" providerId="LiveId" clId="{C6873D3A-5142-4B27-9846-7DCB74605CCD}" dt="2020-06-20T17:32:18.560" v="109" actId="166"/>
          <ac:picMkLst>
            <pc:docMk/>
            <pc:sldMk cId="4262503204" sldId="274"/>
            <ac:picMk id="49" creationId="{AC8FE359-DB7D-415B-9C86-3F288E6E3C6A}"/>
          </ac:picMkLst>
        </pc:picChg>
        <pc:picChg chg="add mod ord">
          <ac:chgData name="Sabrina De Oliveira" userId="34420f5773a88cdb" providerId="LiveId" clId="{C6873D3A-5142-4B27-9846-7DCB74605CCD}" dt="2020-06-20T17:37:03.717" v="176" actId="166"/>
          <ac:picMkLst>
            <pc:docMk/>
            <pc:sldMk cId="4262503204" sldId="274"/>
            <ac:picMk id="50" creationId="{1CD5C19B-C85E-4404-BD04-7CB2AB0FACBD}"/>
          </ac:picMkLst>
        </pc:picChg>
        <pc:picChg chg="add mod ord">
          <ac:chgData name="Sabrina De Oliveira" userId="34420f5773a88cdb" providerId="LiveId" clId="{C6873D3A-5142-4B27-9846-7DCB74605CCD}" dt="2020-06-20T17:33:26.155" v="133" actId="1035"/>
          <ac:picMkLst>
            <pc:docMk/>
            <pc:sldMk cId="4262503204" sldId="274"/>
            <ac:picMk id="51" creationId="{3F6D36E5-8629-4E22-8172-2CF56B907F42}"/>
          </ac:picMkLst>
        </pc:picChg>
        <pc:picChg chg="add del mod ord">
          <ac:chgData name="Sabrina De Oliveira" userId="34420f5773a88cdb" providerId="LiveId" clId="{C6873D3A-5142-4B27-9846-7DCB74605CCD}" dt="2020-06-20T17:36:23.204" v="168" actId="1076"/>
          <ac:picMkLst>
            <pc:docMk/>
            <pc:sldMk cId="4262503204" sldId="274"/>
            <ac:picMk id="52" creationId="{E6A81E80-264D-475D-87BE-86635373292D}"/>
          </ac:picMkLst>
        </pc:picChg>
        <pc:picChg chg="add del mod">
          <ac:chgData name="Sabrina De Oliveira" userId="34420f5773a88cdb" providerId="LiveId" clId="{C6873D3A-5142-4B27-9846-7DCB74605CCD}" dt="2020-06-20T17:37:08.079" v="177" actId="478"/>
          <ac:picMkLst>
            <pc:docMk/>
            <pc:sldMk cId="4262503204" sldId="274"/>
            <ac:picMk id="53" creationId="{297E210A-94C1-4A6F-B0D3-749A361B0121}"/>
          </ac:picMkLst>
        </pc:picChg>
        <pc:picChg chg="add mod">
          <ac:chgData name="Sabrina De Oliveira" userId="34420f5773a88cdb" providerId="LiveId" clId="{C6873D3A-5142-4B27-9846-7DCB74605CCD}" dt="2020-06-25T08:16:32.111" v="9368" actId="571"/>
          <ac:picMkLst>
            <pc:docMk/>
            <pc:sldMk cId="4262503204" sldId="274"/>
            <ac:picMk id="56" creationId="{50175FE2-A41F-4211-B1FE-063A3D012889}"/>
          </ac:picMkLst>
        </pc:picChg>
        <pc:picChg chg="del">
          <ac:chgData name="Sabrina De Oliveira" userId="34420f5773a88cdb" providerId="LiveId" clId="{C6873D3A-5142-4B27-9846-7DCB74605CCD}" dt="2020-06-20T17:32:12.118" v="107" actId="478"/>
          <ac:picMkLst>
            <pc:docMk/>
            <pc:sldMk cId="4262503204" sldId="274"/>
            <ac:picMk id="56" creationId="{6DA9B005-9FBA-4B48-B5AD-69FDB8BFDF49}"/>
          </ac:picMkLst>
        </pc:picChg>
        <pc:picChg chg="del mod">
          <ac:chgData name="Sabrina De Oliveira" userId="34420f5773a88cdb" providerId="LiveId" clId="{C6873D3A-5142-4B27-9846-7DCB74605CCD}" dt="2020-06-20T17:34:25.695" v="141" actId="478"/>
          <ac:picMkLst>
            <pc:docMk/>
            <pc:sldMk cId="4262503204" sldId="274"/>
            <ac:picMk id="58" creationId="{9E8D434A-56BB-40A4-8308-259680634CB7}"/>
          </ac:picMkLst>
        </pc:picChg>
        <pc:picChg chg="del">
          <ac:chgData name="Sabrina De Oliveira" userId="34420f5773a88cdb" providerId="LiveId" clId="{C6873D3A-5142-4B27-9846-7DCB74605CCD}" dt="2020-06-20T17:37:02.365" v="175" actId="478"/>
          <ac:picMkLst>
            <pc:docMk/>
            <pc:sldMk cId="4262503204" sldId="274"/>
            <ac:picMk id="60" creationId="{A5149666-3A0E-480C-8F1A-D9EABB7CCEE0}"/>
          </ac:picMkLst>
        </pc:picChg>
        <pc:picChg chg="del">
          <ac:chgData name="Sabrina De Oliveira" userId="34420f5773a88cdb" providerId="LiveId" clId="{C6873D3A-5142-4B27-9846-7DCB74605CCD}" dt="2020-06-27T11:45:20.657" v="10737" actId="478"/>
          <ac:picMkLst>
            <pc:docMk/>
            <pc:sldMk cId="4262503204" sldId="274"/>
            <ac:picMk id="61" creationId="{326162C0-EC7D-47D2-84ED-62BE2096D848}"/>
          </ac:picMkLst>
        </pc:picChg>
        <pc:picChg chg="del">
          <ac:chgData name="Sabrina De Oliveira" userId="34420f5773a88cdb" providerId="LiveId" clId="{C6873D3A-5142-4B27-9846-7DCB74605CCD}" dt="2020-06-20T17:37:12.738" v="179" actId="478"/>
          <ac:picMkLst>
            <pc:docMk/>
            <pc:sldMk cId="4262503204" sldId="274"/>
            <ac:picMk id="62" creationId="{C3DF032B-4E26-48F0-924B-34313C296ADA}"/>
          </ac:picMkLst>
        </pc:picChg>
        <pc:picChg chg="add del mod">
          <ac:chgData name="Sabrina De Oliveira" userId="34420f5773a88cdb" providerId="LiveId" clId="{C6873D3A-5142-4B27-9846-7DCB74605CCD}" dt="2020-06-20T17:31:58.311" v="101" actId="478"/>
          <ac:picMkLst>
            <pc:docMk/>
            <pc:sldMk cId="4262503204" sldId="274"/>
            <ac:picMk id="64" creationId="{2C5D4CBF-36D8-443A-9440-F3B5CC4D9A0A}"/>
          </ac:picMkLst>
        </pc:picChg>
        <pc:picChg chg="add del mod ord">
          <ac:chgData name="Sabrina De Oliveira" userId="34420f5773a88cdb" providerId="LiveId" clId="{C6873D3A-5142-4B27-9846-7DCB74605CCD}" dt="2020-06-20T17:36:15" v="166" actId="478"/>
          <ac:picMkLst>
            <pc:docMk/>
            <pc:sldMk cId="4262503204" sldId="274"/>
            <ac:picMk id="65" creationId="{D0876B24-2001-411A-B2ED-A9EC48F82B85}"/>
          </ac:picMkLst>
        </pc:picChg>
        <pc:picChg chg="del">
          <ac:chgData name="Sabrina De Oliveira" userId="34420f5773a88cdb" providerId="LiveId" clId="{C6873D3A-5142-4B27-9846-7DCB74605CCD}" dt="2020-06-20T17:33:09.378" v="120" actId="27803"/>
          <ac:picMkLst>
            <pc:docMk/>
            <pc:sldMk cId="4262503204" sldId="274"/>
            <ac:picMk id="66" creationId="{08A416A4-D9DF-45EE-8A5F-6C04F3E080B7}"/>
          </ac:picMkLst>
        </pc:picChg>
        <pc:picChg chg="add mod ord">
          <ac:chgData name="Sabrina De Oliveira" userId="34420f5773a88cdb" providerId="LiveId" clId="{C6873D3A-5142-4B27-9846-7DCB74605CCD}" dt="2020-06-20T17:35:24.534" v="153" actId="166"/>
          <ac:picMkLst>
            <pc:docMk/>
            <pc:sldMk cId="4262503204" sldId="274"/>
            <ac:picMk id="67" creationId="{7F73A101-5748-40F2-A957-0F400CA2537C}"/>
          </ac:picMkLst>
        </pc:picChg>
        <pc:picChg chg="add mod">
          <ac:chgData name="Sabrina De Oliveira" userId="34420f5773a88cdb" providerId="LiveId" clId="{C6873D3A-5142-4B27-9846-7DCB74605CCD}" dt="2020-06-20T17:37:18.143" v="181" actId="1076"/>
          <ac:picMkLst>
            <pc:docMk/>
            <pc:sldMk cId="4262503204" sldId="274"/>
            <ac:picMk id="68" creationId="{FB0DEB06-E96B-4E79-8267-3108D0C4C6A7}"/>
          </ac:picMkLst>
        </pc:picChg>
      </pc:sldChg>
      <pc:sldChg chg="addSp delSp modSp mod ord delAnim modAnim">
        <pc:chgData name="Sabrina De Oliveira" userId="34420f5773a88cdb" providerId="LiveId" clId="{C6873D3A-5142-4B27-9846-7DCB74605CCD}" dt="2020-06-29T14:01:42.519" v="12692"/>
        <pc:sldMkLst>
          <pc:docMk/>
          <pc:sldMk cId="3804925156" sldId="279"/>
        </pc:sldMkLst>
        <pc:spChg chg="mod">
          <ac:chgData name="Sabrina De Oliveira" userId="34420f5773a88cdb" providerId="LiveId" clId="{C6873D3A-5142-4B27-9846-7DCB74605CCD}" dt="2020-06-29T14:00:47.629" v="12689"/>
          <ac:spMkLst>
            <pc:docMk/>
            <pc:sldMk cId="3804925156" sldId="279"/>
            <ac:spMk id="5" creationId="{0EA898E2-5451-497B-B22F-DD0DA7A4DCA1}"/>
          </ac:spMkLst>
        </pc:spChg>
        <pc:spChg chg="mod">
          <ac:chgData name="Sabrina De Oliveira" userId="34420f5773a88cdb" providerId="LiveId" clId="{C6873D3A-5142-4B27-9846-7DCB74605CCD}" dt="2020-06-24T15:40:46.502" v="7805" actId="20577"/>
          <ac:spMkLst>
            <pc:docMk/>
            <pc:sldMk cId="3804925156" sldId="279"/>
            <ac:spMk id="7" creationId="{894F5E17-16CC-4DD2-86BC-93A4E7658A0B}"/>
          </ac:spMkLst>
        </pc:spChg>
        <pc:spChg chg="del">
          <ac:chgData name="Sabrina De Oliveira" userId="34420f5773a88cdb" providerId="LiveId" clId="{C6873D3A-5142-4B27-9846-7DCB74605CCD}" dt="2020-06-24T15:46:00.534" v="7945" actId="478"/>
          <ac:spMkLst>
            <pc:docMk/>
            <pc:sldMk cId="3804925156" sldId="279"/>
            <ac:spMk id="9" creationId="{1C2289D7-09FC-40D0-967B-7AB9160BE059}"/>
          </ac:spMkLst>
        </pc:spChg>
        <pc:spChg chg="add mod">
          <ac:chgData name="Sabrina De Oliveira" userId="34420f5773a88cdb" providerId="LiveId" clId="{C6873D3A-5142-4B27-9846-7DCB74605CCD}" dt="2020-06-24T15:40:47.623" v="7806"/>
          <ac:spMkLst>
            <pc:docMk/>
            <pc:sldMk cId="3804925156" sldId="279"/>
            <ac:spMk id="11" creationId="{C4890507-DE21-4F7B-9B9D-AADD34F7BFEE}"/>
          </ac:spMkLst>
        </pc:spChg>
        <pc:spChg chg="add del mod">
          <ac:chgData name="Sabrina De Oliveira" userId="34420f5773a88cdb" providerId="LiveId" clId="{C6873D3A-5142-4B27-9846-7DCB74605CCD}" dt="2020-06-24T16:01:54.082" v="8552" actId="478"/>
          <ac:spMkLst>
            <pc:docMk/>
            <pc:sldMk cId="3804925156" sldId="279"/>
            <ac:spMk id="12" creationId="{948FD769-B11A-4B4A-BA4E-D526B43D1270}"/>
          </ac:spMkLst>
        </pc:spChg>
        <pc:spChg chg="add mod">
          <ac:chgData name="Sabrina De Oliveira" userId="34420f5773a88cdb" providerId="LiveId" clId="{C6873D3A-5142-4B27-9846-7DCB74605CCD}" dt="2020-06-27T15:03:12.015" v="11114" actId="20577"/>
          <ac:spMkLst>
            <pc:docMk/>
            <pc:sldMk cId="3804925156" sldId="279"/>
            <ac:spMk id="24" creationId="{1E37E10B-9356-4D9E-849C-B9470460400B}"/>
          </ac:spMkLst>
        </pc:spChg>
        <pc:spChg chg="add mod">
          <ac:chgData name="Sabrina De Oliveira" userId="34420f5773a88cdb" providerId="LiveId" clId="{C6873D3A-5142-4B27-9846-7DCB74605CCD}" dt="2020-06-27T11:38:25.597" v="10701"/>
          <ac:spMkLst>
            <pc:docMk/>
            <pc:sldMk cId="3804925156" sldId="279"/>
            <ac:spMk id="26" creationId="{274D17EA-AE55-4242-96F7-F7D3D61FC2B4}"/>
          </ac:spMkLst>
        </pc:spChg>
        <pc:spChg chg="add mod">
          <ac:chgData name="Sabrina De Oliveira" userId="34420f5773a88cdb" providerId="LiveId" clId="{C6873D3A-5142-4B27-9846-7DCB74605CCD}" dt="2020-06-24T16:00:24.856" v="8541" actId="1076"/>
          <ac:spMkLst>
            <pc:docMk/>
            <pc:sldMk cId="3804925156" sldId="279"/>
            <ac:spMk id="38" creationId="{31A56ECB-4DF6-4F1C-8385-D53619669505}"/>
          </ac:spMkLst>
        </pc:spChg>
        <pc:spChg chg="add mod">
          <ac:chgData name="Sabrina De Oliveira" userId="34420f5773a88cdb" providerId="LiveId" clId="{C6873D3A-5142-4B27-9846-7DCB74605CCD}" dt="2020-06-24T16:00:42.476" v="8543" actId="1035"/>
          <ac:spMkLst>
            <pc:docMk/>
            <pc:sldMk cId="3804925156" sldId="279"/>
            <ac:spMk id="39" creationId="{C3E86D3D-1686-450A-8F0A-6A9D7F9B1C1F}"/>
          </ac:spMkLst>
        </pc:spChg>
        <pc:spChg chg="add mod">
          <ac:chgData name="Sabrina De Oliveira" userId="34420f5773a88cdb" providerId="LiveId" clId="{C6873D3A-5142-4B27-9846-7DCB74605CCD}" dt="2020-06-24T16:00:18.607" v="8540" actId="1076"/>
          <ac:spMkLst>
            <pc:docMk/>
            <pc:sldMk cId="3804925156" sldId="279"/>
            <ac:spMk id="40" creationId="{0074DB68-71D0-4958-B306-011B08B3C2A7}"/>
          </ac:spMkLst>
        </pc:spChg>
        <pc:graphicFrameChg chg="mod modGraphic">
          <ac:chgData name="Sabrina De Oliveira" userId="34420f5773a88cdb" providerId="LiveId" clId="{C6873D3A-5142-4B27-9846-7DCB74605CCD}" dt="2020-06-25T08:20:56.360" v="9406" actId="20577"/>
          <ac:graphicFrameMkLst>
            <pc:docMk/>
            <pc:sldMk cId="3804925156" sldId="279"/>
            <ac:graphicFrameMk id="14" creationId="{E667E17F-DAAE-46CF-9029-5495AB198ECF}"/>
          </ac:graphicFrameMkLst>
        </pc:graphicFrameChg>
        <pc:graphicFrameChg chg="mod modGraphic">
          <ac:chgData name="Sabrina De Oliveira" userId="34420f5773a88cdb" providerId="LiveId" clId="{C6873D3A-5142-4B27-9846-7DCB74605CCD}" dt="2020-06-24T15:45:53.548" v="7944" actId="2164"/>
          <ac:graphicFrameMkLst>
            <pc:docMk/>
            <pc:sldMk cId="3804925156" sldId="279"/>
            <ac:graphicFrameMk id="16" creationId="{0D5395EF-13BA-4DD2-9C1D-BA206F5BE307}"/>
          </ac:graphicFrameMkLst>
        </pc:graphicFrameChg>
        <pc:picChg chg="del">
          <ac:chgData name="Sabrina De Oliveira" userId="34420f5773a88cdb" providerId="LiveId" clId="{C6873D3A-5142-4B27-9846-7DCB74605CCD}" dt="2020-06-27T11:36:32.921" v="10671" actId="478"/>
          <ac:picMkLst>
            <pc:docMk/>
            <pc:sldMk cId="3804925156" sldId="279"/>
            <ac:picMk id="10" creationId="{2C936632-C250-40F8-A21D-9D5F94C1536E}"/>
          </ac:picMkLst>
        </pc:picChg>
        <pc:cxnChg chg="add del mod">
          <ac:chgData name="Sabrina De Oliveira" userId="34420f5773a88cdb" providerId="LiveId" clId="{C6873D3A-5142-4B27-9846-7DCB74605CCD}" dt="2020-06-24T15:57:31.104" v="8488" actId="21"/>
          <ac:cxnSpMkLst>
            <pc:docMk/>
            <pc:sldMk cId="3804925156" sldId="279"/>
            <ac:cxnSpMk id="13" creationId="{FFC2D9F3-7C45-41FE-8710-A0F7A74C5C52}"/>
          </ac:cxnSpMkLst>
        </pc:cxnChg>
        <pc:cxnChg chg="add mod">
          <ac:chgData name="Sabrina De Oliveira" userId="34420f5773a88cdb" providerId="LiveId" clId="{C6873D3A-5142-4B27-9846-7DCB74605CCD}" dt="2020-06-24T15:57:31.287" v="8489"/>
          <ac:cxnSpMkLst>
            <pc:docMk/>
            <pc:sldMk cId="3804925156" sldId="279"/>
            <ac:cxnSpMk id="15" creationId="{DD9CFFC8-F49F-4F8A-86F1-92D5AF8324A5}"/>
          </ac:cxnSpMkLst>
        </pc:cxnChg>
        <pc:cxnChg chg="add mod">
          <ac:chgData name="Sabrina De Oliveira" userId="34420f5773a88cdb" providerId="LiveId" clId="{C6873D3A-5142-4B27-9846-7DCB74605CCD}" dt="2020-06-24T15:57:36.327" v="8492" actId="14100"/>
          <ac:cxnSpMkLst>
            <pc:docMk/>
            <pc:sldMk cId="3804925156" sldId="279"/>
            <ac:cxnSpMk id="17" creationId="{2B7A1BC9-7217-4535-B3F3-DF2FA0655242}"/>
          </ac:cxnSpMkLst>
        </pc:cxnChg>
        <pc:cxnChg chg="add mod">
          <ac:chgData name="Sabrina De Oliveira" userId="34420f5773a88cdb" providerId="LiveId" clId="{C6873D3A-5142-4B27-9846-7DCB74605CCD}" dt="2020-06-24T15:57:43.152" v="8495" actId="14100"/>
          <ac:cxnSpMkLst>
            <pc:docMk/>
            <pc:sldMk cId="3804925156" sldId="279"/>
            <ac:cxnSpMk id="18" creationId="{C25F6EAE-A655-431A-8275-4AA6E820CFD3}"/>
          </ac:cxnSpMkLst>
        </pc:cxnChg>
        <pc:cxnChg chg="add mod">
          <ac:chgData name="Sabrina De Oliveira" userId="34420f5773a88cdb" providerId="LiveId" clId="{C6873D3A-5142-4B27-9846-7DCB74605CCD}" dt="2020-06-24T15:57:51.256" v="8498" actId="14100"/>
          <ac:cxnSpMkLst>
            <pc:docMk/>
            <pc:sldMk cId="3804925156" sldId="279"/>
            <ac:cxnSpMk id="19" creationId="{39B3E0FD-21F0-4906-ABE5-59E09F010FB4}"/>
          </ac:cxnSpMkLst>
        </pc:cxnChg>
        <pc:cxnChg chg="add mod">
          <ac:chgData name="Sabrina De Oliveira" userId="34420f5773a88cdb" providerId="LiveId" clId="{C6873D3A-5142-4B27-9846-7DCB74605CCD}" dt="2020-06-24T15:58:01.686" v="8501" actId="14100"/>
          <ac:cxnSpMkLst>
            <pc:docMk/>
            <pc:sldMk cId="3804925156" sldId="279"/>
            <ac:cxnSpMk id="21" creationId="{DE5AFB66-C773-4546-874C-A59B170E04BA}"/>
          </ac:cxnSpMkLst>
        </pc:cxnChg>
        <pc:cxnChg chg="add mod">
          <ac:chgData name="Sabrina De Oliveira" userId="34420f5773a88cdb" providerId="LiveId" clId="{C6873D3A-5142-4B27-9846-7DCB74605CCD}" dt="2020-06-24T15:58:23.983" v="8504" actId="14100"/>
          <ac:cxnSpMkLst>
            <pc:docMk/>
            <pc:sldMk cId="3804925156" sldId="279"/>
            <ac:cxnSpMk id="23" creationId="{2D50DFB2-3459-4209-A511-258A75458053}"/>
          </ac:cxnSpMkLst>
        </pc:cxnChg>
        <pc:cxnChg chg="add mod">
          <ac:chgData name="Sabrina De Oliveira" userId="34420f5773a88cdb" providerId="LiveId" clId="{C6873D3A-5142-4B27-9846-7DCB74605CCD}" dt="2020-06-24T15:58:38.135" v="8507" actId="14100"/>
          <ac:cxnSpMkLst>
            <pc:docMk/>
            <pc:sldMk cId="3804925156" sldId="279"/>
            <ac:cxnSpMk id="25" creationId="{4F8D7E44-829F-4BC6-B4D6-3F0DA68238A8}"/>
          </ac:cxnSpMkLst>
        </pc:cxnChg>
        <pc:cxnChg chg="add del mod">
          <ac:chgData name="Sabrina De Oliveira" userId="34420f5773a88cdb" providerId="LiveId" clId="{C6873D3A-5142-4B27-9846-7DCB74605CCD}" dt="2020-06-24T15:58:45.187" v="8510" actId="478"/>
          <ac:cxnSpMkLst>
            <pc:docMk/>
            <pc:sldMk cId="3804925156" sldId="279"/>
            <ac:cxnSpMk id="27" creationId="{DA3ED851-8778-4883-B111-E84C9AB1D2F3}"/>
          </ac:cxnSpMkLst>
        </pc:cxnChg>
        <pc:cxnChg chg="add mod">
          <ac:chgData name="Sabrina De Oliveira" userId="34420f5773a88cdb" providerId="LiveId" clId="{C6873D3A-5142-4B27-9846-7DCB74605CCD}" dt="2020-06-24T15:58:55.727" v="8514" actId="14100"/>
          <ac:cxnSpMkLst>
            <pc:docMk/>
            <pc:sldMk cId="3804925156" sldId="279"/>
            <ac:cxnSpMk id="28" creationId="{1F2ECF02-7B55-4434-AB52-6E018F86848F}"/>
          </ac:cxnSpMkLst>
        </pc:cxnChg>
        <pc:cxnChg chg="add mod">
          <ac:chgData name="Sabrina De Oliveira" userId="34420f5773a88cdb" providerId="LiveId" clId="{C6873D3A-5142-4B27-9846-7DCB74605CCD}" dt="2020-06-24T15:59:04.151" v="8518" actId="14100"/>
          <ac:cxnSpMkLst>
            <pc:docMk/>
            <pc:sldMk cId="3804925156" sldId="279"/>
            <ac:cxnSpMk id="31" creationId="{86377EEC-63CB-432A-B496-1E0AB7076AD5}"/>
          </ac:cxnSpMkLst>
        </pc:cxnChg>
        <pc:cxnChg chg="add mod">
          <ac:chgData name="Sabrina De Oliveira" userId="34420f5773a88cdb" providerId="LiveId" clId="{C6873D3A-5142-4B27-9846-7DCB74605CCD}" dt="2020-06-24T15:59:17.047" v="8524" actId="14100"/>
          <ac:cxnSpMkLst>
            <pc:docMk/>
            <pc:sldMk cId="3804925156" sldId="279"/>
            <ac:cxnSpMk id="33" creationId="{DB3BCAB8-0D31-4E21-91DE-4BCE52561804}"/>
          </ac:cxnSpMkLst>
        </pc:cxnChg>
        <pc:cxnChg chg="add del mod">
          <ac:chgData name="Sabrina De Oliveira" userId="34420f5773a88cdb" providerId="LiveId" clId="{C6873D3A-5142-4B27-9846-7DCB74605CCD}" dt="2020-06-24T15:59:20.552" v="8526" actId="478"/>
          <ac:cxnSpMkLst>
            <pc:docMk/>
            <pc:sldMk cId="3804925156" sldId="279"/>
            <ac:cxnSpMk id="35" creationId="{0061B300-D1E8-484D-ABDC-6429FF7DCEE6}"/>
          </ac:cxnSpMkLst>
        </pc:cxnChg>
        <pc:cxnChg chg="add mod">
          <ac:chgData name="Sabrina De Oliveira" userId="34420f5773a88cdb" providerId="LiveId" clId="{C6873D3A-5142-4B27-9846-7DCB74605CCD}" dt="2020-06-24T15:59:27.539" v="8532" actId="1035"/>
          <ac:cxnSpMkLst>
            <pc:docMk/>
            <pc:sldMk cId="3804925156" sldId="279"/>
            <ac:cxnSpMk id="36" creationId="{8112120F-A6EB-4D97-BCDC-FF30F4247D6C}"/>
          </ac:cxnSpMkLst>
        </pc:cxnChg>
      </pc:sldChg>
      <pc:sldChg chg="del">
        <pc:chgData name="Sabrina De Oliveira" userId="34420f5773a88cdb" providerId="LiveId" clId="{C6873D3A-5142-4B27-9846-7DCB74605CCD}" dt="2020-06-24T16:10:14.309" v="8947" actId="2696"/>
        <pc:sldMkLst>
          <pc:docMk/>
          <pc:sldMk cId="2127368999" sldId="281"/>
        </pc:sldMkLst>
      </pc:sldChg>
      <pc:sldChg chg="del">
        <pc:chgData name="Sabrina De Oliveira" userId="34420f5773a88cdb" providerId="LiveId" clId="{C6873D3A-5142-4B27-9846-7DCB74605CCD}" dt="2020-06-24T16:10:14.309" v="8947" actId="2696"/>
        <pc:sldMkLst>
          <pc:docMk/>
          <pc:sldMk cId="546630787" sldId="283"/>
        </pc:sldMkLst>
      </pc:sldChg>
      <pc:sldChg chg="del">
        <pc:chgData name="Sabrina De Oliveira" userId="34420f5773a88cdb" providerId="LiveId" clId="{C6873D3A-5142-4B27-9846-7DCB74605CCD}" dt="2020-06-24T16:10:14.309" v="8947" actId="2696"/>
        <pc:sldMkLst>
          <pc:docMk/>
          <pc:sldMk cId="562129709" sldId="284"/>
        </pc:sldMkLst>
      </pc:sldChg>
      <pc:sldChg chg="addSp delSp modSp mod delAnim">
        <pc:chgData name="Sabrina De Oliveira" userId="34420f5773a88cdb" providerId="LiveId" clId="{C6873D3A-5142-4B27-9846-7DCB74605CCD}" dt="2020-06-27T14:20:43.896" v="11108" actId="1076"/>
        <pc:sldMkLst>
          <pc:docMk/>
          <pc:sldMk cId="995638431" sldId="285"/>
        </pc:sldMkLst>
        <pc:spChg chg="mod">
          <ac:chgData name="Sabrina De Oliveira" userId="34420f5773a88cdb" providerId="LiveId" clId="{C6873D3A-5142-4B27-9846-7DCB74605CCD}" dt="2020-06-27T14:20:43.896" v="11108" actId="1076"/>
          <ac:spMkLst>
            <pc:docMk/>
            <pc:sldMk cId="995638431" sldId="285"/>
            <ac:spMk id="5" creationId="{F0DF81F1-CB1D-4BFC-B3A2-09802DCF8A50}"/>
          </ac:spMkLst>
        </pc:spChg>
        <pc:spChg chg="mod">
          <ac:chgData name="Sabrina De Oliveira" userId="34420f5773a88cdb" providerId="LiveId" clId="{C6873D3A-5142-4B27-9846-7DCB74605CCD}" dt="2020-06-27T14:20:43.896" v="11108" actId="1076"/>
          <ac:spMkLst>
            <pc:docMk/>
            <pc:sldMk cId="995638431" sldId="285"/>
            <ac:spMk id="6" creationId="{B1CDFB3C-772D-4D6B-9F3B-A2BF1A15A8DC}"/>
          </ac:spMkLst>
        </pc:spChg>
        <pc:spChg chg="mod">
          <ac:chgData name="Sabrina De Oliveira" userId="34420f5773a88cdb" providerId="LiveId" clId="{C6873D3A-5142-4B27-9846-7DCB74605CCD}" dt="2020-06-27T14:20:43.896" v="11108" actId="1076"/>
          <ac:spMkLst>
            <pc:docMk/>
            <pc:sldMk cId="995638431" sldId="285"/>
            <ac:spMk id="7" creationId="{894F5E17-16CC-4DD2-86BC-93A4E7658A0B}"/>
          </ac:spMkLst>
        </pc:spChg>
        <pc:spChg chg="del">
          <ac:chgData name="Sabrina De Oliveira" userId="34420f5773a88cdb" providerId="LiveId" clId="{C6873D3A-5142-4B27-9846-7DCB74605CCD}" dt="2020-06-27T14:20:36.940" v="11107" actId="478"/>
          <ac:spMkLst>
            <pc:docMk/>
            <pc:sldMk cId="995638431" sldId="285"/>
            <ac:spMk id="8" creationId="{46DC1C8A-8AC8-4253-B5B0-01B5C32D330E}"/>
          </ac:spMkLst>
        </pc:spChg>
        <pc:spChg chg="del">
          <ac:chgData name="Sabrina De Oliveira" userId="34420f5773a88cdb" providerId="LiveId" clId="{C6873D3A-5142-4B27-9846-7DCB74605CCD}" dt="2020-06-27T14:20:36.940" v="11107" actId="478"/>
          <ac:spMkLst>
            <pc:docMk/>
            <pc:sldMk cId="995638431" sldId="285"/>
            <ac:spMk id="9" creationId="{B13B2CD8-8D57-4711-9946-F99C56E57094}"/>
          </ac:spMkLst>
        </pc:spChg>
        <pc:spChg chg="add mod">
          <ac:chgData name="Sabrina De Oliveira" userId="34420f5773a88cdb" providerId="LiveId" clId="{C6873D3A-5142-4B27-9846-7DCB74605CCD}" dt="2020-06-27T14:07:43.721" v="11022" actId="20577"/>
          <ac:spMkLst>
            <pc:docMk/>
            <pc:sldMk cId="995638431" sldId="285"/>
            <ac:spMk id="11" creationId="{8FBA11CC-527B-4BD0-AC60-75CA4263F47E}"/>
          </ac:spMkLst>
        </pc:spChg>
        <pc:spChg chg="add mod">
          <ac:chgData name="Sabrina De Oliveira" userId="34420f5773a88cdb" providerId="LiveId" clId="{C6873D3A-5142-4B27-9846-7DCB74605CCD}" dt="2020-06-27T11:38:14.924" v="10695"/>
          <ac:spMkLst>
            <pc:docMk/>
            <pc:sldMk cId="995638431" sldId="285"/>
            <ac:spMk id="12" creationId="{7614D034-822C-4430-B791-397146D0D474}"/>
          </ac:spMkLst>
        </pc:spChg>
        <pc:picChg chg="del">
          <ac:chgData name="Sabrina De Oliveira" userId="34420f5773a88cdb" providerId="LiveId" clId="{C6873D3A-5142-4B27-9846-7DCB74605CCD}" dt="2020-06-27T11:36:28.819" v="10669" actId="478"/>
          <ac:picMkLst>
            <pc:docMk/>
            <pc:sldMk cId="995638431" sldId="285"/>
            <ac:picMk id="10" creationId="{C531DD75-B8D9-461C-BB74-CEC671F2EA53}"/>
          </ac:picMkLst>
        </pc:picChg>
      </pc:sldChg>
      <pc:sldChg chg="del">
        <pc:chgData name="Sabrina De Oliveira" userId="34420f5773a88cdb" providerId="LiveId" clId="{C6873D3A-5142-4B27-9846-7DCB74605CCD}" dt="2020-06-24T16:10:14.309" v="8947" actId="2696"/>
        <pc:sldMkLst>
          <pc:docMk/>
          <pc:sldMk cId="3093698966" sldId="286"/>
        </pc:sldMkLst>
      </pc:sldChg>
      <pc:sldChg chg="del">
        <pc:chgData name="Sabrina De Oliveira" userId="34420f5773a88cdb" providerId="LiveId" clId="{C6873D3A-5142-4B27-9846-7DCB74605CCD}" dt="2020-06-24T16:10:14.309" v="8947" actId="2696"/>
        <pc:sldMkLst>
          <pc:docMk/>
          <pc:sldMk cId="3458042541" sldId="288"/>
        </pc:sldMkLst>
      </pc:sldChg>
      <pc:sldChg chg="del">
        <pc:chgData name="Sabrina De Oliveira" userId="34420f5773a88cdb" providerId="LiveId" clId="{C6873D3A-5142-4B27-9846-7DCB74605CCD}" dt="2020-06-24T16:10:14.309" v="8947" actId="2696"/>
        <pc:sldMkLst>
          <pc:docMk/>
          <pc:sldMk cId="3187717717" sldId="289"/>
        </pc:sldMkLst>
      </pc:sldChg>
      <pc:sldChg chg="del">
        <pc:chgData name="Sabrina De Oliveira" userId="34420f5773a88cdb" providerId="LiveId" clId="{C6873D3A-5142-4B27-9846-7DCB74605CCD}" dt="2020-06-24T16:10:14.309" v="8947" actId="2696"/>
        <pc:sldMkLst>
          <pc:docMk/>
          <pc:sldMk cId="2951926186" sldId="290"/>
        </pc:sldMkLst>
      </pc:sldChg>
      <pc:sldChg chg="del">
        <pc:chgData name="Sabrina De Oliveira" userId="34420f5773a88cdb" providerId="LiveId" clId="{C6873D3A-5142-4B27-9846-7DCB74605CCD}" dt="2020-06-24T16:10:14.309" v="8947" actId="2696"/>
        <pc:sldMkLst>
          <pc:docMk/>
          <pc:sldMk cId="1299182802" sldId="291"/>
        </pc:sldMkLst>
      </pc:sldChg>
      <pc:sldChg chg="del">
        <pc:chgData name="Sabrina De Oliveira" userId="34420f5773a88cdb" providerId="LiveId" clId="{C6873D3A-5142-4B27-9846-7DCB74605CCD}" dt="2020-06-24T16:10:14.309" v="8947" actId="2696"/>
        <pc:sldMkLst>
          <pc:docMk/>
          <pc:sldMk cId="4182294919" sldId="292"/>
        </pc:sldMkLst>
      </pc:sldChg>
      <pc:sldChg chg="modSp mod ord modTransition">
        <pc:chgData name="Sabrina De Oliveira" userId="34420f5773a88cdb" providerId="LiveId" clId="{C6873D3A-5142-4B27-9846-7DCB74605CCD}" dt="2020-06-29T15:07:07.210" v="12717" actId="27636"/>
        <pc:sldMkLst>
          <pc:docMk/>
          <pc:sldMk cId="1653653443" sldId="293"/>
        </pc:sldMkLst>
        <pc:spChg chg="mod">
          <ac:chgData name="Sabrina De Oliveira" userId="34420f5773a88cdb" providerId="LiveId" clId="{C6873D3A-5142-4B27-9846-7DCB74605CCD}" dt="2020-06-29T15:07:07.210" v="12717" actId="27636"/>
          <ac:spMkLst>
            <pc:docMk/>
            <pc:sldMk cId="1653653443" sldId="293"/>
            <ac:spMk id="2" creationId="{E478C2A4-D0E8-418F-8551-91F0F80690CE}"/>
          </ac:spMkLst>
        </pc:spChg>
      </pc:sldChg>
      <pc:sldChg chg="del">
        <pc:chgData name="Sabrina De Oliveira" userId="34420f5773a88cdb" providerId="LiveId" clId="{C6873D3A-5142-4B27-9846-7DCB74605CCD}" dt="2020-06-24T16:10:14.309" v="8947" actId="2696"/>
        <pc:sldMkLst>
          <pc:docMk/>
          <pc:sldMk cId="98910856" sldId="294"/>
        </pc:sldMkLst>
      </pc:sldChg>
      <pc:sldChg chg="delSp add del mod">
        <pc:chgData name="Sabrina De Oliveira" userId="34420f5773a88cdb" providerId="LiveId" clId="{C6873D3A-5142-4B27-9846-7DCB74605CCD}" dt="2020-06-20T17:44:45.039" v="251" actId="2696"/>
        <pc:sldMkLst>
          <pc:docMk/>
          <pc:sldMk cId="898126907" sldId="295"/>
        </pc:sldMkLst>
        <pc:spChg chg="del">
          <ac:chgData name="Sabrina De Oliveira" userId="34420f5773a88cdb" providerId="LiveId" clId="{C6873D3A-5142-4B27-9846-7DCB74605CCD}" dt="2020-06-20T17:40:27.692" v="250" actId="478"/>
          <ac:spMkLst>
            <pc:docMk/>
            <pc:sldMk cId="898126907" sldId="295"/>
            <ac:spMk id="4" creationId="{6311EA37-218B-4B5F-BA7A-A78CC7C094E8}"/>
          </ac:spMkLst>
        </pc:spChg>
        <pc:spChg chg="del">
          <ac:chgData name="Sabrina De Oliveira" userId="34420f5773a88cdb" providerId="LiveId" clId="{C6873D3A-5142-4B27-9846-7DCB74605CCD}" dt="2020-06-20T17:40:24.488" v="249" actId="478"/>
          <ac:spMkLst>
            <pc:docMk/>
            <pc:sldMk cId="898126907" sldId="295"/>
            <ac:spMk id="13" creationId="{CF9D096C-FB83-4A91-932F-5BD89A1A43CE}"/>
          </ac:spMkLst>
        </pc:spChg>
        <pc:picChg chg="del">
          <ac:chgData name="Sabrina De Oliveira" userId="34420f5773a88cdb" providerId="LiveId" clId="{C6873D3A-5142-4B27-9846-7DCB74605CCD}" dt="2020-06-20T17:40:24.488" v="249" actId="478"/>
          <ac:picMkLst>
            <pc:docMk/>
            <pc:sldMk cId="898126907" sldId="295"/>
            <ac:picMk id="3" creationId="{432E9C5D-3578-41A5-AA02-B642883E2D0B}"/>
          </ac:picMkLst>
        </pc:picChg>
      </pc:sldChg>
      <pc:sldChg chg="addSp delSp modSp add del mod addAnim delAnim modAnim addCm modCm">
        <pc:chgData name="Sabrina De Oliveira" userId="34420f5773a88cdb" providerId="LiveId" clId="{C6873D3A-5142-4B27-9846-7DCB74605CCD}" dt="2020-06-21T18:08:09.539" v="1330" actId="2696"/>
        <pc:sldMkLst>
          <pc:docMk/>
          <pc:sldMk cId="1937555273" sldId="295"/>
        </pc:sldMkLst>
        <pc:spChg chg="add mod">
          <ac:chgData name="Sabrina De Oliveira" userId="34420f5773a88cdb" providerId="LiveId" clId="{C6873D3A-5142-4B27-9846-7DCB74605CCD}" dt="2020-06-21T17:41:28.733" v="947" actId="1076"/>
          <ac:spMkLst>
            <pc:docMk/>
            <pc:sldMk cId="1937555273" sldId="295"/>
            <ac:spMk id="2" creationId="{6402EAFF-5BBF-47EF-B3A6-5A04FB1E7179}"/>
          </ac:spMkLst>
        </pc:spChg>
        <pc:spChg chg="add mod">
          <ac:chgData name="Sabrina De Oliveira" userId="34420f5773a88cdb" providerId="LiveId" clId="{C6873D3A-5142-4B27-9846-7DCB74605CCD}" dt="2020-06-21T17:46:19.690" v="1014" actId="20577"/>
          <ac:spMkLst>
            <pc:docMk/>
            <pc:sldMk cId="1937555273" sldId="295"/>
            <ac:spMk id="3" creationId="{76B3B802-46C7-492A-89CE-354D1EC26B06}"/>
          </ac:spMkLst>
        </pc:spChg>
        <pc:spChg chg="add del mod">
          <ac:chgData name="Sabrina De Oliveira" userId="34420f5773a88cdb" providerId="LiveId" clId="{C6873D3A-5142-4B27-9846-7DCB74605CCD}" dt="2020-06-21T17:43:44.624" v="962" actId="478"/>
          <ac:spMkLst>
            <pc:docMk/>
            <pc:sldMk cId="1937555273" sldId="295"/>
            <ac:spMk id="4" creationId="{C1BABD6E-8B7E-4613-9122-6410093DB068}"/>
          </ac:spMkLst>
        </pc:spChg>
        <pc:spChg chg="add mod">
          <ac:chgData name="Sabrina De Oliveira" userId="34420f5773a88cdb" providerId="LiveId" clId="{C6873D3A-5142-4B27-9846-7DCB74605CCD}" dt="2020-06-21T17:44:06.656" v="963" actId="1076"/>
          <ac:spMkLst>
            <pc:docMk/>
            <pc:sldMk cId="1937555273" sldId="295"/>
            <ac:spMk id="5" creationId="{DA9EBC73-0320-40F0-9249-180391C46930}"/>
          </ac:spMkLst>
        </pc:spChg>
        <pc:spChg chg="add mod ord">
          <ac:chgData name="Sabrina De Oliveira" userId="34420f5773a88cdb" providerId="LiveId" clId="{C6873D3A-5142-4B27-9846-7DCB74605CCD}" dt="2020-06-21T17:46:21.632" v="1021" actId="167"/>
          <ac:spMkLst>
            <pc:docMk/>
            <pc:sldMk cId="1937555273" sldId="295"/>
            <ac:spMk id="6" creationId="{1B73E6E5-4091-4B48-ACA4-96DF8956F384}"/>
          </ac:spMkLst>
        </pc:spChg>
        <pc:spChg chg="mod">
          <ac:chgData name="Sabrina De Oliveira" userId="34420f5773a88cdb" providerId="LiveId" clId="{C6873D3A-5142-4B27-9846-7DCB74605CCD}" dt="2020-06-21T17:41:28.733" v="947" actId="1076"/>
          <ac:spMkLst>
            <pc:docMk/>
            <pc:sldMk cId="1937555273" sldId="295"/>
            <ac:spMk id="8" creationId="{1DCD6BDE-4DD5-435E-928E-F80562EBDCFD}"/>
          </ac:spMkLst>
        </pc:spChg>
        <pc:spChg chg="add mod">
          <ac:chgData name="Sabrina De Oliveira" userId="34420f5773a88cdb" providerId="LiveId" clId="{C6873D3A-5142-4B27-9846-7DCB74605CCD}" dt="2020-06-21T17:44:12.665" v="965" actId="1076"/>
          <ac:spMkLst>
            <pc:docMk/>
            <pc:sldMk cId="1937555273" sldId="295"/>
            <ac:spMk id="10" creationId="{E17FB63D-34FB-4D73-AE0E-F6207FF025B4}"/>
          </ac:spMkLst>
        </pc:spChg>
        <pc:spChg chg="add del mod">
          <ac:chgData name="Sabrina De Oliveira" userId="34420f5773a88cdb" providerId="LiveId" clId="{C6873D3A-5142-4B27-9846-7DCB74605CCD}" dt="2020-06-21T17:42:34.042" v="952" actId="478"/>
          <ac:spMkLst>
            <pc:docMk/>
            <pc:sldMk cId="1937555273" sldId="295"/>
            <ac:spMk id="11" creationId="{A3A0F4B9-DAF2-4771-8D7F-8E4B32682913}"/>
          </ac:spMkLst>
        </pc:spChg>
        <pc:spChg chg="add del mod">
          <ac:chgData name="Sabrina De Oliveira" userId="34420f5773a88cdb" providerId="LiveId" clId="{C6873D3A-5142-4B27-9846-7DCB74605CCD}" dt="2020-06-21T17:46:19.908" v="1015" actId="478"/>
          <ac:spMkLst>
            <pc:docMk/>
            <pc:sldMk cId="1937555273" sldId="295"/>
            <ac:spMk id="12" creationId="{552DB151-6A2F-49AF-A120-8FB391256C93}"/>
          </ac:spMkLst>
        </pc:spChg>
        <pc:spChg chg="add mod">
          <ac:chgData name="Sabrina De Oliveira" userId="34420f5773a88cdb" providerId="LiveId" clId="{C6873D3A-5142-4B27-9846-7DCB74605CCD}" dt="2020-06-21T17:46:20.905" v="1019" actId="1076"/>
          <ac:spMkLst>
            <pc:docMk/>
            <pc:sldMk cId="1937555273" sldId="295"/>
            <ac:spMk id="13" creationId="{8D66CB27-5D13-4881-A656-60D77C369836}"/>
          </ac:spMkLst>
        </pc:spChg>
        <pc:spChg chg="add del mod">
          <ac:chgData name="Sabrina De Oliveira" userId="34420f5773a88cdb" providerId="LiveId" clId="{C6873D3A-5142-4B27-9846-7DCB74605CCD}" dt="2020-06-21T17:46:19.097" v="1012"/>
          <ac:spMkLst>
            <pc:docMk/>
            <pc:sldMk cId="1937555273" sldId="295"/>
            <ac:spMk id="14" creationId="{DCD96FB3-DDD6-4694-9E58-0243C6AE704A}"/>
          </ac:spMkLst>
        </pc:spChg>
      </pc:sldChg>
      <pc:sldChg chg="addSp delSp modSp add mod delAnim modAnim addCm modCm">
        <pc:chgData name="Sabrina De Oliveira" userId="34420f5773a88cdb" providerId="LiveId" clId="{C6873D3A-5142-4B27-9846-7DCB74605CCD}" dt="2020-06-29T15:05:10.819" v="12698"/>
        <pc:sldMkLst>
          <pc:docMk/>
          <pc:sldMk cId="3354765331" sldId="296"/>
        </pc:sldMkLst>
        <pc:spChg chg="mod">
          <ac:chgData name="Sabrina De Oliveira" userId="34420f5773a88cdb" providerId="LiveId" clId="{C6873D3A-5142-4B27-9846-7DCB74605CCD}" dt="2020-06-21T18:00:12.193" v="1207" actId="1076"/>
          <ac:spMkLst>
            <pc:docMk/>
            <pc:sldMk cId="3354765331" sldId="296"/>
            <ac:spMk id="2" creationId="{6402EAFF-5BBF-47EF-B3A6-5A04FB1E7179}"/>
          </ac:spMkLst>
        </pc:spChg>
        <pc:spChg chg="mod">
          <ac:chgData name="Sabrina De Oliveira" userId="34420f5773a88cdb" providerId="LiveId" clId="{C6873D3A-5142-4B27-9846-7DCB74605CCD}" dt="2020-06-21T17:50:07.893" v="1079" actId="1076"/>
          <ac:spMkLst>
            <pc:docMk/>
            <pc:sldMk cId="3354765331" sldId="296"/>
            <ac:spMk id="3" creationId="{76B3B802-46C7-492A-89CE-354D1EC26B06}"/>
          </ac:spMkLst>
        </pc:spChg>
        <pc:spChg chg="mod">
          <ac:chgData name="Sabrina De Oliveira" userId="34420f5773a88cdb" providerId="LiveId" clId="{C6873D3A-5142-4B27-9846-7DCB74605CCD}" dt="2020-06-28T09:34:03.114" v="12305" actId="20577"/>
          <ac:spMkLst>
            <pc:docMk/>
            <pc:sldMk cId="3354765331" sldId="296"/>
            <ac:spMk id="4" creationId="{C1BABD6E-8B7E-4613-9122-6410093DB068}"/>
          </ac:spMkLst>
        </pc:spChg>
        <pc:spChg chg="del">
          <ac:chgData name="Sabrina De Oliveira" userId="34420f5773a88cdb" providerId="LiveId" clId="{C6873D3A-5142-4B27-9846-7DCB74605CCD}" dt="2020-06-21T17:47:41.933" v="1031" actId="478"/>
          <ac:spMkLst>
            <pc:docMk/>
            <pc:sldMk cId="3354765331" sldId="296"/>
            <ac:spMk id="12" creationId="{552DB151-6A2F-49AF-A120-8FB391256C93}"/>
          </ac:spMkLst>
        </pc:spChg>
        <pc:spChg chg="add mod">
          <ac:chgData name="Sabrina De Oliveira" userId="34420f5773a88cdb" providerId="LiveId" clId="{C6873D3A-5142-4B27-9846-7DCB74605CCD}" dt="2020-06-28T09:31:30.226" v="12280" actId="20577"/>
          <ac:spMkLst>
            <pc:docMk/>
            <pc:sldMk cId="3354765331" sldId="296"/>
            <ac:spMk id="13" creationId="{F2EB26E8-E8F3-4E24-AB63-BB89D190810D}"/>
          </ac:spMkLst>
        </pc:spChg>
        <pc:spChg chg="add mod">
          <ac:chgData name="Sabrina De Oliveira" userId="34420f5773a88cdb" providerId="LiveId" clId="{C6873D3A-5142-4B27-9846-7DCB74605CCD}" dt="2020-06-21T17:53:18.888" v="1135" actId="14100"/>
          <ac:spMkLst>
            <pc:docMk/>
            <pc:sldMk cId="3354765331" sldId="296"/>
            <ac:spMk id="14" creationId="{712413A9-BD8F-4EF7-BCFB-2EEAB5D2D050}"/>
          </ac:spMkLst>
        </pc:spChg>
        <pc:spChg chg="add mod">
          <ac:chgData name="Sabrina De Oliveira" userId="34420f5773a88cdb" providerId="LiveId" clId="{C6873D3A-5142-4B27-9846-7DCB74605CCD}" dt="2020-06-28T09:31:32.213" v="12282" actId="20577"/>
          <ac:spMkLst>
            <pc:docMk/>
            <pc:sldMk cId="3354765331" sldId="296"/>
            <ac:spMk id="15" creationId="{696C82FE-699A-499D-9D11-159D3373301C}"/>
          </ac:spMkLst>
        </pc:spChg>
        <pc:spChg chg="add mod">
          <ac:chgData name="Sabrina De Oliveira" userId="34420f5773a88cdb" providerId="LiveId" clId="{C6873D3A-5142-4B27-9846-7DCB74605CCD}" dt="2020-06-28T09:31:35.838" v="12284" actId="20577"/>
          <ac:spMkLst>
            <pc:docMk/>
            <pc:sldMk cId="3354765331" sldId="296"/>
            <ac:spMk id="16" creationId="{CD02D10E-F0EA-4094-9710-B4B84338885C}"/>
          </ac:spMkLst>
        </pc:spChg>
        <pc:spChg chg="add mod">
          <ac:chgData name="Sabrina De Oliveira" userId="34420f5773a88cdb" providerId="LiveId" clId="{C6873D3A-5142-4B27-9846-7DCB74605CCD}" dt="2020-06-21T17:52:44.064" v="1123" actId="1076"/>
          <ac:spMkLst>
            <pc:docMk/>
            <pc:sldMk cId="3354765331" sldId="296"/>
            <ac:spMk id="20" creationId="{22827388-CAF9-4B04-ACF9-77F31EC61778}"/>
          </ac:spMkLst>
        </pc:spChg>
        <pc:spChg chg="add mod">
          <ac:chgData name="Sabrina De Oliveira" userId="34420f5773a88cdb" providerId="LiveId" clId="{C6873D3A-5142-4B27-9846-7DCB74605CCD}" dt="2020-06-28T09:31:26.532" v="12278" actId="20577"/>
          <ac:spMkLst>
            <pc:docMk/>
            <pc:sldMk cId="3354765331" sldId="296"/>
            <ac:spMk id="21" creationId="{814F6401-061D-4D22-BB9A-E463893C0872}"/>
          </ac:spMkLst>
        </pc:spChg>
        <pc:spChg chg="add mod">
          <ac:chgData name="Sabrina De Oliveira" userId="34420f5773a88cdb" providerId="LiveId" clId="{C6873D3A-5142-4B27-9846-7DCB74605CCD}" dt="2020-06-21T17:53:18.888" v="1135" actId="14100"/>
          <ac:spMkLst>
            <pc:docMk/>
            <pc:sldMk cId="3354765331" sldId="296"/>
            <ac:spMk id="22" creationId="{A3F87E38-857B-4CCA-95E2-D97355642C38}"/>
          </ac:spMkLst>
        </pc:spChg>
        <pc:spChg chg="add del mod">
          <ac:chgData name="Sabrina De Oliveira" userId="34420f5773a88cdb" providerId="LiveId" clId="{C6873D3A-5142-4B27-9846-7DCB74605CCD}" dt="2020-06-28T09:38:25.266" v="12326" actId="478"/>
          <ac:spMkLst>
            <pc:docMk/>
            <pc:sldMk cId="3354765331" sldId="296"/>
            <ac:spMk id="31" creationId="{4D8AC731-6CE2-4C5C-8870-050E554586E9}"/>
          </ac:spMkLst>
        </pc:spChg>
        <pc:spChg chg="add mod">
          <ac:chgData name="Sabrina De Oliveira" userId="34420f5773a88cdb" providerId="LiveId" clId="{C6873D3A-5142-4B27-9846-7DCB74605CCD}" dt="2020-06-21T17:59:53.896" v="1201" actId="1076"/>
          <ac:spMkLst>
            <pc:docMk/>
            <pc:sldMk cId="3354765331" sldId="296"/>
            <ac:spMk id="34" creationId="{7766B96A-FE3B-4AEC-B89B-4F7432A84171}"/>
          </ac:spMkLst>
        </pc:spChg>
        <pc:spChg chg="add mod">
          <ac:chgData name="Sabrina De Oliveira" userId="34420f5773a88cdb" providerId="LiveId" clId="{C6873D3A-5142-4B27-9846-7DCB74605CCD}" dt="2020-06-21T18:00:20.336" v="1208" actId="1076"/>
          <ac:spMkLst>
            <pc:docMk/>
            <pc:sldMk cId="3354765331" sldId="296"/>
            <ac:spMk id="35" creationId="{B66EFC42-E789-436C-BA37-C72D5B58F943}"/>
          </ac:spMkLst>
        </pc:spChg>
        <pc:spChg chg="add mod">
          <ac:chgData name="Sabrina De Oliveira" userId="34420f5773a88cdb" providerId="LiveId" clId="{C6873D3A-5142-4B27-9846-7DCB74605CCD}" dt="2020-06-29T15:05:05.367" v="12697" actId="20577"/>
          <ac:spMkLst>
            <pc:docMk/>
            <pc:sldMk cId="3354765331" sldId="296"/>
            <ac:spMk id="36" creationId="{21B19DAB-A7DA-4DBD-847A-DB3E4E2CDFB7}"/>
          </ac:spMkLst>
        </pc:spChg>
        <pc:spChg chg="add mod">
          <ac:chgData name="Sabrina De Oliveira" userId="34420f5773a88cdb" providerId="LiveId" clId="{C6873D3A-5142-4B27-9846-7DCB74605CCD}" dt="2020-06-21T18:06:15.326" v="1317" actId="14100"/>
          <ac:spMkLst>
            <pc:docMk/>
            <pc:sldMk cId="3354765331" sldId="296"/>
            <ac:spMk id="39" creationId="{161A6AEF-15A2-4DCD-89E9-7155DF288417}"/>
          </ac:spMkLst>
        </pc:spChg>
        <pc:cxnChg chg="add mod">
          <ac:chgData name="Sabrina De Oliveira" userId="34420f5773a88cdb" providerId="LiveId" clId="{C6873D3A-5142-4B27-9846-7DCB74605CCD}" dt="2020-06-21T17:59:24.900" v="1198" actId="13822"/>
          <ac:cxnSpMkLst>
            <pc:docMk/>
            <pc:sldMk cId="3354765331" sldId="296"/>
            <ac:cxnSpMk id="18" creationId="{0AE9FC56-AD3B-413C-B843-41A2F6282AEC}"/>
          </ac:cxnSpMkLst>
        </pc:cxnChg>
        <pc:cxnChg chg="add del mod">
          <ac:chgData name="Sabrina De Oliveira" userId="34420f5773a88cdb" providerId="LiveId" clId="{C6873D3A-5142-4B27-9846-7DCB74605CCD}" dt="2020-06-21T17:55:04.219" v="1151" actId="478"/>
          <ac:cxnSpMkLst>
            <pc:docMk/>
            <pc:sldMk cId="3354765331" sldId="296"/>
            <ac:cxnSpMk id="19" creationId="{A72E3C6A-8E79-4332-8B24-18428053B38D}"/>
          </ac:cxnSpMkLst>
        </pc:cxnChg>
        <pc:cxnChg chg="add mod">
          <ac:chgData name="Sabrina De Oliveira" userId="34420f5773a88cdb" providerId="LiveId" clId="{C6873D3A-5142-4B27-9846-7DCB74605CCD}" dt="2020-06-21T18:00:01.327" v="1205" actId="1076"/>
          <ac:cxnSpMkLst>
            <pc:docMk/>
            <pc:sldMk cId="3354765331" sldId="296"/>
            <ac:cxnSpMk id="23" creationId="{05A15E08-F6F4-4590-8396-7BE4493D400A}"/>
          </ac:cxnSpMkLst>
        </pc:cxnChg>
        <pc:cxnChg chg="add mod">
          <ac:chgData name="Sabrina De Oliveira" userId="34420f5773a88cdb" providerId="LiveId" clId="{C6873D3A-5142-4B27-9846-7DCB74605CCD}" dt="2020-06-21T17:58:59.063" v="1195" actId="13822"/>
          <ac:cxnSpMkLst>
            <pc:docMk/>
            <pc:sldMk cId="3354765331" sldId="296"/>
            <ac:cxnSpMk id="25" creationId="{E23C261B-02DC-47F8-B3EF-5CD082A19270}"/>
          </ac:cxnSpMkLst>
        </pc:cxnChg>
        <pc:cxnChg chg="add del mod">
          <ac:chgData name="Sabrina De Oliveira" userId="34420f5773a88cdb" providerId="LiveId" clId="{C6873D3A-5142-4B27-9846-7DCB74605CCD}" dt="2020-06-21T17:55:19.403" v="1156" actId="478"/>
          <ac:cxnSpMkLst>
            <pc:docMk/>
            <pc:sldMk cId="3354765331" sldId="296"/>
            <ac:cxnSpMk id="27" creationId="{9EDFB7E2-2346-4E07-AF4D-A78BEDC6A22A}"/>
          </ac:cxnSpMkLst>
        </pc:cxnChg>
        <pc:cxnChg chg="add del mod">
          <ac:chgData name="Sabrina De Oliveira" userId="34420f5773a88cdb" providerId="LiveId" clId="{C6873D3A-5142-4B27-9846-7DCB74605CCD}" dt="2020-06-21T17:55:32.710" v="1160" actId="478"/>
          <ac:cxnSpMkLst>
            <pc:docMk/>
            <pc:sldMk cId="3354765331" sldId="296"/>
            <ac:cxnSpMk id="28" creationId="{32E04402-5E8F-4425-84B2-8B0E0D9877C9}"/>
          </ac:cxnSpMkLst>
        </pc:cxnChg>
        <pc:cxnChg chg="add mod">
          <ac:chgData name="Sabrina De Oliveira" userId="34420f5773a88cdb" providerId="LiveId" clId="{C6873D3A-5142-4B27-9846-7DCB74605CCD}" dt="2020-06-21T17:59:24.900" v="1198" actId="13822"/>
          <ac:cxnSpMkLst>
            <pc:docMk/>
            <pc:sldMk cId="3354765331" sldId="296"/>
            <ac:cxnSpMk id="29" creationId="{EE5A6971-37D7-4976-A2E0-B723C92C5408}"/>
          </ac:cxnSpMkLst>
        </pc:cxnChg>
        <pc:cxnChg chg="add mod">
          <ac:chgData name="Sabrina De Oliveira" userId="34420f5773a88cdb" providerId="LiveId" clId="{C6873D3A-5142-4B27-9846-7DCB74605CCD}" dt="2020-06-21T17:59:24.900" v="1198" actId="13822"/>
          <ac:cxnSpMkLst>
            <pc:docMk/>
            <pc:sldMk cId="3354765331" sldId="296"/>
            <ac:cxnSpMk id="30" creationId="{D1B8ED67-E166-417F-A66D-66808F5B656B}"/>
          </ac:cxnSpMkLst>
        </pc:cxnChg>
        <pc:cxnChg chg="add mod">
          <ac:chgData name="Sabrina De Oliveira" userId="34420f5773a88cdb" providerId="LiveId" clId="{C6873D3A-5142-4B27-9846-7DCB74605CCD}" dt="2020-06-21T18:02:59.299" v="1274" actId="1076"/>
          <ac:cxnSpMkLst>
            <pc:docMk/>
            <pc:sldMk cId="3354765331" sldId="296"/>
            <ac:cxnSpMk id="37" creationId="{C9B797FD-7537-457A-AF4E-CD497835BB99}"/>
          </ac:cxnSpMkLst>
        </pc:cxnChg>
        <pc:cxnChg chg="add mod">
          <ac:chgData name="Sabrina De Oliveira" userId="34420f5773a88cdb" providerId="LiveId" clId="{C6873D3A-5142-4B27-9846-7DCB74605CCD}" dt="2020-06-21T18:02:59.299" v="1274" actId="1076"/>
          <ac:cxnSpMkLst>
            <pc:docMk/>
            <pc:sldMk cId="3354765331" sldId="296"/>
            <ac:cxnSpMk id="38" creationId="{A60CE562-3AE9-42A7-A542-17072E49B807}"/>
          </ac:cxnSpMkLst>
        </pc:cxnChg>
      </pc:sldChg>
      <pc:sldChg chg="addSp delSp modSp add mod delAnim">
        <pc:chgData name="Sabrina De Oliveira" userId="34420f5773a88cdb" providerId="LiveId" clId="{C6873D3A-5142-4B27-9846-7DCB74605CCD}" dt="2020-06-28T09:24:48.898" v="12212" actId="478"/>
        <pc:sldMkLst>
          <pc:docMk/>
          <pc:sldMk cId="2974230131" sldId="297"/>
        </pc:sldMkLst>
        <pc:spChg chg="add mod">
          <ac:chgData name="Sabrina De Oliveira" userId="34420f5773a88cdb" providerId="LiveId" clId="{C6873D3A-5142-4B27-9846-7DCB74605CCD}" dt="2020-06-27T11:28:22.303" v="10460" actId="1076"/>
          <ac:spMkLst>
            <pc:docMk/>
            <pc:sldMk cId="2974230131" sldId="297"/>
            <ac:spMk id="3" creationId="{E943BA60-ED5D-4DFD-BCA6-498B62EB69D2}"/>
          </ac:spMkLst>
        </pc:spChg>
        <pc:spChg chg="add mod">
          <ac:chgData name="Sabrina De Oliveira" userId="34420f5773a88cdb" providerId="LiveId" clId="{C6873D3A-5142-4B27-9846-7DCB74605CCD}" dt="2020-06-27T11:30:13.599" v="10537" actId="1076"/>
          <ac:spMkLst>
            <pc:docMk/>
            <pc:sldMk cId="2974230131" sldId="297"/>
            <ac:spMk id="4" creationId="{580483CF-B10D-41A7-BAB7-134B54FC5969}"/>
          </ac:spMkLst>
        </pc:spChg>
        <pc:spChg chg="del">
          <ac:chgData name="Sabrina De Oliveira" userId="34420f5773a88cdb" providerId="LiveId" clId="{C6873D3A-5142-4B27-9846-7DCB74605CCD}" dt="2020-06-22T09:07:08.283" v="1336" actId="478"/>
          <ac:spMkLst>
            <pc:docMk/>
            <pc:sldMk cId="2974230131" sldId="297"/>
            <ac:spMk id="4" creationId="{6311EA37-218B-4B5F-BA7A-A78CC7C094E8}"/>
          </ac:spMkLst>
        </pc:spChg>
        <pc:spChg chg="add del mod">
          <ac:chgData name="Sabrina De Oliveira" userId="34420f5773a88cdb" providerId="LiveId" clId="{C6873D3A-5142-4B27-9846-7DCB74605CCD}" dt="2020-06-28T09:24:48.898" v="12212" actId="478"/>
          <ac:spMkLst>
            <pc:docMk/>
            <pc:sldMk cId="2974230131" sldId="297"/>
            <ac:spMk id="6" creationId="{B35EFBFD-55AF-4909-9DE8-E44F2AF729B9}"/>
          </ac:spMkLst>
        </pc:spChg>
        <pc:spChg chg="add mod">
          <ac:chgData name="Sabrina De Oliveira" userId="34420f5773a88cdb" providerId="LiveId" clId="{C6873D3A-5142-4B27-9846-7DCB74605CCD}" dt="2020-06-27T11:31:40.574" v="10571" actId="1076"/>
          <ac:spMkLst>
            <pc:docMk/>
            <pc:sldMk cId="2974230131" sldId="297"/>
            <ac:spMk id="12" creationId="{D4036A75-0DC9-43DC-A1B4-4521BABC9B92}"/>
          </ac:spMkLst>
        </pc:spChg>
        <pc:spChg chg="mod">
          <ac:chgData name="Sabrina De Oliveira" userId="34420f5773a88cdb" providerId="LiveId" clId="{C6873D3A-5142-4B27-9846-7DCB74605CCD}" dt="2020-06-27T11:32:45.285" v="10639" actId="1076"/>
          <ac:spMkLst>
            <pc:docMk/>
            <pc:sldMk cId="2974230131" sldId="297"/>
            <ac:spMk id="13" creationId="{CF9D096C-FB83-4A91-932F-5BD89A1A43CE}"/>
          </ac:spMkLst>
        </pc:spChg>
        <pc:spChg chg="add mod">
          <ac:chgData name="Sabrina De Oliveira" userId="34420f5773a88cdb" providerId="LiveId" clId="{C6873D3A-5142-4B27-9846-7DCB74605CCD}" dt="2020-06-27T11:30:13.599" v="10537" actId="1076"/>
          <ac:spMkLst>
            <pc:docMk/>
            <pc:sldMk cId="2974230131" sldId="297"/>
            <ac:spMk id="15" creationId="{72EE6122-4A70-4867-A17D-6D37265A39AE}"/>
          </ac:spMkLst>
        </pc:spChg>
        <pc:spChg chg="del">
          <ac:chgData name="Sabrina De Oliveira" userId="34420f5773a88cdb" providerId="LiveId" clId="{C6873D3A-5142-4B27-9846-7DCB74605CCD}" dt="2020-06-22T09:07:07.651" v="1335" actId="478"/>
          <ac:spMkLst>
            <pc:docMk/>
            <pc:sldMk cId="2974230131" sldId="297"/>
            <ac:spMk id="15" creationId="{B76DAA6B-3482-47EB-955C-12CD46DFD8B4}"/>
          </ac:spMkLst>
        </pc:spChg>
        <pc:spChg chg="add mod">
          <ac:chgData name="Sabrina De Oliveira" userId="34420f5773a88cdb" providerId="LiveId" clId="{C6873D3A-5142-4B27-9846-7DCB74605CCD}" dt="2020-06-27T11:31:25.485" v="10570" actId="1076"/>
          <ac:spMkLst>
            <pc:docMk/>
            <pc:sldMk cId="2974230131" sldId="297"/>
            <ac:spMk id="16" creationId="{35172E1D-CBA3-4985-9DD5-E440A6CE0665}"/>
          </ac:spMkLst>
        </pc:spChg>
        <pc:spChg chg="add mod">
          <ac:chgData name="Sabrina De Oliveira" userId="34420f5773a88cdb" providerId="LiveId" clId="{C6873D3A-5142-4B27-9846-7DCB74605CCD}" dt="2020-06-27T11:31:51.424" v="10586" actId="20577"/>
          <ac:spMkLst>
            <pc:docMk/>
            <pc:sldMk cId="2974230131" sldId="297"/>
            <ac:spMk id="17" creationId="{8AFE46FE-B6C8-444B-85CD-5B34628FA617}"/>
          </ac:spMkLst>
        </pc:spChg>
        <pc:spChg chg="add mod">
          <ac:chgData name="Sabrina De Oliveira" userId="34420f5773a88cdb" providerId="LiveId" clId="{C6873D3A-5142-4B27-9846-7DCB74605CCD}" dt="2020-06-27T11:32:03.552" v="10588" actId="1076"/>
          <ac:spMkLst>
            <pc:docMk/>
            <pc:sldMk cId="2974230131" sldId="297"/>
            <ac:spMk id="18" creationId="{892BE6FB-F9BD-43FF-930A-7F82F4DD278E}"/>
          </ac:spMkLst>
        </pc:spChg>
        <pc:spChg chg="add mod">
          <ac:chgData name="Sabrina De Oliveira" userId="34420f5773a88cdb" providerId="LiveId" clId="{C6873D3A-5142-4B27-9846-7DCB74605CCD}" dt="2020-06-27T11:32:20.037" v="10609" actId="1076"/>
          <ac:spMkLst>
            <pc:docMk/>
            <pc:sldMk cId="2974230131" sldId="297"/>
            <ac:spMk id="19" creationId="{8C5606B3-2862-4601-9FFE-01290172B8F2}"/>
          </ac:spMkLst>
        </pc:spChg>
        <pc:spChg chg="add mod">
          <ac:chgData name="Sabrina De Oliveira" userId="34420f5773a88cdb" providerId="LiveId" clId="{C6873D3A-5142-4B27-9846-7DCB74605CCD}" dt="2020-06-27T11:32:26.655" v="10617" actId="20577"/>
          <ac:spMkLst>
            <pc:docMk/>
            <pc:sldMk cId="2974230131" sldId="297"/>
            <ac:spMk id="20" creationId="{3FBCFF22-4145-41B2-8B0D-EE63B9008F52}"/>
          </ac:spMkLst>
        </pc:spChg>
        <pc:spChg chg="add del mod">
          <ac:chgData name="Sabrina De Oliveira" userId="34420f5773a88cdb" providerId="LiveId" clId="{C6873D3A-5142-4B27-9846-7DCB74605CCD}" dt="2020-06-27T11:35:17.462" v="10644" actId="478"/>
          <ac:spMkLst>
            <pc:docMk/>
            <pc:sldMk cId="2974230131" sldId="297"/>
            <ac:spMk id="22" creationId="{C6BE7B2F-663A-4B20-83E1-6774332CE398}"/>
          </ac:spMkLst>
        </pc:spChg>
        <pc:picChg chg="del">
          <ac:chgData name="Sabrina De Oliveira" userId="34420f5773a88cdb" providerId="LiveId" clId="{C6873D3A-5142-4B27-9846-7DCB74605CCD}" dt="2020-06-22T09:07:04.193" v="1332" actId="478"/>
          <ac:picMkLst>
            <pc:docMk/>
            <pc:sldMk cId="2974230131" sldId="297"/>
            <ac:picMk id="3" creationId="{432E9C5D-3578-41A5-AA02-B642883E2D0B}"/>
          </ac:picMkLst>
        </pc:picChg>
        <pc:picChg chg="add del mod">
          <ac:chgData name="Sabrina De Oliveira" userId="34420f5773a88cdb" providerId="LiveId" clId="{C6873D3A-5142-4B27-9846-7DCB74605CCD}" dt="2020-06-25T11:45:58.948" v="9424" actId="478"/>
          <ac:picMkLst>
            <pc:docMk/>
            <pc:sldMk cId="2974230131" sldId="297"/>
            <ac:picMk id="3" creationId="{82A733A1-1870-4EA3-8EA4-6189065493D4}"/>
          </ac:picMkLst>
        </pc:picChg>
        <pc:picChg chg="add del">
          <ac:chgData name="Sabrina De Oliveira" userId="34420f5773a88cdb" providerId="LiveId" clId="{C6873D3A-5142-4B27-9846-7DCB74605CCD}" dt="2020-06-25T11:45:22.531" v="9422" actId="478"/>
          <ac:picMkLst>
            <pc:docMk/>
            <pc:sldMk cId="2974230131" sldId="297"/>
            <ac:picMk id="4" creationId="{86B44B2C-EE7F-4725-8E3F-45617017F847}"/>
          </ac:picMkLst>
        </pc:picChg>
        <pc:picChg chg="del">
          <ac:chgData name="Sabrina De Oliveira" userId="34420f5773a88cdb" providerId="LiveId" clId="{C6873D3A-5142-4B27-9846-7DCB74605CCD}" dt="2020-06-27T11:35:08.436" v="10641" actId="478"/>
          <ac:picMkLst>
            <pc:docMk/>
            <pc:sldMk cId="2974230131" sldId="297"/>
            <ac:picMk id="5" creationId="{A2996364-745F-4EF7-9F8E-C82601F66B4D}"/>
          </ac:picMkLst>
        </pc:picChg>
        <pc:picChg chg="add mod">
          <ac:chgData name="Sabrina De Oliveira" userId="34420f5773a88cdb" providerId="LiveId" clId="{C6873D3A-5142-4B27-9846-7DCB74605CCD}" dt="2020-06-25T11:46:06.575" v="9427" actId="1076"/>
          <ac:picMkLst>
            <pc:docMk/>
            <pc:sldMk cId="2974230131" sldId="297"/>
            <ac:picMk id="11" creationId="{DE6ED314-C908-4E46-A8BB-6D028B1DD588}"/>
          </ac:picMkLst>
        </pc:picChg>
        <pc:picChg chg="del">
          <ac:chgData name="Sabrina De Oliveira" userId="34420f5773a88cdb" providerId="LiveId" clId="{C6873D3A-5142-4B27-9846-7DCB74605CCD}" dt="2020-06-22T09:07:07.142" v="1334" actId="478"/>
          <ac:picMkLst>
            <pc:docMk/>
            <pc:sldMk cId="2974230131" sldId="297"/>
            <ac:picMk id="14" creationId="{433A1EBD-3711-454F-A56E-FBEE8C8F8898}"/>
          </ac:picMkLst>
        </pc:picChg>
        <pc:picChg chg="add del mod">
          <ac:chgData name="Sabrina De Oliveira" userId="34420f5773a88cdb" providerId="LiveId" clId="{C6873D3A-5142-4B27-9846-7DCB74605CCD}" dt="2020-06-27T11:32:59.700" v="10640" actId="478"/>
          <ac:picMkLst>
            <pc:docMk/>
            <pc:sldMk cId="2974230131" sldId="297"/>
            <ac:picMk id="14" creationId="{D280143D-80EB-4BB3-8F75-9A17414A95CE}"/>
          </ac:picMkLst>
        </pc:picChg>
        <pc:picChg chg="del">
          <ac:chgData name="Sabrina De Oliveira" userId="34420f5773a88cdb" providerId="LiveId" clId="{C6873D3A-5142-4B27-9846-7DCB74605CCD}" dt="2020-06-22T09:07:09.661" v="1338" actId="478"/>
          <ac:picMkLst>
            <pc:docMk/>
            <pc:sldMk cId="2974230131" sldId="297"/>
            <ac:picMk id="16" creationId="{73C9A6E9-5B66-4F85-8842-D6E12F25D55D}"/>
          </ac:picMkLst>
        </pc:picChg>
        <pc:picChg chg="del">
          <ac:chgData name="Sabrina De Oliveira" userId="34420f5773a88cdb" providerId="LiveId" clId="{C6873D3A-5142-4B27-9846-7DCB74605CCD}" dt="2020-06-22T09:07:10.052" v="1339" actId="478"/>
          <ac:picMkLst>
            <pc:docMk/>
            <pc:sldMk cId="2974230131" sldId="297"/>
            <ac:picMk id="19" creationId="{40BD841A-D001-4F15-9546-1AE3C3042703}"/>
          </ac:picMkLst>
        </pc:picChg>
        <pc:picChg chg="del">
          <ac:chgData name="Sabrina De Oliveira" userId="34420f5773a88cdb" providerId="LiveId" clId="{C6873D3A-5142-4B27-9846-7DCB74605CCD}" dt="2020-06-22T09:07:09.211" v="1337" actId="478"/>
          <ac:picMkLst>
            <pc:docMk/>
            <pc:sldMk cId="2974230131" sldId="297"/>
            <ac:picMk id="20" creationId="{DD50AC4F-3CEE-46CE-8BFD-6023F5FB1DC3}"/>
          </ac:picMkLst>
        </pc:picChg>
        <pc:picChg chg="del">
          <ac:chgData name="Sabrina De Oliveira" userId="34420f5773a88cdb" providerId="LiveId" clId="{C6873D3A-5142-4B27-9846-7DCB74605CCD}" dt="2020-06-22T09:07:06.357" v="1333" actId="478"/>
          <ac:picMkLst>
            <pc:docMk/>
            <pc:sldMk cId="2974230131" sldId="297"/>
            <ac:picMk id="22" creationId="{0C9668E6-42A6-479C-BDAF-3DF54FA8D272}"/>
          </ac:picMkLst>
        </pc:picChg>
        <pc:picChg chg="add mod">
          <ac:chgData name="Sabrina De Oliveira" userId="34420f5773a88cdb" providerId="LiveId" clId="{C6873D3A-5142-4B27-9846-7DCB74605CCD}" dt="2020-06-27T11:35:10.247" v="10642"/>
          <ac:picMkLst>
            <pc:docMk/>
            <pc:sldMk cId="2974230131" sldId="297"/>
            <ac:picMk id="23" creationId="{203521B2-AB97-45F5-9EF7-9CC86E20BC13}"/>
          </ac:picMkLst>
        </pc:picChg>
        <pc:picChg chg="add del mod">
          <ac:chgData name="Sabrina De Oliveira" userId="34420f5773a88cdb" providerId="LiveId" clId="{C6873D3A-5142-4B27-9846-7DCB74605CCD}" dt="2020-06-24T15:12:08.572" v="7097" actId="478"/>
          <ac:picMkLst>
            <pc:docMk/>
            <pc:sldMk cId="2974230131" sldId="297"/>
            <ac:picMk id="1026" creationId="{39E3A693-57B9-4368-A09F-B8DB1E4774E5}"/>
          </ac:picMkLst>
        </pc:picChg>
      </pc:sldChg>
      <pc:sldChg chg="addSp delSp modSp add mod delAnim">
        <pc:chgData name="Sabrina De Oliveira" userId="34420f5773a88cdb" providerId="LiveId" clId="{C6873D3A-5142-4B27-9846-7DCB74605CCD}" dt="2020-06-27T14:20:11.745" v="11104" actId="1076"/>
        <pc:sldMkLst>
          <pc:docMk/>
          <pc:sldMk cId="3596831975" sldId="298"/>
        </pc:sldMkLst>
        <pc:spChg chg="mod">
          <ac:chgData name="Sabrina De Oliveira" userId="34420f5773a88cdb" providerId="LiveId" clId="{C6873D3A-5142-4B27-9846-7DCB74605CCD}" dt="2020-06-27T14:20:11.745" v="11104" actId="1076"/>
          <ac:spMkLst>
            <pc:docMk/>
            <pc:sldMk cId="3596831975" sldId="298"/>
            <ac:spMk id="7" creationId="{894F5E17-16CC-4DD2-86BC-93A4E7658A0B}"/>
          </ac:spMkLst>
        </pc:spChg>
        <pc:spChg chg="del mod">
          <ac:chgData name="Sabrina De Oliveira" userId="34420f5773a88cdb" providerId="LiveId" clId="{C6873D3A-5142-4B27-9846-7DCB74605CCD}" dt="2020-06-27T14:20:06.956" v="11103" actId="478"/>
          <ac:spMkLst>
            <pc:docMk/>
            <pc:sldMk cId="3596831975" sldId="298"/>
            <ac:spMk id="9" creationId="{B13B2CD8-8D57-4711-9946-F99C56E57094}"/>
          </ac:spMkLst>
        </pc:spChg>
        <pc:spChg chg="mod">
          <ac:chgData name="Sabrina De Oliveira" userId="34420f5773a88cdb" providerId="LiveId" clId="{C6873D3A-5142-4B27-9846-7DCB74605CCD}" dt="2020-06-27T14:20:11.745" v="11104" actId="1076"/>
          <ac:spMkLst>
            <pc:docMk/>
            <pc:sldMk cId="3596831975" sldId="298"/>
            <ac:spMk id="13" creationId="{2F152F7A-9EC8-4AD8-B8BF-2FC1E9898550}"/>
          </ac:spMkLst>
        </pc:spChg>
        <pc:picChg chg="add del mod">
          <ac:chgData name="Sabrina De Oliveira" userId="34420f5773a88cdb" providerId="LiveId" clId="{C6873D3A-5142-4B27-9846-7DCB74605CCD}" dt="2020-06-27T11:45:30.980" v="10740" actId="478"/>
          <ac:picMkLst>
            <pc:docMk/>
            <pc:sldMk cId="3596831975" sldId="298"/>
            <ac:picMk id="6" creationId="{7D713AF5-EA20-496F-8B03-D51C56D4A6E5}"/>
          </ac:picMkLst>
        </pc:picChg>
        <pc:picChg chg="add mod ord">
          <ac:chgData name="Sabrina De Oliveira" userId="34420f5773a88cdb" providerId="LiveId" clId="{C6873D3A-5142-4B27-9846-7DCB74605CCD}" dt="2020-06-27T11:45:29.535" v="10739" actId="167"/>
          <ac:picMkLst>
            <pc:docMk/>
            <pc:sldMk cId="3596831975" sldId="298"/>
            <ac:picMk id="8" creationId="{0455C49B-E4A6-40E6-AC34-7E199CA5B652}"/>
          </ac:picMkLst>
        </pc:picChg>
        <pc:picChg chg="del">
          <ac:chgData name="Sabrina De Oliveira" userId="34420f5773a88cdb" providerId="LiveId" clId="{C6873D3A-5142-4B27-9846-7DCB74605CCD}" dt="2020-06-27T11:35:41.713" v="10647" actId="478"/>
          <ac:picMkLst>
            <pc:docMk/>
            <pc:sldMk cId="3596831975" sldId="298"/>
            <ac:picMk id="16" creationId="{83886C80-B678-4ECA-BA70-CF8ECBF5B35C}"/>
          </ac:picMkLst>
        </pc:picChg>
      </pc:sldChg>
      <pc:sldChg chg="add del ord">
        <pc:chgData name="Sabrina De Oliveira" userId="34420f5773a88cdb" providerId="LiveId" clId="{C6873D3A-5142-4B27-9846-7DCB74605CCD}" dt="2020-06-24T16:10:14.309" v="8947" actId="2696"/>
        <pc:sldMkLst>
          <pc:docMk/>
          <pc:sldMk cId="4050563028" sldId="299"/>
        </pc:sldMkLst>
      </pc:sldChg>
      <pc:sldChg chg="addSp delSp modSp add del mod delAnim modAnim modNotesTx">
        <pc:chgData name="Sabrina De Oliveira" userId="34420f5773a88cdb" providerId="LiveId" clId="{C6873D3A-5142-4B27-9846-7DCB74605CCD}" dt="2020-06-23T14:50:20.634" v="5418" actId="2696"/>
        <pc:sldMkLst>
          <pc:docMk/>
          <pc:sldMk cId="1243111363" sldId="300"/>
        </pc:sldMkLst>
        <pc:spChg chg="add mod">
          <ac:chgData name="Sabrina De Oliveira" userId="34420f5773a88cdb" providerId="LiveId" clId="{C6873D3A-5142-4B27-9846-7DCB74605CCD}" dt="2020-06-23T14:48:15.146" v="5399" actId="1076"/>
          <ac:spMkLst>
            <pc:docMk/>
            <pc:sldMk cId="1243111363" sldId="300"/>
            <ac:spMk id="3" creationId="{1F458B57-B085-493C-B1B1-B517CD2048C9}"/>
          </ac:spMkLst>
        </pc:spChg>
        <pc:spChg chg="mod">
          <ac:chgData name="Sabrina De Oliveira" userId="34420f5773a88cdb" providerId="LiveId" clId="{C6873D3A-5142-4B27-9846-7DCB74605CCD}" dt="2020-06-23T12:44:46.139" v="1894" actId="20577"/>
          <ac:spMkLst>
            <pc:docMk/>
            <pc:sldMk cId="1243111363" sldId="300"/>
            <ac:spMk id="6" creationId="{D4ED89BF-271F-4EFF-9B1B-223164C7E839}"/>
          </ac:spMkLst>
        </pc:spChg>
        <pc:spChg chg="del">
          <ac:chgData name="Sabrina De Oliveira" userId="34420f5773a88cdb" providerId="LiveId" clId="{C6873D3A-5142-4B27-9846-7DCB74605CCD}" dt="2020-06-23T12:28:14.971" v="1373" actId="478"/>
          <ac:spMkLst>
            <pc:docMk/>
            <pc:sldMk cId="1243111363" sldId="300"/>
            <ac:spMk id="8" creationId="{4AE9258F-2C9E-4E0F-BAA6-F278BF5BEC8D}"/>
          </ac:spMkLst>
        </pc:spChg>
        <pc:spChg chg="add del mod">
          <ac:chgData name="Sabrina De Oliveira" userId="34420f5773a88cdb" providerId="LiveId" clId="{C6873D3A-5142-4B27-9846-7DCB74605CCD}" dt="2020-06-23T12:57:14.848" v="2642"/>
          <ac:spMkLst>
            <pc:docMk/>
            <pc:sldMk cId="1243111363" sldId="300"/>
            <ac:spMk id="10" creationId="{95F40522-5904-494F-88DA-8FA4DF5CCF87}"/>
          </ac:spMkLst>
        </pc:spChg>
        <pc:spChg chg="add del mod">
          <ac:chgData name="Sabrina De Oliveira" userId="34420f5773a88cdb" providerId="LiveId" clId="{C6873D3A-5142-4B27-9846-7DCB74605CCD}" dt="2020-06-23T12:58:12.602" v="2655"/>
          <ac:spMkLst>
            <pc:docMk/>
            <pc:sldMk cId="1243111363" sldId="300"/>
            <ac:spMk id="11" creationId="{26A9766E-2B6C-4FAD-9632-00B65FDBC6AA}"/>
          </ac:spMkLst>
        </pc:spChg>
        <pc:spChg chg="add mod ord">
          <ac:chgData name="Sabrina De Oliveira" userId="34420f5773a88cdb" providerId="LiveId" clId="{C6873D3A-5142-4B27-9846-7DCB74605CCD}" dt="2020-06-23T13:23:15.850" v="3811" actId="167"/>
          <ac:spMkLst>
            <pc:docMk/>
            <pc:sldMk cId="1243111363" sldId="300"/>
            <ac:spMk id="12" creationId="{C0CC0BBD-CB44-478C-8EAA-690E09E0E27F}"/>
          </ac:spMkLst>
        </pc:spChg>
        <pc:spChg chg="add mod">
          <ac:chgData name="Sabrina De Oliveira" userId="34420f5773a88cdb" providerId="LiveId" clId="{C6873D3A-5142-4B27-9846-7DCB74605CCD}" dt="2020-06-23T14:48:09.399" v="5398" actId="14100"/>
          <ac:spMkLst>
            <pc:docMk/>
            <pc:sldMk cId="1243111363" sldId="300"/>
            <ac:spMk id="15" creationId="{83393960-AD44-4B7E-ACE3-30CA3162FA3D}"/>
          </ac:spMkLst>
        </pc:spChg>
        <pc:spChg chg="add del mod">
          <ac:chgData name="Sabrina De Oliveira" userId="34420f5773a88cdb" providerId="LiveId" clId="{C6873D3A-5142-4B27-9846-7DCB74605CCD}" dt="2020-06-23T13:21:25.900" v="3626" actId="478"/>
          <ac:spMkLst>
            <pc:docMk/>
            <pc:sldMk cId="1243111363" sldId="300"/>
            <ac:spMk id="16" creationId="{0BBFC33D-0D91-4730-AFAF-996456362C9A}"/>
          </ac:spMkLst>
        </pc:spChg>
        <pc:spChg chg="add mod ord">
          <ac:chgData name="Sabrina De Oliveira" userId="34420f5773a88cdb" providerId="LiveId" clId="{C6873D3A-5142-4B27-9846-7DCB74605CCD}" dt="2020-06-23T13:23:22.140" v="3813" actId="167"/>
          <ac:spMkLst>
            <pc:docMk/>
            <pc:sldMk cId="1243111363" sldId="300"/>
            <ac:spMk id="17" creationId="{6B40C098-782A-4A7F-8CF2-B86C6CC93006}"/>
          </ac:spMkLst>
        </pc:spChg>
        <pc:picChg chg="add del mod">
          <ac:chgData name="Sabrina De Oliveira" userId="34420f5773a88cdb" providerId="LiveId" clId="{C6873D3A-5142-4B27-9846-7DCB74605CCD}" dt="2020-06-23T12:44:51.722" v="1895" actId="478"/>
          <ac:picMkLst>
            <pc:docMk/>
            <pc:sldMk cId="1243111363" sldId="300"/>
            <ac:picMk id="2" creationId="{8B558CE5-CD30-47B5-BA7D-FFEF29BC802B}"/>
          </ac:picMkLst>
        </pc:picChg>
        <pc:picChg chg="del">
          <ac:chgData name="Sabrina De Oliveira" userId="34420f5773a88cdb" providerId="LiveId" clId="{C6873D3A-5142-4B27-9846-7DCB74605CCD}" dt="2020-06-23T12:28:10.830" v="1372" actId="478"/>
          <ac:picMkLst>
            <pc:docMk/>
            <pc:sldMk cId="1243111363" sldId="300"/>
            <ac:picMk id="9" creationId="{737EAB94-DAE5-4CEB-B126-A9D8F4FBE1D0}"/>
          </ac:picMkLst>
        </pc:picChg>
        <pc:picChg chg="add mod">
          <ac:chgData name="Sabrina De Oliveira" userId="34420f5773a88cdb" providerId="LiveId" clId="{C6873D3A-5142-4B27-9846-7DCB74605CCD}" dt="2020-06-23T14:48:22.307" v="5403" actId="1076"/>
          <ac:picMkLst>
            <pc:docMk/>
            <pc:sldMk cId="1243111363" sldId="300"/>
            <ac:picMk id="18" creationId="{5B526205-BFFB-44DA-B737-B7255EEE6C90}"/>
          </ac:picMkLst>
        </pc:picChg>
      </pc:sldChg>
      <pc:sldChg chg="addSp delSp modSp add mod modAnim">
        <pc:chgData name="Sabrina De Oliveira" userId="34420f5773a88cdb" providerId="LiveId" clId="{C6873D3A-5142-4B27-9846-7DCB74605CCD}" dt="2020-06-27T13:09:04.759" v="10928" actId="20577"/>
        <pc:sldMkLst>
          <pc:docMk/>
          <pc:sldMk cId="214638857" sldId="301"/>
        </pc:sldMkLst>
        <pc:spChg chg="add mod">
          <ac:chgData name="Sabrina De Oliveira" userId="34420f5773a88cdb" providerId="LiveId" clId="{C6873D3A-5142-4B27-9846-7DCB74605CCD}" dt="2020-06-23T12:40:09.473" v="1697" actId="1036"/>
          <ac:spMkLst>
            <pc:docMk/>
            <pc:sldMk cId="214638857" sldId="301"/>
            <ac:spMk id="2" creationId="{A0F146E4-885E-4A72-8EF9-3251F144D9EF}"/>
          </ac:spMkLst>
        </pc:spChg>
        <pc:spChg chg="mod">
          <ac:chgData name="Sabrina De Oliveira" userId="34420f5773a88cdb" providerId="LiveId" clId="{C6873D3A-5142-4B27-9846-7DCB74605CCD}" dt="2020-06-27T13:09:04.759" v="10928" actId="20577"/>
          <ac:spMkLst>
            <pc:docMk/>
            <pc:sldMk cId="214638857" sldId="301"/>
            <ac:spMk id="7" creationId="{894F5E17-16CC-4DD2-86BC-93A4E7658A0B}"/>
          </ac:spMkLst>
        </pc:spChg>
        <pc:spChg chg="add mod">
          <ac:chgData name="Sabrina De Oliveira" userId="34420f5773a88cdb" providerId="LiveId" clId="{C6873D3A-5142-4B27-9846-7DCB74605CCD}" dt="2020-06-23T12:40:09.473" v="1697" actId="1036"/>
          <ac:spMkLst>
            <pc:docMk/>
            <pc:sldMk cId="214638857" sldId="301"/>
            <ac:spMk id="10" creationId="{0D1B67AC-D915-4585-A913-B79FA3082660}"/>
          </ac:spMkLst>
        </pc:spChg>
        <pc:spChg chg="mod">
          <ac:chgData name="Sabrina De Oliveira" userId="34420f5773a88cdb" providerId="LiveId" clId="{C6873D3A-5142-4B27-9846-7DCB74605CCD}" dt="2020-06-23T12:45:55.706" v="1907" actId="1076"/>
          <ac:spMkLst>
            <pc:docMk/>
            <pc:sldMk cId="214638857" sldId="301"/>
            <ac:spMk id="11" creationId="{61ADB4E6-6D0B-4D45-8D7A-A92CD88FC90D}"/>
          </ac:spMkLst>
        </pc:spChg>
        <pc:spChg chg="del">
          <ac:chgData name="Sabrina De Oliveira" userId="34420f5773a88cdb" providerId="LiveId" clId="{C6873D3A-5142-4B27-9846-7DCB74605CCD}" dt="2020-06-27T11:36:00.529" v="10650" actId="478"/>
          <ac:spMkLst>
            <pc:docMk/>
            <pc:sldMk cId="214638857" sldId="301"/>
            <ac:spMk id="12" creationId="{4B0156F0-D68E-4B61-989B-0374579EB4D7}"/>
          </ac:spMkLst>
        </pc:spChg>
        <pc:spChg chg="del">
          <ac:chgData name="Sabrina De Oliveira" userId="34420f5773a88cdb" providerId="LiveId" clId="{C6873D3A-5142-4B27-9846-7DCB74605CCD}" dt="2020-06-27T11:35:59.067" v="10649" actId="478"/>
          <ac:spMkLst>
            <pc:docMk/>
            <pc:sldMk cId="214638857" sldId="301"/>
            <ac:spMk id="13" creationId="{FB762983-8C71-431C-962C-0D82A85CCD67}"/>
          </ac:spMkLst>
        </pc:spChg>
        <pc:spChg chg="add mod">
          <ac:chgData name="Sabrina De Oliveira" userId="34420f5773a88cdb" providerId="LiveId" clId="{C6873D3A-5142-4B27-9846-7DCB74605CCD}" dt="2020-06-23T12:40:09.473" v="1697" actId="1036"/>
          <ac:spMkLst>
            <pc:docMk/>
            <pc:sldMk cId="214638857" sldId="301"/>
            <ac:spMk id="14" creationId="{BD776DBA-16DD-452D-8E2F-C9B55157C71C}"/>
          </ac:spMkLst>
        </pc:spChg>
        <pc:spChg chg="add mod">
          <ac:chgData name="Sabrina De Oliveira" userId="34420f5773a88cdb" providerId="LiveId" clId="{C6873D3A-5142-4B27-9846-7DCB74605CCD}" dt="2020-06-23T12:40:09.473" v="1697" actId="1036"/>
          <ac:spMkLst>
            <pc:docMk/>
            <pc:sldMk cId="214638857" sldId="301"/>
            <ac:spMk id="15" creationId="{1DE4DBC4-069C-4684-B558-B3019A41BC9A}"/>
          </ac:spMkLst>
        </pc:spChg>
        <pc:spChg chg="add del mod">
          <ac:chgData name="Sabrina De Oliveira" userId="34420f5773a88cdb" providerId="LiveId" clId="{C6873D3A-5142-4B27-9846-7DCB74605CCD}" dt="2020-06-23T12:45:04.772" v="1896" actId="478"/>
          <ac:spMkLst>
            <pc:docMk/>
            <pc:sldMk cId="214638857" sldId="301"/>
            <ac:spMk id="16" creationId="{8804A568-3374-452D-970B-6F61DBB1561B}"/>
          </ac:spMkLst>
        </pc:spChg>
        <pc:picChg chg="add del">
          <ac:chgData name="Sabrina De Oliveira" userId="34420f5773a88cdb" providerId="LiveId" clId="{C6873D3A-5142-4B27-9846-7DCB74605CCD}" dt="2020-06-23T12:30:18.373" v="1408" actId="478"/>
          <ac:picMkLst>
            <pc:docMk/>
            <pc:sldMk cId="214638857" sldId="301"/>
            <ac:picMk id="6" creationId="{9709C67B-FC78-433C-8744-62AB0AB62643}"/>
          </ac:picMkLst>
        </pc:picChg>
        <pc:picChg chg="add mod">
          <ac:chgData name="Sabrina De Oliveira" userId="34420f5773a88cdb" providerId="LiveId" clId="{C6873D3A-5142-4B27-9846-7DCB74605CCD}" dt="2020-06-23T12:30:09.451" v="1402"/>
          <ac:picMkLst>
            <pc:docMk/>
            <pc:sldMk cId="214638857" sldId="301"/>
            <ac:picMk id="8" creationId="{6AD7EA8F-5D51-4EED-A44D-6F47A33EEEE9}"/>
          </ac:picMkLst>
        </pc:picChg>
        <pc:picChg chg="add mod">
          <ac:chgData name="Sabrina De Oliveira" userId="34420f5773a88cdb" providerId="LiveId" clId="{C6873D3A-5142-4B27-9846-7DCB74605CCD}" dt="2020-06-23T12:40:09.473" v="1697" actId="1036"/>
          <ac:picMkLst>
            <pc:docMk/>
            <pc:sldMk cId="214638857" sldId="301"/>
            <ac:picMk id="9" creationId="{4DF73D69-F67A-426D-8535-F336D19D5CCD}"/>
          </ac:picMkLst>
        </pc:picChg>
        <pc:picChg chg="add del mod">
          <ac:chgData name="Sabrina De Oliveira" userId="34420f5773a88cdb" providerId="LiveId" clId="{C6873D3A-5142-4B27-9846-7DCB74605CCD}" dt="2020-06-27T11:45:36.656" v="10741" actId="478"/>
          <ac:picMkLst>
            <pc:docMk/>
            <pc:sldMk cId="214638857" sldId="301"/>
            <ac:picMk id="16" creationId="{C804F418-8F6D-49E5-9E26-C90C7A601648}"/>
          </ac:picMkLst>
        </pc:picChg>
        <pc:picChg chg="add mod">
          <ac:chgData name="Sabrina De Oliveira" userId="34420f5773a88cdb" providerId="LiveId" clId="{C6873D3A-5142-4B27-9846-7DCB74605CCD}" dt="2020-06-27T11:45:37.674" v="10742"/>
          <ac:picMkLst>
            <pc:docMk/>
            <pc:sldMk cId="214638857" sldId="301"/>
            <ac:picMk id="17" creationId="{EE65674B-159F-43B1-B546-4587508329ED}"/>
          </ac:picMkLst>
        </pc:picChg>
      </pc:sldChg>
      <pc:sldChg chg="addSp delSp modSp add mod delAnim modAnim modNotesTx">
        <pc:chgData name="Sabrina De Oliveira" userId="34420f5773a88cdb" providerId="LiveId" clId="{C6873D3A-5142-4B27-9846-7DCB74605CCD}" dt="2020-06-27T11:45:43.187" v="10744"/>
        <pc:sldMkLst>
          <pc:docMk/>
          <pc:sldMk cId="922495162" sldId="302"/>
        </pc:sldMkLst>
        <pc:spChg chg="del">
          <ac:chgData name="Sabrina De Oliveira" userId="34420f5773a88cdb" providerId="LiveId" clId="{C6873D3A-5142-4B27-9846-7DCB74605CCD}" dt="2020-06-23T12:41:00.561" v="1739" actId="478"/>
          <ac:spMkLst>
            <pc:docMk/>
            <pc:sldMk cId="922495162" sldId="302"/>
            <ac:spMk id="2" creationId="{A0F146E4-885E-4A72-8EF9-3251F144D9EF}"/>
          </ac:spMkLst>
        </pc:spChg>
        <pc:spChg chg="mod">
          <ac:chgData name="Sabrina De Oliveira" userId="34420f5773a88cdb" providerId="LiveId" clId="{C6873D3A-5142-4B27-9846-7DCB74605CCD}" dt="2020-06-23T12:42:58.600" v="1834" actId="255"/>
          <ac:spMkLst>
            <pc:docMk/>
            <pc:sldMk cId="922495162" sldId="302"/>
            <ac:spMk id="7" creationId="{894F5E17-16CC-4DD2-86BC-93A4E7658A0B}"/>
          </ac:spMkLst>
        </pc:spChg>
        <pc:spChg chg="del">
          <ac:chgData name="Sabrina De Oliveira" userId="34420f5773a88cdb" providerId="LiveId" clId="{C6873D3A-5142-4B27-9846-7DCB74605CCD}" dt="2020-06-23T12:41:00.561" v="1739" actId="478"/>
          <ac:spMkLst>
            <pc:docMk/>
            <pc:sldMk cId="922495162" sldId="302"/>
            <ac:spMk id="10" creationId="{0D1B67AC-D915-4585-A913-B79FA3082660}"/>
          </ac:spMkLst>
        </pc:spChg>
        <pc:spChg chg="del">
          <ac:chgData name="Sabrina De Oliveira" userId="34420f5773a88cdb" providerId="LiveId" clId="{C6873D3A-5142-4B27-9846-7DCB74605CCD}" dt="2020-06-23T12:41:03.801" v="1740" actId="478"/>
          <ac:spMkLst>
            <pc:docMk/>
            <pc:sldMk cId="922495162" sldId="302"/>
            <ac:spMk id="11" creationId="{61ADB4E6-6D0B-4D45-8D7A-A92CD88FC90D}"/>
          </ac:spMkLst>
        </pc:spChg>
        <pc:spChg chg="del">
          <ac:chgData name="Sabrina De Oliveira" userId="34420f5773a88cdb" providerId="LiveId" clId="{C6873D3A-5142-4B27-9846-7DCB74605CCD}" dt="2020-06-27T11:36:05.314" v="10653" actId="478"/>
          <ac:spMkLst>
            <pc:docMk/>
            <pc:sldMk cId="922495162" sldId="302"/>
            <ac:spMk id="12" creationId="{4B0156F0-D68E-4B61-989B-0374579EB4D7}"/>
          </ac:spMkLst>
        </pc:spChg>
        <pc:spChg chg="del">
          <ac:chgData name="Sabrina De Oliveira" userId="34420f5773a88cdb" providerId="LiveId" clId="{C6873D3A-5142-4B27-9846-7DCB74605CCD}" dt="2020-06-27T11:36:04.536" v="10652" actId="478"/>
          <ac:spMkLst>
            <pc:docMk/>
            <pc:sldMk cId="922495162" sldId="302"/>
            <ac:spMk id="13" creationId="{FB762983-8C71-431C-962C-0D82A85CCD67}"/>
          </ac:spMkLst>
        </pc:spChg>
        <pc:spChg chg="del">
          <ac:chgData name="Sabrina De Oliveira" userId="34420f5773a88cdb" providerId="LiveId" clId="{C6873D3A-5142-4B27-9846-7DCB74605CCD}" dt="2020-06-23T12:41:00.561" v="1739" actId="478"/>
          <ac:spMkLst>
            <pc:docMk/>
            <pc:sldMk cId="922495162" sldId="302"/>
            <ac:spMk id="14" creationId="{BD776DBA-16DD-452D-8E2F-C9B55157C71C}"/>
          </ac:spMkLst>
        </pc:spChg>
        <pc:spChg chg="del">
          <ac:chgData name="Sabrina De Oliveira" userId="34420f5773a88cdb" providerId="LiveId" clId="{C6873D3A-5142-4B27-9846-7DCB74605CCD}" dt="2020-06-23T12:41:00.561" v="1739" actId="478"/>
          <ac:spMkLst>
            <pc:docMk/>
            <pc:sldMk cId="922495162" sldId="302"/>
            <ac:spMk id="15" creationId="{1DE4DBC4-069C-4684-B558-B3019A41BC9A}"/>
          </ac:spMkLst>
        </pc:spChg>
        <pc:spChg chg="add del mod">
          <ac:chgData name="Sabrina De Oliveira" userId="34420f5773a88cdb" providerId="LiveId" clId="{C6873D3A-5142-4B27-9846-7DCB74605CCD}" dt="2020-06-23T12:51:10.043" v="2193" actId="1076"/>
          <ac:spMkLst>
            <pc:docMk/>
            <pc:sldMk cId="922495162" sldId="302"/>
            <ac:spMk id="16" creationId="{8804A568-3374-452D-970B-6F61DBB1561B}"/>
          </ac:spMkLst>
        </pc:spChg>
        <pc:spChg chg="add mod">
          <ac:chgData name="Sabrina De Oliveira" userId="34420f5773a88cdb" providerId="LiveId" clId="{C6873D3A-5142-4B27-9846-7DCB74605CCD}" dt="2020-06-23T13:19:52.003" v="3576" actId="20577"/>
          <ac:spMkLst>
            <pc:docMk/>
            <pc:sldMk cId="922495162" sldId="302"/>
            <ac:spMk id="17" creationId="{3AAFEAFD-BD10-4179-B3CE-7AB1F30DB214}"/>
          </ac:spMkLst>
        </pc:spChg>
        <pc:spChg chg="add mod ord">
          <ac:chgData name="Sabrina De Oliveira" userId="34420f5773a88cdb" providerId="LiveId" clId="{C6873D3A-5142-4B27-9846-7DCB74605CCD}" dt="2020-06-23T12:56:44.337" v="2639" actId="20577"/>
          <ac:spMkLst>
            <pc:docMk/>
            <pc:sldMk cId="922495162" sldId="302"/>
            <ac:spMk id="18" creationId="{F9F69134-B345-4F52-9D3C-0452CDE23D28}"/>
          </ac:spMkLst>
        </pc:spChg>
        <pc:spChg chg="add mod ord">
          <ac:chgData name="Sabrina De Oliveira" userId="34420f5773a88cdb" providerId="LiveId" clId="{C6873D3A-5142-4B27-9846-7DCB74605CCD}" dt="2020-06-23T13:21:09.572" v="3621" actId="207"/>
          <ac:spMkLst>
            <pc:docMk/>
            <pc:sldMk cId="922495162" sldId="302"/>
            <ac:spMk id="19" creationId="{BAB9C435-BB36-4C3B-BC33-BCA868545BBE}"/>
          </ac:spMkLst>
        </pc:spChg>
        <pc:picChg chg="mod">
          <ac:chgData name="Sabrina De Oliveira" userId="34420f5773a88cdb" providerId="LiveId" clId="{C6873D3A-5142-4B27-9846-7DCB74605CCD}" dt="2020-06-23T12:41:33.946" v="1748" actId="14100"/>
          <ac:picMkLst>
            <pc:docMk/>
            <pc:sldMk cId="922495162" sldId="302"/>
            <ac:picMk id="9" creationId="{4DF73D69-F67A-426D-8535-F336D19D5CCD}"/>
          </ac:picMkLst>
        </pc:picChg>
        <pc:picChg chg="add del mod">
          <ac:chgData name="Sabrina De Oliveira" userId="34420f5773a88cdb" providerId="LiveId" clId="{C6873D3A-5142-4B27-9846-7DCB74605CCD}" dt="2020-06-27T11:45:40.180" v="10743" actId="478"/>
          <ac:picMkLst>
            <pc:docMk/>
            <pc:sldMk cId="922495162" sldId="302"/>
            <ac:picMk id="10" creationId="{17A7AC05-D1B3-431F-AED0-076ECE63429A}"/>
          </ac:picMkLst>
        </pc:picChg>
        <pc:picChg chg="add mod">
          <ac:chgData name="Sabrina De Oliveira" userId="34420f5773a88cdb" providerId="LiveId" clId="{C6873D3A-5142-4B27-9846-7DCB74605CCD}" dt="2020-06-27T11:45:43.187" v="10744"/>
          <ac:picMkLst>
            <pc:docMk/>
            <pc:sldMk cId="922495162" sldId="302"/>
            <ac:picMk id="11" creationId="{CD1C646F-4FEC-44ED-9007-40A4BCECCFD7}"/>
          </ac:picMkLst>
        </pc:picChg>
      </pc:sldChg>
      <pc:sldChg chg="addSp delSp modSp add mod">
        <pc:chgData name="Sabrina De Oliveira" userId="34420f5773a88cdb" providerId="LiveId" clId="{C6873D3A-5142-4B27-9846-7DCB74605CCD}" dt="2020-06-28T09:21:29.891" v="12186" actId="20577"/>
        <pc:sldMkLst>
          <pc:docMk/>
          <pc:sldMk cId="3890965618" sldId="303"/>
        </pc:sldMkLst>
        <pc:spChg chg="mod">
          <ac:chgData name="Sabrina De Oliveira" userId="34420f5773a88cdb" providerId="LiveId" clId="{C6873D3A-5142-4B27-9846-7DCB74605CCD}" dt="2020-06-23T12:44:41.758" v="1888" actId="20577"/>
          <ac:spMkLst>
            <pc:docMk/>
            <pc:sldMk cId="3890965618" sldId="303"/>
            <ac:spMk id="6" creationId="{D4ED89BF-271F-4EFF-9B1B-223164C7E839}"/>
          </ac:spMkLst>
        </pc:spChg>
        <pc:spChg chg="add mod">
          <ac:chgData name="Sabrina De Oliveira" userId="34420f5773a88cdb" providerId="LiveId" clId="{C6873D3A-5142-4B27-9846-7DCB74605CCD}" dt="2020-06-28T09:21:29.891" v="12186" actId="20577"/>
          <ac:spMkLst>
            <pc:docMk/>
            <pc:sldMk cId="3890965618" sldId="303"/>
            <ac:spMk id="9" creationId="{0354A98F-8B4F-485A-A023-F9F9743B49AF}"/>
          </ac:spMkLst>
        </pc:spChg>
        <pc:spChg chg="del">
          <ac:chgData name="Sabrina De Oliveira" userId="34420f5773a88cdb" providerId="LiveId" clId="{C6873D3A-5142-4B27-9846-7DCB74605CCD}" dt="2020-06-27T11:36:11.173" v="10657" actId="478"/>
          <ac:spMkLst>
            <pc:docMk/>
            <pc:sldMk cId="3890965618" sldId="303"/>
            <ac:spMk id="13" creationId="{13B3FA44-0854-4234-8D07-63BF6DAB7B73}"/>
          </ac:spMkLst>
        </pc:spChg>
        <pc:spChg chg="del mod">
          <ac:chgData name="Sabrina De Oliveira" userId="34420f5773a88cdb" providerId="LiveId" clId="{C6873D3A-5142-4B27-9846-7DCB74605CCD}" dt="2020-06-27T11:36:13.066" v="10659" actId="478"/>
          <ac:spMkLst>
            <pc:docMk/>
            <pc:sldMk cId="3890965618" sldId="303"/>
            <ac:spMk id="14" creationId="{E2C35CB7-E028-4FCA-9D22-88FE87EF9A86}"/>
          </ac:spMkLst>
        </pc:spChg>
        <pc:picChg chg="mod">
          <ac:chgData name="Sabrina De Oliveira" userId="34420f5773a88cdb" providerId="LiveId" clId="{C6873D3A-5142-4B27-9846-7DCB74605CCD}" dt="2020-06-27T13:31:00.206" v="10947" actId="1076"/>
          <ac:picMkLst>
            <pc:docMk/>
            <pc:sldMk cId="3890965618" sldId="303"/>
            <ac:picMk id="2" creationId="{8B558CE5-CD30-47B5-BA7D-FFEF29BC802B}"/>
          </ac:picMkLst>
        </pc:picChg>
        <pc:picChg chg="add del mod">
          <ac:chgData name="Sabrina De Oliveira" userId="34420f5773a88cdb" providerId="LiveId" clId="{C6873D3A-5142-4B27-9846-7DCB74605CCD}" dt="2020-06-27T11:45:53.982" v="10747" actId="478"/>
          <ac:picMkLst>
            <pc:docMk/>
            <pc:sldMk cId="3890965618" sldId="303"/>
            <ac:picMk id="7" creationId="{B4054685-436E-4651-A8C2-1E798D4EF337}"/>
          </ac:picMkLst>
        </pc:picChg>
        <pc:picChg chg="add mod">
          <ac:chgData name="Sabrina De Oliveira" userId="34420f5773a88cdb" providerId="LiveId" clId="{C6873D3A-5142-4B27-9846-7DCB74605CCD}" dt="2020-06-27T11:45:54.834" v="10748"/>
          <ac:picMkLst>
            <pc:docMk/>
            <pc:sldMk cId="3890965618" sldId="303"/>
            <ac:picMk id="8" creationId="{9DBED2B4-E98F-42D3-A05D-6BFE71B352A6}"/>
          </ac:picMkLst>
        </pc:picChg>
      </pc:sldChg>
      <pc:sldChg chg="addSp delSp modSp new mod ord">
        <pc:chgData name="Sabrina De Oliveira" userId="34420f5773a88cdb" providerId="LiveId" clId="{C6873D3A-5142-4B27-9846-7DCB74605CCD}" dt="2020-06-28T09:42:08.911" v="12366" actId="1076"/>
        <pc:sldMkLst>
          <pc:docMk/>
          <pc:sldMk cId="2558446691" sldId="304"/>
        </pc:sldMkLst>
        <pc:spChg chg="del">
          <ac:chgData name="Sabrina De Oliveira" userId="34420f5773a88cdb" providerId="LiveId" clId="{C6873D3A-5142-4B27-9846-7DCB74605CCD}" dt="2020-06-23T13:13:56.349" v="3387"/>
          <ac:spMkLst>
            <pc:docMk/>
            <pc:sldMk cId="2558446691" sldId="304"/>
            <ac:spMk id="3" creationId="{D2F77B4E-A557-4D49-833F-1EC262F1B008}"/>
          </ac:spMkLst>
        </pc:spChg>
        <pc:spChg chg="add del mod">
          <ac:chgData name="Sabrina De Oliveira" userId="34420f5773a88cdb" providerId="LiveId" clId="{C6873D3A-5142-4B27-9846-7DCB74605CCD}" dt="2020-06-28T09:41:51.804" v="12362" actId="478"/>
          <ac:spMkLst>
            <pc:docMk/>
            <pc:sldMk cId="2558446691" sldId="304"/>
            <ac:spMk id="4" creationId="{6DC398D2-C458-40D7-B6F2-5078F5E06F87}"/>
          </ac:spMkLst>
        </pc:spChg>
        <pc:spChg chg="add mod">
          <ac:chgData name="Sabrina De Oliveira" userId="34420f5773a88cdb" providerId="LiveId" clId="{C6873D3A-5142-4B27-9846-7DCB74605CCD}" dt="2020-06-28T09:42:08.911" v="12366" actId="1076"/>
          <ac:spMkLst>
            <pc:docMk/>
            <pc:sldMk cId="2558446691" sldId="304"/>
            <ac:spMk id="5" creationId="{63EE9F9E-3391-4CA3-B1F0-D32D46F00A38}"/>
          </ac:spMkLst>
        </pc:spChg>
        <pc:picChg chg="add del mod">
          <ac:chgData name="Sabrina De Oliveira" userId="34420f5773a88cdb" providerId="LiveId" clId="{C6873D3A-5142-4B27-9846-7DCB74605CCD}" dt="2020-06-23T13:14:25.836" v="3391" actId="478"/>
          <ac:picMkLst>
            <pc:docMk/>
            <pc:sldMk cId="2558446691" sldId="304"/>
            <ac:picMk id="1026" creationId="{A2CCCB60-3F8F-4087-9A91-664C4D5340EB}"/>
          </ac:picMkLst>
        </pc:picChg>
        <pc:picChg chg="add mod">
          <ac:chgData name="Sabrina De Oliveira" userId="34420f5773a88cdb" providerId="LiveId" clId="{C6873D3A-5142-4B27-9846-7DCB74605CCD}" dt="2020-06-28T09:42:08.911" v="12366" actId="1076"/>
          <ac:picMkLst>
            <pc:docMk/>
            <pc:sldMk cId="2558446691" sldId="304"/>
            <ac:picMk id="1028" creationId="{B77C2A8C-198E-4943-9F3F-6E6F8284847F}"/>
          </ac:picMkLst>
        </pc:picChg>
      </pc:sldChg>
      <pc:sldChg chg="addSp delSp modSp add mod delAnim">
        <pc:chgData name="Sabrina De Oliveira" userId="34420f5773a88cdb" providerId="LiveId" clId="{C6873D3A-5142-4B27-9846-7DCB74605CCD}" dt="2020-06-27T14:20:32.529" v="11106" actId="1076"/>
        <pc:sldMkLst>
          <pc:docMk/>
          <pc:sldMk cId="1674011228" sldId="305"/>
        </pc:sldMkLst>
        <pc:spChg chg="del mod">
          <ac:chgData name="Sabrina De Oliveira" userId="34420f5773a88cdb" providerId="LiveId" clId="{C6873D3A-5142-4B27-9846-7DCB74605CCD}" dt="2020-06-27T14:20:21.544" v="11105" actId="478"/>
          <ac:spMkLst>
            <pc:docMk/>
            <pc:sldMk cId="1674011228" sldId="305"/>
            <ac:spMk id="2" creationId="{172FEF54-391D-4F43-AF66-57813976168A}"/>
          </ac:spMkLst>
        </pc:spChg>
        <pc:spChg chg="mod">
          <ac:chgData name="Sabrina De Oliveira" userId="34420f5773a88cdb" providerId="LiveId" clId="{C6873D3A-5142-4B27-9846-7DCB74605CCD}" dt="2020-06-27T14:20:32.529" v="11106" actId="1076"/>
          <ac:spMkLst>
            <pc:docMk/>
            <pc:sldMk cId="1674011228" sldId="305"/>
            <ac:spMk id="7" creationId="{894F5E17-16CC-4DD2-86BC-93A4E7658A0B}"/>
          </ac:spMkLst>
        </pc:spChg>
        <pc:spChg chg="del">
          <ac:chgData name="Sabrina De Oliveira" userId="34420f5773a88cdb" providerId="LiveId" clId="{C6873D3A-5142-4B27-9846-7DCB74605CCD}" dt="2020-06-27T14:20:21.544" v="11105" actId="478"/>
          <ac:spMkLst>
            <pc:docMk/>
            <pc:sldMk cId="1674011228" sldId="305"/>
            <ac:spMk id="10" creationId="{30F2E935-1818-487E-BE45-57D57E8882C9}"/>
          </ac:spMkLst>
        </pc:spChg>
        <pc:spChg chg="del">
          <ac:chgData name="Sabrina De Oliveira" userId="34420f5773a88cdb" providerId="LiveId" clId="{C6873D3A-5142-4B27-9846-7DCB74605CCD}" dt="2020-06-27T14:20:21.544" v="11105" actId="478"/>
          <ac:spMkLst>
            <pc:docMk/>
            <pc:sldMk cId="1674011228" sldId="305"/>
            <ac:spMk id="11" creationId="{41FB9240-8FFE-43F0-9E4E-B93F53DC76E7}"/>
          </ac:spMkLst>
        </pc:spChg>
        <pc:spChg chg="mod">
          <ac:chgData name="Sabrina De Oliveira" userId="34420f5773a88cdb" providerId="LiveId" clId="{C6873D3A-5142-4B27-9846-7DCB74605CCD}" dt="2020-06-27T14:20:32.529" v="11106" actId="1076"/>
          <ac:spMkLst>
            <pc:docMk/>
            <pc:sldMk cId="1674011228" sldId="305"/>
            <ac:spMk id="12" creationId="{17F1E07E-1381-4642-A86C-A1DDB49322CD}"/>
          </ac:spMkLst>
        </pc:spChg>
        <pc:spChg chg="mod">
          <ac:chgData name="Sabrina De Oliveira" userId="34420f5773a88cdb" providerId="LiveId" clId="{C6873D3A-5142-4B27-9846-7DCB74605CCD}" dt="2020-06-27T14:20:32.529" v="11106" actId="1076"/>
          <ac:spMkLst>
            <pc:docMk/>
            <pc:sldMk cId="1674011228" sldId="305"/>
            <ac:spMk id="13" creationId="{2F152F7A-9EC8-4AD8-B8BF-2FC1E9898550}"/>
          </ac:spMkLst>
        </pc:spChg>
        <pc:spChg chg="del">
          <ac:chgData name="Sabrina De Oliveira" userId="34420f5773a88cdb" providerId="LiveId" clId="{C6873D3A-5142-4B27-9846-7DCB74605CCD}" dt="2020-06-27T14:20:21.544" v="11105" actId="478"/>
          <ac:spMkLst>
            <pc:docMk/>
            <pc:sldMk cId="1674011228" sldId="305"/>
            <ac:spMk id="14" creationId="{C5AC239D-B0B7-491E-AB1D-BE8E22C51B79}"/>
          </ac:spMkLst>
        </pc:spChg>
        <pc:spChg chg="del">
          <ac:chgData name="Sabrina De Oliveira" userId="34420f5773a88cdb" providerId="LiveId" clId="{C6873D3A-5142-4B27-9846-7DCB74605CCD}" dt="2020-06-27T14:20:21.544" v="11105" actId="478"/>
          <ac:spMkLst>
            <pc:docMk/>
            <pc:sldMk cId="1674011228" sldId="305"/>
            <ac:spMk id="15" creationId="{27BFBEC7-E16E-4E5D-843C-CF84DC1A719C}"/>
          </ac:spMkLst>
        </pc:spChg>
        <pc:spChg chg="del">
          <ac:chgData name="Sabrina De Oliveira" userId="34420f5773a88cdb" providerId="LiveId" clId="{C6873D3A-5142-4B27-9846-7DCB74605CCD}" dt="2020-06-27T11:36:22.821" v="10666" actId="478"/>
          <ac:spMkLst>
            <pc:docMk/>
            <pc:sldMk cId="1674011228" sldId="305"/>
            <ac:spMk id="16" creationId="{27832756-16E7-44E2-8748-7D9760DCC863}"/>
          </ac:spMkLst>
        </pc:spChg>
        <pc:spChg chg="del">
          <ac:chgData name="Sabrina De Oliveira" userId="34420f5773a88cdb" providerId="LiveId" clId="{C6873D3A-5142-4B27-9846-7DCB74605CCD}" dt="2020-06-27T11:36:22.074" v="10665" actId="478"/>
          <ac:spMkLst>
            <pc:docMk/>
            <pc:sldMk cId="1674011228" sldId="305"/>
            <ac:spMk id="17" creationId="{49B9ADF7-1D51-41ED-A35C-1D972A385544}"/>
          </ac:spMkLst>
        </pc:spChg>
        <pc:spChg chg="add mod">
          <ac:chgData name="Sabrina De Oliveira" userId="34420f5773a88cdb" providerId="LiveId" clId="{C6873D3A-5142-4B27-9846-7DCB74605CCD}" dt="2020-06-27T14:07:33.719" v="11016" actId="20577"/>
          <ac:spMkLst>
            <pc:docMk/>
            <pc:sldMk cId="1674011228" sldId="305"/>
            <ac:spMk id="18" creationId="{B0F7035E-59C3-4C7B-A68F-5611789C7F89}"/>
          </ac:spMkLst>
        </pc:spChg>
        <pc:spChg chg="add mod">
          <ac:chgData name="Sabrina De Oliveira" userId="34420f5773a88cdb" providerId="LiveId" clId="{C6873D3A-5142-4B27-9846-7DCB74605CCD}" dt="2020-06-27T11:38:03.620" v="10689"/>
          <ac:spMkLst>
            <pc:docMk/>
            <pc:sldMk cId="1674011228" sldId="305"/>
            <ac:spMk id="19" creationId="{DD622B8E-283E-4350-8188-3EF92800CEE5}"/>
          </ac:spMkLst>
        </pc:spChg>
      </pc:sldChg>
      <pc:sldChg chg="add del">
        <pc:chgData name="Sabrina De Oliveira" userId="34420f5773a88cdb" providerId="LiveId" clId="{C6873D3A-5142-4B27-9846-7DCB74605CCD}" dt="2020-06-23T15:29:14.291" v="6255" actId="2696"/>
        <pc:sldMkLst>
          <pc:docMk/>
          <pc:sldMk cId="2287304236" sldId="306"/>
        </pc:sldMkLst>
      </pc:sldChg>
      <pc:sldChg chg="addSp delSp modSp add mod modAnim">
        <pc:chgData name="Sabrina De Oliveira" userId="34420f5773a88cdb" providerId="LiveId" clId="{C6873D3A-5142-4B27-9846-7DCB74605CCD}" dt="2020-06-28T09:21:55.589" v="12192" actId="20577"/>
        <pc:sldMkLst>
          <pc:docMk/>
          <pc:sldMk cId="952963527" sldId="307"/>
        </pc:sldMkLst>
        <pc:spChg chg="mod">
          <ac:chgData name="Sabrina De Oliveira" userId="34420f5773a88cdb" providerId="LiveId" clId="{C6873D3A-5142-4B27-9846-7DCB74605CCD}" dt="2020-06-23T14:03:51.266" v="4752" actId="20577"/>
          <ac:spMkLst>
            <pc:docMk/>
            <pc:sldMk cId="952963527" sldId="307"/>
            <ac:spMk id="6" creationId="{D4ED89BF-271F-4EFF-9B1B-223164C7E839}"/>
          </ac:spMkLst>
        </pc:spChg>
        <pc:spChg chg="add mod">
          <ac:chgData name="Sabrina De Oliveira" userId="34420f5773a88cdb" providerId="LiveId" clId="{C6873D3A-5142-4B27-9846-7DCB74605CCD}" dt="2020-06-25T08:18:48.808" v="9377" actId="114"/>
          <ac:spMkLst>
            <pc:docMk/>
            <pc:sldMk cId="952963527" sldId="307"/>
            <ac:spMk id="7" creationId="{0A60AF13-64A9-4F72-A7CA-01DB0C687478}"/>
          </ac:spMkLst>
        </pc:spChg>
        <pc:spChg chg="add mod">
          <ac:chgData name="Sabrina De Oliveira" userId="34420f5773a88cdb" providerId="LiveId" clId="{C6873D3A-5142-4B27-9846-7DCB74605CCD}" dt="2020-06-25T14:36:17.543" v="9471" actId="1076"/>
          <ac:spMkLst>
            <pc:docMk/>
            <pc:sldMk cId="952963527" sldId="307"/>
            <ac:spMk id="8" creationId="{F4808C46-5DB7-4299-85AE-49E11741E4CD}"/>
          </ac:spMkLst>
        </pc:spChg>
        <pc:spChg chg="add mod">
          <ac:chgData name="Sabrina De Oliveira" userId="34420f5773a88cdb" providerId="LiveId" clId="{C6873D3A-5142-4B27-9846-7DCB74605CCD}" dt="2020-06-23T14:04:05.168" v="4755" actId="1076"/>
          <ac:spMkLst>
            <pc:docMk/>
            <pc:sldMk cId="952963527" sldId="307"/>
            <ac:spMk id="10" creationId="{418A5FE4-8896-4095-B21C-663BE4BA1FEB}"/>
          </ac:spMkLst>
        </pc:spChg>
        <pc:spChg chg="add mod">
          <ac:chgData name="Sabrina De Oliveira" userId="34420f5773a88cdb" providerId="LiveId" clId="{C6873D3A-5142-4B27-9846-7DCB74605CCD}" dt="2020-06-27T14:07:28.478" v="11014" actId="20577"/>
          <ac:spMkLst>
            <pc:docMk/>
            <pc:sldMk cId="952963527" sldId="307"/>
            <ac:spMk id="12" creationId="{5F1B76C3-85F9-4B5F-B086-3C984E3DD624}"/>
          </ac:spMkLst>
        </pc:spChg>
        <pc:spChg chg="del">
          <ac:chgData name="Sabrina De Oliveira" userId="34420f5773a88cdb" providerId="LiveId" clId="{C6873D3A-5142-4B27-9846-7DCB74605CCD}" dt="2020-06-27T11:36:18.094" v="10662" actId="478"/>
          <ac:spMkLst>
            <pc:docMk/>
            <pc:sldMk cId="952963527" sldId="307"/>
            <ac:spMk id="13" creationId="{13B3FA44-0854-4234-8D07-63BF6DAB7B73}"/>
          </ac:spMkLst>
        </pc:spChg>
        <pc:spChg chg="del mod">
          <ac:chgData name="Sabrina De Oliveira" userId="34420f5773a88cdb" providerId="LiveId" clId="{C6873D3A-5142-4B27-9846-7DCB74605CCD}" dt="2020-06-27T11:36:19.646" v="10664" actId="478"/>
          <ac:spMkLst>
            <pc:docMk/>
            <pc:sldMk cId="952963527" sldId="307"/>
            <ac:spMk id="14" creationId="{E2C35CB7-E028-4FCA-9D22-88FE87EF9A86}"/>
          </ac:spMkLst>
        </pc:spChg>
        <pc:spChg chg="add mod">
          <ac:chgData name="Sabrina De Oliveira" userId="34420f5773a88cdb" providerId="LiveId" clId="{C6873D3A-5142-4B27-9846-7DCB74605CCD}" dt="2020-06-23T14:04:29.095" v="4761" actId="1076"/>
          <ac:spMkLst>
            <pc:docMk/>
            <pc:sldMk cId="952963527" sldId="307"/>
            <ac:spMk id="15" creationId="{7A50E710-46ED-4F10-A0FF-619600DA576F}"/>
          </ac:spMkLst>
        </pc:spChg>
        <pc:spChg chg="add mod">
          <ac:chgData name="Sabrina De Oliveira" userId="34420f5773a88cdb" providerId="LiveId" clId="{C6873D3A-5142-4B27-9846-7DCB74605CCD}" dt="2020-06-28T09:21:55.589" v="12192" actId="20577"/>
          <ac:spMkLst>
            <pc:docMk/>
            <pc:sldMk cId="952963527" sldId="307"/>
            <ac:spMk id="16" creationId="{C8136088-92B8-4808-B669-49A3F44BB325}"/>
          </ac:spMkLst>
        </pc:spChg>
        <pc:spChg chg="add mod">
          <ac:chgData name="Sabrina De Oliveira" userId="34420f5773a88cdb" providerId="LiveId" clId="{C6873D3A-5142-4B27-9846-7DCB74605CCD}" dt="2020-06-27T11:38:01.411" v="10688"/>
          <ac:spMkLst>
            <pc:docMk/>
            <pc:sldMk cId="952963527" sldId="307"/>
            <ac:spMk id="17" creationId="{0244CC8C-EA0D-41B0-8E4B-1664BEE30FD7}"/>
          </ac:spMkLst>
        </pc:spChg>
        <pc:picChg chg="del">
          <ac:chgData name="Sabrina De Oliveira" userId="34420f5773a88cdb" providerId="LiveId" clId="{C6873D3A-5142-4B27-9846-7DCB74605CCD}" dt="2020-06-23T13:30:27.499" v="3841" actId="478"/>
          <ac:picMkLst>
            <pc:docMk/>
            <pc:sldMk cId="952963527" sldId="307"/>
            <ac:picMk id="2" creationId="{8B558CE5-CD30-47B5-BA7D-FFEF29BC802B}"/>
          </ac:picMkLst>
        </pc:picChg>
        <pc:picChg chg="add mod">
          <ac:chgData name="Sabrina De Oliveira" userId="34420f5773a88cdb" providerId="LiveId" clId="{C6873D3A-5142-4B27-9846-7DCB74605CCD}" dt="2020-06-23T14:04:05.168" v="4755" actId="1076"/>
          <ac:picMkLst>
            <pc:docMk/>
            <pc:sldMk cId="952963527" sldId="307"/>
            <ac:picMk id="3" creationId="{8341CC31-DD6A-444F-A09E-BBE3C61144E8}"/>
          </ac:picMkLst>
        </pc:picChg>
        <pc:picChg chg="add mod">
          <ac:chgData name="Sabrina De Oliveira" userId="34420f5773a88cdb" providerId="LiveId" clId="{C6873D3A-5142-4B27-9846-7DCB74605CCD}" dt="2020-06-23T14:04:05.168" v="4755" actId="1076"/>
          <ac:picMkLst>
            <pc:docMk/>
            <pc:sldMk cId="952963527" sldId="307"/>
            <ac:picMk id="5" creationId="{8FD2C10A-7ECD-4609-A9F6-0D1F2CBADE53}"/>
          </ac:picMkLst>
        </pc:picChg>
        <pc:picChg chg="add del mod">
          <ac:chgData name="Sabrina De Oliveira" userId="34420f5773a88cdb" providerId="LiveId" clId="{C6873D3A-5142-4B27-9846-7DCB74605CCD}" dt="2020-06-23T13:39:04.199" v="4079" actId="478"/>
          <ac:picMkLst>
            <pc:docMk/>
            <pc:sldMk cId="952963527" sldId="307"/>
            <ac:picMk id="9" creationId="{8FC28101-94A7-47F0-88C5-7BAABDFDAD80}"/>
          </ac:picMkLst>
        </pc:picChg>
      </pc:sldChg>
      <pc:sldChg chg="addSp delSp modSp add mod ord modNotesTx">
        <pc:chgData name="Sabrina De Oliveira" userId="34420f5773a88cdb" providerId="LiveId" clId="{C6873D3A-5142-4B27-9846-7DCB74605CCD}" dt="2020-06-27T13:48:38.057" v="11007"/>
        <pc:sldMkLst>
          <pc:docMk/>
          <pc:sldMk cId="40383479" sldId="308"/>
        </pc:sldMkLst>
        <pc:spChg chg="add">
          <ac:chgData name="Sabrina De Oliveira" userId="34420f5773a88cdb" providerId="LiveId" clId="{C6873D3A-5142-4B27-9846-7DCB74605CCD}" dt="2020-06-23T13:41:01.161" v="4243"/>
          <ac:spMkLst>
            <pc:docMk/>
            <pc:sldMk cId="40383479" sldId="308"/>
            <ac:spMk id="3" creationId="{DB1F47CC-D79D-40BB-8DA1-C5CB1F51DC29}"/>
          </ac:spMkLst>
        </pc:spChg>
        <pc:spChg chg="add mod">
          <ac:chgData name="Sabrina De Oliveira" userId="34420f5773a88cdb" providerId="LiveId" clId="{C6873D3A-5142-4B27-9846-7DCB74605CCD}" dt="2020-06-27T13:35:13.907" v="10949" actId="120"/>
          <ac:spMkLst>
            <pc:docMk/>
            <pc:sldMk cId="40383479" sldId="308"/>
            <ac:spMk id="4" creationId="{6E67E1D9-7C84-41D8-AF5D-DE3E818B2BED}"/>
          </ac:spMkLst>
        </pc:spChg>
        <pc:spChg chg="add mod">
          <ac:chgData name="Sabrina De Oliveira" userId="34420f5773a88cdb" providerId="LiveId" clId="{C6873D3A-5142-4B27-9846-7DCB74605CCD}" dt="2020-06-23T14:32:17.468" v="5040" actId="1076"/>
          <ac:spMkLst>
            <pc:docMk/>
            <pc:sldMk cId="40383479" sldId="308"/>
            <ac:spMk id="5" creationId="{2EA69CB7-F8A9-4D1C-95E2-45CD7C1EDE36}"/>
          </ac:spMkLst>
        </pc:spChg>
        <pc:spChg chg="mod">
          <ac:chgData name="Sabrina De Oliveira" userId="34420f5773a88cdb" providerId="LiveId" clId="{C6873D3A-5142-4B27-9846-7DCB74605CCD}" dt="2020-06-23T13:42:16.247" v="4325" actId="255"/>
          <ac:spMkLst>
            <pc:docMk/>
            <pc:sldMk cId="40383479" sldId="308"/>
            <ac:spMk id="6" creationId="{D4ED89BF-271F-4EFF-9B1B-223164C7E839}"/>
          </ac:spMkLst>
        </pc:spChg>
        <pc:spChg chg="add del">
          <ac:chgData name="Sabrina De Oliveira" userId="34420f5773a88cdb" providerId="LiveId" clId="{C6873D3A-5142-4B27-9846-7DCB74605CCD}" dt="2020-06-23T13:59:16.566" v="4492" actId="478"/>
          <ac:spMkLst>
            <pc:docMk/>
            <pc:sldMk cId="40383479" sldId="308"/>
            <ac:spMk id="7" creationId="{BADF30E2-313F-4818-9DE0-C05F4E89DAA6}"/>
          </ac:spMkLst>
        </pc:spChg>
        <pc:spChg chg="add mod">
          <ac:chgData name="Sabrina De Oliveira" userId="34420f5773a88cdb" providerId="LiveId" clId="{C6873D3A-5142-4B27-9846-7DCB74605CCD}" dt="2020-06-23T14:33:31.410" v="5050" actId="208"/>
          <ac:spMkLst>
            <pc:docMk/>
            <pc:sldMk cId="40383479" sldId="308"/>
            <ac:spMk id="8" creationId="{F4417233-71C4-479D-B2CF-0828B01D42EA}"/>
          </ac:spMkLst>
        </pc:spChg>
        <pc:spChg chg="add mod">
          <ac:chgData name="Sabrina De Oliveira" userId="34420f5773a88cdb" providerId="LiveId" clId="{C6873D3A-5142-4B27-9846-7DCB74605CCD}" dt="2020-06-23T14:32:17.468" v="5040" actId="1076"/>
          <ac:spMkLst>
            <pc:docMk/>
            <pc:sldMk cId="40383479" sldId="308"/>
            <ac:spMk id="10" creationId="{C9E429A3-A936-4D0E-85D5-305BA86D5C6F}"/>
          </ac:spMkLst>
        </pc:spChg>
        <pc:spChg chg="add mod">
          <ac:chgData name="Sabrina De Oliveira" userId="34420f5773a88cdb" providerId="LiveId" clId="{C6873D3A-5142-4B27-9846-7DCB74605CCD}" dt="2020-06-23T14:32:17.468" v="5040" actId="1076"/>
          <ac:spMkLst>
            <pc:docMk/>
            <pc:sldMk cId="40383479" sldId="308"/>
            <ac:spMk id="11" creationId="{5C1555C2-1B6B-433D-9351-35B1C2DDBD64}"/>
          </ac:spMkLst>
        </pc:spChg>
        <pc:spChg chg="add mod">
          <ac:chgData name="Sabrina De Oliveira" userId="34420f5773a88cdb" providerId="LiveId" clId="{C6873D3A-5142-4B27-9846-7DCB74605CCD}" dt="2020-06-23T14:32:17.468" v="5040" actId="1076"/>
          <ac:spMkLst>
            <pc:docMk/>
            <pc:sldMk cId="40383479" sldId="308"/>
            <ac:spMk id="12" creationId="{1BF7460B-47EE-4B4D-894A-F22A23AE6763}"/>
          </ac:spMkLst>
        </pc:spChg>
        <pc:spChg chg="del">
          <ac:chgData name="Sabrina De Oliveira" userId="34420f5773a88cdb" providerId="LiveId" clId="{C6873D3A-5142-4B27-9846-7DCB74605CCD}" dt="2020-06-27T11:36:16.036" v="10661" actId="478"/>
          <ac:spMkLst>
            <pc:docMk/>
            <pc:sldMk cId="40383479" sldId="308"/>
            <ac:spMk id="13" creationId="{13B3FA44-0854-4234-8D07-63BF6DAB7B73}"/>
          </ac:spMkLst>
        </pc:spChg>
        <pc:spChg chg="del">
          <ac:chgData name="Sabrina De Oliveira" userId="34420f5773a88cdb" providerId="LiveId" clId="{C6873D3A-5142-4B27-9846-7DCB74605CCD}" dt="2020-06-27T11:36:15.309" v="10660" actId="478"/>
          <ac:spMkLst>
            <pc:docMk/>
            <pc:sldMk cId="40383479" sldId="308"/>
            <ac:spMk id="14" creationId="{E2C35CB7-E028-4FCA-9D22-88FE87EF9A86}"/>
          </ac:spMkLst>
        </pc:spChg>
        <pc:spChg chg="add mod">
          <ac:chgData name="Sabrina De Oliveira" userId="34420f5773a88cdb" providerId="LiveId" clId="{C6873D3A-5142-4B27-9846-7DCB74605CCD}" dt="2020-06-23T14:32:17.468" v="5040" actId="1076"/>
          <ac:spMkLst>
            <pc:docMk/>
            <pc:sldMk cId="40383479" sldId="308"/>
            <ac:spMk id="15" creationId="{78CFDEAF-D718-4DA2-80B0-98536C355425}"/>
          </ac:spMkLst>
        </pc:spChg>
        <pc:spChg chg="add mod">
          <ac:chgData name="Sabrina De Oliveira" userId="34420f5773a88cdb" providerId="LiveId" clId="{C6873D3A-5142-4B27-9846-7DCB74605CCD}" dt="2020-06-23T14:32:17.468" v="5040" actId="1076"/>
          <ac:spMkLst>
            <pc:docMk/>
            <pc:sldMk cId="40383479" sldId="308"/>
            <ac:spMk id="16" creationId="{958143D4-A825-40A5-A96F-D9A46DA401FC}"/>
          </ac:spMkLst>
        </pc:spChg>
        <pc:spChg chg="add mod">
          <ac:chgData name="Sabrina De Oliveira" userId="34420f5773a88cdb" providerId="LiveId" clId="{C6873D3A-5142-4B27-9846-7DCB74605CCD}" dt="2020-06-23T14:35:23.140" v="5101" actId="1076"/>
          <ac:spMkLst>
            <pc:docMk/>
            <pc:sldMk cId="40383479" sldId="308"/>
            <ac:spMk id="17" creationId="{26F796E7-FB3D-48E2-8EFB-1E666ED2F54A}"/>
          </ac:spMkLst>
        </pc:spChg>
        <pc:spChg chg="add del mod">
          <ac:chgData name="Sabrina De Oliveira" userId="34420f5773a88cdb" providerId="LiveId" clId="{C6873D3A-5142-4B27-9846-7DCB74605CCD}" dt="2020-06-23T14:33:40.483" v="5052"/>
          <ac:spMkLst>
            <pc:docMk/>
            <pc:sldMk cId="40383479" sldId="308"/>
            <ac:spMk id="18" creationId="{25DCEE5C-8545-46B2-9F34-9AE60421CCA2}"/>
          </ac:spMkLst>
        </pc:spChg>
        <pc:spChg chg="add mod">
          <ac:chgData name="Sabrina De Oliveira" userId="34420f5773a88cdb" providerId="LiveId" clId="{C6873D3A-5142-4B27-9846-7DCB74605CCD}" dt="2020-06-23T14:34:21.122" v="5086" actId="1076"/>
          <ac:spMkLst>
            <pc:docMk/>
            <pc:sldMk cId="40383479" sldId="308"/>
            <ac:spMk id="19" creationId="{69377AB9-2919-46BA-88A4-6C98B9604B40}"/>
          </ac:spMkLst>
        </pc:spChg>
        <pc:spChg chg="add mod">
          <ac:chgData name="Sabrina De Oliveira" userId="34420f5773a88cdb" providerId="LiveId" clId="{C6873D3A-5142-4B27-9846-7DCB74605CCD}" dt="2020-06-24T18:17:34.599" v="9251" actId="120"/>
          <ac:spMkLst>
            <pc:docMk/>
            <pc:sldMk cId="40383479" sldId="308"/>
            <ac:spMk id="20" creationId="{A1354068-D60D-4D84-8004-3CE18B2C2C94}"/>
          </ac:spMkLst>
        </pc:spChg>
        <pc:spChg chg="add mod">
          <ac:chgData name="Sabrina De Oliveira" userId="34420f5773a88cdb" providerId="LiveId" clId="{C6873D3A-5142-4B27-9846-7DCB74605CCD}" dt="2020-06-23T14:35:03.547" v="5097" actId="1076"/>
          <ac:spMkLst>
            <pc:docMk/>
            <pc:sldMk cId="40383479" sldId="308"/>
            <ac:spMk id="21" creationId="{3CC7A3FE-C92D-43EF-9B01-4C2880E56F41}"/>
          </ac:spMkLst>
        </pc:spChg>
        <pc:spChg chg="add mod ord">
          <ac:chgData name="Sabrina De Oliveira" userId="34420f5773a88cdb" providerId="LiveId" clId="{C6873D3A-5142-4B27-9846-7DCB74605CCD}" dt="2020-06-27T11:46:05.343" v="10750" actId="167"/>
          <ac:spMkLst>
            <pc:docMk/>
            <pc:sldMk cId="40383479" sldId="308"/>
            <ac:spMk id="23" creationId="{5CF469AC-FCAB-450C-A512-A5CB847C0623}"/>
          </ac:spMkLst>
        </pc:spChg>
        <pc:spChg chg="add mod ord">
          <ac:chgData name="Sabrina De Oliveira" userId="34420f5773a88cdb" providerId="LiveId" clId="{C6873D3A-5142-4B27-9846-7DCB74605CCD}" dt="2020-06-27T11:46:05.343" v="10750" actId="167"/>
          <ac:spMkLst>
            <pc:docMk/>
            <pc:sldMk cId="40383479" sldId="308"/>
            <ac:spMk id="24" creationId="{5C5BB277-FFAC-4AF7-8510-E87D37B3B41D}"/>
          </ac:spMkLst>
        </pc:spChg>
        <pc:picChg chg="del">
          <ac:chgData name="Sabrina De Oliveira" userId="34420f5773a88cdb" providerId="LiveId" clId="{C6873D3A-5142-4B27-9846-7DCB74605CCD}" dt="2020-06-23T13:41:00.115" v="4242" actId="478"/>
          <ac:picMkLst>
            <pc:docMk/>
            <pc:sldMk cId="40383479" sldId="308"/>
            <ac:picMk id="2" creationId="{8B558CE5-CD30-47B5-BA7D-FFEF29BC802B}"/>
          </ac:picMkLst>
        </pc:picChg>
        <pc:picChg chg="add del mod">
          <ac:chgData name="Sabrina De Oliveira" userId="34420f5773a88cdb" providerId="LiveId" clId="{C6873D3A-5142-4B27-9846-7DCB74605CCD}" dt="2020-06-27T11:46:06.880" v="10751" actId="478"/>
          <ac:picMkLst>
            <pc:docMk/>
            <pc:sldMk cId="40383479" sldId="308"/>
            <ac:picMk id="22" creationId="{35984132-D07A-492A-829E-C13EF3E4F362}"/>
          </ac:picMkLst>
        </pc:picChg>
        <pc:picChg chg="add mod">
          <ac:chgData name="Sabrina De Oliveira" userId="34420f5773a88cdb" providerId="LiveId" clId="{C6873D3A-5142-4B27-9846-7DCB74605CCD}" dt="2020-06-23T14:34:35.884" v="5092" actId="1076"/>
          <ac:picMkLst>
            <pc:docMk/>
            <pc:sldMk cId="40383479" sldId="308"/>
            <ac:picMk id="2049" creationId="{69AE939F-DDD9-4BBD-B72F-2F1D699FDA28}"/>
          </ac:picMkLst>
        </pc:picChg>
      </pc:sldChg>
      <pc:sldChg chg="addSp delSp modSp add mod ord modAnim">
        <pc:chgData name="Sabrina De Oliveira" userId="34420f5773a88cdb" providerId="LiveId" clId="{C6873D3A-5142-4B27-9846-7DCB74605CCD}" dt="2020-06-25T12:56:16.393" v="9429"/>
        <pc:sldMkLst>
          <pc:docMk/>
          <pc:sldMk cId="1616101755" sldId="309"/>
        </pc:sldMkLst>
        <pc:spChg chg="mod">
          <ac:chgData name="Sabrina De Oliveira" userId="34420f5773a88cdb" providerId="LiveId" clId="{C6873D3A-5142-4B27-9846-7DCB74605CCD}" dt="2020-06-23T15:08:14.443" v="5881" actId="114"/>
          <ac:spMkLst>
            <pc:docMk/>
            <pc:sldMk cId="1616101755" sldId="309"/>
            <ac:spMk id="7" creationId="{0A60AF13-64A9-4F72-A7CA-01DB0C687478}"/>
          </ac:spMkLst>
        </pc:spChg>
        <pc:spChg chg="del mod">
          <ac:chgData name="Sabrina De Oliveira" userId="34420f5773a88cdb" providerId="LiveId" clId="{C6873D3A-5142-4B27-9846-7DCB74605CCD}" dt="2020-06-23T14:30:41.139" v="5010" actId="478"/>
          <ac:spMkLst>
            <pc:docMk/>
            <pc:sldMk cId="1616101755" sldId="309"/>
            <ac:spMk id="8" creationId="{F4808C46-5DB7-4299-85AE-49E11741E4CD}"/>
          </ac:spMkLst>
        </pc:spChg>
        <pc:spChg chg="del mod">
          <ac:chgData name="Sabrina De Oliveira" userId="34420f5773a88cdb" providerId="LiveId" clId="{C6873D3A-5142-4B27-9846-7DCB74605CCD}" dt="2020-06-23T14:36:22.170" v="5113" actId="478"/>
          <ac:spMkLst>
            <pc:docMk/>
            <pc:sldMk cId="1616101755" sldId="309"/>
            <ac:spMk id="10" creationId="{418A5FE4-8896-4095-B21C-663BE4BA1FEB}"/>
          </ac:spMkLst>
        </pc:spChg>
        <pc:spChg chg="mod">
          <ac:chgData name="Sabrina De Oliveira" userId="34420f5773a88cdb" providerId="LiveId" clId="{C6873D3A-5142-4B27-9846-7DCB74605CCD}" dt="2020-06-23T14:40:34.771" v="5167" actId="1076"/>
          <ac:spMkLst>
            <pc:docMk/>
            <pc:sldMk cId="1616101755" sldId="309"/>
            <ac:spMk id="15" creationId="{7A50E710-46ED-4F10-A0FF-619600DA576F}"/>
          </ac:spMkLst>
        </pc:spChg>
        <pc:spChg chg="mod">
          <ac:chgData name="Sabrina De Oliveira" userId="34420f5773a88cdb" providerId="LiveId" clId="{C6873D3A-5142-4B27-9846-7DCB74605CCD}" dt="2020-06-23T14:41:37.747" v="5389" actId="20577"/>
          <ac:spMkLst>
            <pc:docMk/>
            <pc:sldMk cId="1616101755" sldId="309"/>
            <ac:spMk id="16" creationId="{C8136088-92B8-4808-B669-49A3F44BB325}"/>
          </ac:spMkLst>
        </pc:spChg>
        <pc:spChg chg="add mod">
          <ac:chgData name="Sabrina De Oliveira" userId="34420f5773a88cdb" providerId="LiveId" clId="{C6873D3A-5142-4B27-9846-7DCB74605CCD}" dt="2020-06-23T15:08:09.599" v="5879" actId="114"/>
          <ac:spMkLst>
            <pc:docMk/>
            <pc:sldMk cId="1616101755" sldId="309"/>
            <ac:spMk id="17" creationId="{FDE6870E-2A9F-48E7-883A-98E849B7A779}"/>
          </ac:spMkLst>
        </pc:spChg>
        <pc:spChg chg="add mod">
          <ac:chgData name="Sabrina De Oliveira" userId="34420f5773a88cdb" providerId="LiveId" clId="{C6873D3A-5142-4B27-9846-7DCB74605CCD}" dt="2020-06-23T15:08:07.652" v="5878" actId="114"/>
          <ac:spMkLst>
            <pc:docMk/>
            <pc:sldMk cId="1616101755" sldId="309"/>
            <ac:spMk id="18" creationId="{A5F93F82-9B3B-40FF-8654-3A51D56CD33E}"/>
          </ac:spMkLst>
        </pc:spChg>
        <pc:spChg chg="add mod">
          <ac:chgData name="Sabrina De Oliveira" userId="34420f5773a88cdb" providerId="LiveId" clId="{C6873D3A-5142-4B27-9846-7DCB74605CCD}" dt="2020-06-23T14:37:56.284" v="5143" actId="14100"/>
          <ac:spMkLst>
            <pc:docMk/>
            <pc:sldMk cId="1616101755" sldId="309"/>
            <ac:spMk id="21" creationId="{30AFB968-9ECE-46FD-801D-77335F33C5EE}"/>
          </ac:spMkLst>
        </pc:spChg>
        <pc:spChg chg="add mod">
          <ac:chgData name="Sabrina De Oliveira" userId="34420f5773a88cdb" providerId="LiveId" clId="{C6873D3A-5142-4B27-9846-7DCB74605CCD}" dt="2020-06-23T14:38:13.330" v="5147" actId="1076"/>
          <ac:spMkLst>
            <pc:docMk/>
            <pc:sldMk cId="1616101755" sldId="309"/>
            <ac:spMk id="22" creationId="{11EF4679-62D4-464B-9F66-1E5C44580E82}"/>
          </ac:spMkLst>
        </pc:spChg>
        <pc:spChg chg="add mod">
          <ac:chgData name="Sabrina De Oliveira" userId="34420f5773a88cdb" providerId="LiveId" clId="{C6873D3A-5142-4B27-9846-7DCB74605CCD}" dt="2020-06-24T18:27:18.925" v="9273" actId="120"/>
          <ac:spMkLst>
            <pc:docMk/>
            <pc:sldMk cId="1616101755" sldId="309"/>
            <ac:spMk id="23" creationId="{DEEE8CCA-7416-4E57-8840-14D63E04B0B9}"/>
          </ac:spMkLst>
        </pc:spChg>
        <pc:spChg chg="add mod">
          <ac:chgData name="Sabrina De Oliveira" userId="34420f5773a88cdb" providerId="LiveId" clId="{C6873D3A-5142-4B27-9846-7DCB74605CCD}" dt="2020-06-23T14:37:22.451" v="5136" actId="1076"/>
          <ac:spMkLst>
            <pc:docMk/>
            <pc:sldMk cId="1616101755" sldId="309"/>
            <ac:spMk id="24" creationId="{0FC53F8F-A341-4C01-B5C7-B65E6CE79DB5}"/>
          </ac:spMkLst>
        </pc:spChg>
        <pc:picChg chg="del mod">
          <ac:chgData name="Sabrina De Oliveira" userId="34420f5773a88cdb" providerId="LiveId" clId="{C6873D3A-5142-4B27-9846-7DCB74605CCD}" dt="2020-06-23T14:05:20.205" v="4765" actId="478"/>
          <ac:picMkLst>
            <pc:docMk/>
            <pc:sldMk cId="1616101755" sldId="309"/>
            <ac:picMk id="3" creationId="{8341CC31-DD6A-444F-A09E-BBE3C61144E8}"/>
          </ac:picMkLst>
        </pc:picChg>
        <pc:picChg chg="mod">
          <ac:chgData name="Sabrina De Oliveira" userId="34420f5773a88cdb" providerId="LiveId" clId="{C6873D3A-5142-4B27-9846-7DCB74605CCD}" dt="2020-06-23T14:40:13.147" v="5164" actId="1076"/>
          <ac:picMkLst>
            <pc:docMk/>
            <pc:sldMk cId="1616101755" sldId="309"/>
            <ac:picMk id="5" creationId="{8FD2C10A-7ECD-4609-A9F6-0D1F2CBADE53}"/>
          </ac:picMkLst>
        </pc:picChg>
        <pc:picChg chg="add mod">
          <ac:chgData name="Sabrina De Oliveira" userId="34420f5773a88cdb" providerId="LiveId" clId="{C6873D3A-5142-4B27-9846-7DCB74605CCD}" dt="2020-06-23T14:31:18.107" v="5032" actId="1076"/>
          <ac:picMkLst>
            <pc:docMk/>
            <pc:sldMk cId="1616101755" sldId="309"/>
            <ac:picMk id="12" creationId="{FB75AC79-8190-4231-AF86-458BED7FC059}"/>
          </ac:picMkLst>
        </pc:picChg>
        <pc:cxnChg chg="add mod">
          <ac:chgData name="Sabrina De Oliveira" userId="34420f5773a88cdb" providerId="LiveId" clId="{C6873D3A-5142-4B27-9846-7DCB74605CCD}" dt="2020-06-23T14:39:19.070" v="5155" actId="1582"/>
          <ac:cxnSpMkLst>
            <pc:docMk/>
            <pc:sldMk cId="1616101755" sldId="309"/>
            <ac:cxnSpMk id="4" creationId="{6BABC3EA-A91A-4EB3-B45F-1B8BB08CBE22}"/>
          </ac:cxnSpMkLst>
        </pc:cxnChg>
        <pc:cxnChg chg="add mod">
          <ac:chgData name="Sabrina De Oliveira" userId="34420f5773a88cdb" providerId="LiveId" clId="{C6873D3A-5142-4B27-9846-7DCB74605CCD}" dt="2020-06-23T14:39:19.070" v="5155" actId="1582"/>
          <ac:cxnSpMkLst>
            <pc:docMk/>
            <pc:sldMk cId="1616101755" sldId="309"/>
            <ac:cxnSpMk id="19" creationId="{FA222812-8DD0-4D5A-BFF7-875963811737}"/>
          </ac:cxnSpMkLst>
        </pc:cxnChg>
        <pc:cxnChg chg="add mod">
          <ac:chgData name="Sabrina De Oliveira" userId="34420f5773a88cdb" providerId="LiveId" clId="{C6873D3A-5142-4B27-9846-7DCB74605CCD}" dt="2020-06-23T14:39:50.012" v="5159" actId="14100"/>
          <ac:cxnSpMkLst>
            <pc:docMk/>
            <pc:sldMk cId="1616101755" sldId="309"/>
            <ac:cxnSpMk id="28" creationId="{102CAB49-0C15-4B56-9606-E37B93E5B973}"/>
          </ac:cxnSpMkLst>
        </pc:cxnChg>
        <pc:cxnChg chg="add mod">
          <ac:chgData name="Sabrina De Oliveira" userId="34420f5773a88cdb" providerId="LiveId" clId="{C6873D3A-5142-4B27-9846-7DCB74605CCD}" dt="2020-06-23T14:40:03.244" v="5163" actId="1076"/>
          <ac:cxnSpMkLst>
            <pc:docMk/>
            <pc:sldMk cId="1616101755" sldId="309"/>
            <ac:cxnSpMk id="31" creationId="{8EBD9408-38C3-4AF1-8FC4-A327D8DFEA83}"/>
          </ac:cxnSpMkLst>
        </pc:cxnChg>
      </pc:sldChg>
      <pc:sldChg chg="addSp delSp modSp add mod delAnim modAnim modNotesTx">
        <pc:chgData name="Sabrina De Oliveira" userId="34420f5773a88cdb" providerId="LiveId" clId="{C6873D3A-5142-4B27-9846-7DCB74605CCD}" dt="2020-06-27T13:24:49.897" v="10936" actId="20577"/>
        <pc:sldMkLst>
          <pc:docMk/>
          <pc:sldMk cId="1644186599" sldId="310"/>
        </pc:sldMkLst>
        <pc:spChg chg="mod">
          <ac:chgData name="Sabrina De Oliveira" userId="34420f5773a88cdb" providerId="LiveId" clId="{C6873D3A-5142-4B27-9846-7DCB74605CCD}" dt="2020-06-23T14:50:13.126" v="5417"/>
          <ac:spMkLst>
            <pc:docMk/>
            <pc:sldMk cId="1644186599" sldId="310"/>
            <ac:spMk id="7" creationId="{894F5E17-16CC-4DD2-86BC-93A4E7658A0B}"/>
          </ac:spMkLst>
        </pc:spChg>
        <pc:spChg chg="add del mod">
          <ac:chgData name="Sabrina De Oliveira" userId="34420f5773a88cdb" providerId="LiveId" clId="{C6873D3A-5142-4B27-9846-7DCB74605CCD}" dt="2020-06-23T14:48:53.689" v="5406"/>
          <ac:spMkLst>
            <pc:docMk/>
            <pc:sldMk cId="1644186599" sldId="310"/>
            <ac:spMk id="10" creationId="{4828D1EA-64AE-4FFE-B7D7-2D2F2B25342A}"/>
          </ac:spMkLst>
        </pc:spChg>
        <pc:spChg chg="add del mod">
          <ac:chgData name="Sabrina De Oliveira" userId="34420f5773a88cdb" providerId="LiveId" clId="{C6873D3A-5142-4B27-9846-7DCB74605CCD}" dt="2020-06-23T14:48:53.689" v="5406"/>
          <ac:spMkLst>
            <pc:docMk/>
            <pc:sldMk cId="1644186599" sldId="310"/>
            <ac:spMk id="11" creationId="{21D56682-01F5-4729-8168-0B7A89731C2A}"/>
          </ac:spMkLst>
        </pc:spChg>
        <pc:spChg chg="del">
          <ac:chgData name="Sabrina De Oliveira" userId="34420f5773a88cdb" providerId="LiveId" clId="{C6873D3A-5142-4B27-9846-7DCB74605CCD}" dt="2020-06-27T11:36:08.350" v="10656" actId="478"/>
          <ac:spMkLst>
            <pc:docMk/>
            <pc:sldMk cId="1644186599" sldId="310"/>
            <ac:spMk id="12" creationId="{4B0156F0-D68E-4B61-989B-0374579EB4D7}"/>
          </ac:spMkLst>
        </pc:spChg>
        <pc:spChg chg="del mod">
          <ac:chgData name="Sabrina De Oliveira" userId="34420f5773a88cdb" providerId="LiveId" clId="{C6873D3A-5142-4B27-9846-7DCB74605CCD}" dt="2020-06-27T11:36:07.623" v="10655" actId="478"/>
          <ac:spMkLst>
            <pc:docMk/>
            <pc:sldMk cId="1644186599" sldId="310"/>
            <ac:spMk id="13" creationId="{FB762983-8C71-431C-962C-0D82A85CCD67}"/>
          </ac:spMkLst>
        </pc:spChg>
        <pc:spChg chg="add mod">
          <ac:chgData name="Sabrina De Oliveira" userId="34420f5773a88cdb" providerId="LiveId" clId="{C6873D3A-5142-4B27-9846-7DCB74605CCD}" dt="2020-06-23T14:49:12.218" v="5411" actId="1076"/>
          <ac:spMkLst>
            <pc:docMk/>
            <pc:sldMk cId="1644186599" sldId="310"/>
            <ac:spMk id="14" creationId="{7DA7B093-1065-405E-9016-9CA1F4315F54}"/>
          </ac:spMkLst>
        </pc:spChg>
        <pc:spChg chg="add mod">
          <ac:chgData name="Sabrina De Oliveira" userId="34420f5773a88cdb" providerId="LiveId" clId="{C6873D3A-5142-4B27-9846-7DCB74605CCD}" dt="2020-06-27T13:24:49.897" v="10936" actId="20577"/>
          <ac:spMkLst>
            <pc:docMk/>
            <pc:sldMk cId="1644186599" sldId="310"/>
            <ac:spMk id="15" creationId="{A0D957B5-1A17-4FB5-A2F0-55DFE36EA4C8}"/>
          </ac:spMkLst>
        </pc:spChg>
        <pc:spChg chg="del">
          <ac:chgData name="Sabrina De Oliveira" userId="34420f5773a88cdb" providerId="LiveId" clId="{C6873D3A-5142-4B27-9846-7DCB74605CCD}" dt="2020-06-23T14:48:56.628" v="5407" actId="478"/>
          <ac:spMkLst>
            <pc:docMk/>
            <pc:sldMk cId="1644186599" sldId="310"/>
            <ac:spMk id="16" creationId="{8804A568-3374-452D-970B-6F61DBB1561B}"/>
          </ac:spMkLst>
        </pc:spChg>
        <pc:spChg chg="del">
          <ac:chgData name="Sabrina De Oliveira" userId="34420f5773a88cdb" providerId="LiveId" clId="{C6873D3A-5142-4B27-9846-7DCB74605CCD}" dt="2020-06-23T14:48:56.628" v="5407" actId="478"/>
          <ac:spMkLst>
            <pc:docMk/>
            <pc:sldMk cId="1644186599" sldId="310"/>
            <ac:spMk id="17" creationId="{3AAFEAFD-BD10-4179-B3CE-7AB1F30DB214}"/>
          </ac:spMkLst>
        </pc:spChg>
        <pc:spChg chg="del">
          <ac:chgData name="Sabrina De Oliveira" userId="34420f5773a88cdb" providerId="LiveId" clId="{C6873D3A-5142-4B27-9846-7DCB74605CCD}" dt="2020-06-23T14:49:33.739" v="5412" actId="478"/>
          <ac:spMkLst>
            <pc:docMk/>
            <pc:sldMk cId="1644186599" sldId="310"/>
            <ac:spMk id="18" creationId="{F9F69134-B345-4F52-9D3C-0452CDE23D28}"/>
          </ac:spMkLst>
        </pc:spChg>
        <pc:spChg chg="del">
          <ac:chgData name="Sabrina De Oliveira" userId="34420f5773a88cdb" providerId="LiveId" clId="{C6873D3A-5142-4B27-9846-7DCB74605CCD}" dt="2020-06-23T14:49:33.739" v="5412" actId="478"/>
          <ac:spMkLst>
            <pc:docMk/>
            <pc:sldMk cId="1644186599" sldId="310"/>
            <ac:spMk id="19" creationId="{BAB9C435-BB36-4C3B-BC33-BCA868545BBE}"/>
          </ac:spMkLst>
        </pc:spChg>
        <pc:spChg chg="add mod">
          <ac:chgData name="Sabrina De Oliveira" userId="34420f5773a88cdb" providerId="LiveId" clId="{C6873D3A-5142-4B27-9846-7DCB74605CCD}" dt="2020-06-23T14:49:45.404" v="5415" actId="14100"/>
          <ac:spMkLst>
            <pc:docMk/>
            <pc:sldMk cId="1644186599" sldId="310"/>
            <ac:spMk id="20" creationId="{0EC48760-E2E0-4A78-B1BB-97356EDE7AC1}"/>
          </ac:spMkLst>
        </pc:spChg>
        <pc:spChg chg="add mod">
          <ac:chgData name="Sabrina De Oliveira" userId="34420f5773a88cdb" providerId="LiveId" clId="{C6873D3A-5142-4B27-9846-7DCB74605CCD}" dt="2020-06-23T14:49:45.404" v="5415" actId="14100"/>
          <ac:spMkLst>
            <pc:docMk/>
            <pc:sldMk cId="1644186599" sldId="310"/>
            <ac:spMk id="21" creationId="{051237D4-4871-4595-956C-3FC4146F5492}"/>
          </ac:spMkLst>
        </pc:spChg>
        <pc:picChg chg="add del mod">
          <ac:chgData name="Sabrina De Oliveira" userId="34420f5773a88cdb" providerId="LiveId" clId="{C6873D3A-5142-4B27-9846-7DCB74605CCD}" dt="2020-06-27T11:45:45.150" v="10745" actId="478"/>
          <ac:picMkLst>
            <pc:docMk/>
            <pc:sldMk cId="1644186599" sldId="310"/>
            <ac:picMk id="10" creationId="{F2FF0262-ACF2-4B96-9B96-4D23DE4E9C89}"/>
          </ac:picMkLst>
        </pc:picChg>
        <pc:picChg chg="add mod">
          <ac:chgData name="Sabrina De Oliveira" userId="34420f5773a88cdb" providerId="LiveId" clId="{C6873D3A-5142-4B27-9846-7DCB74605CCD}" dt="2020-06-27T11:45:49.461" v="10746"/>
          <ac:picMkLst>
            <pc:docMk/>
            <pc:sldMk cId="1644186599" sldId="310"/>
            <ac:picMk id="11" creationId="{DBD94D23-74C0-4358-A0F4-4906C65874DA}"/>
          </ac:picMkLst>
        </pc:picChg>
      </pc:sldChg>
      <pc:sldChg chg="addSp delSp modSp add mod modClrScheme delAnim modAnim chgLayout modNotesTx">
        <pc:chgData name="Sabrina De Oliveira" userId="34420f5773a88cdb" providerId="LiveId" clId="{C6873D3A-5142-4B27-9846-7DCB74605CCD}" dt="2020-06-27T14:14:04.446" v="11102" actId="20577"/>
        <pc:sldMkLst>
          <pc:docMk/>
          <pc:sldMk cId="2491625824" sldId="311"/>
        </pc:sldMkLst>
        <pc:spChg chg="del">
          <ac:chgData name="Sabrina De Oliveira" userId="34420f5773a88cdb" providerId="LiveId" clId="{C6873D3A-5142-4B27-9846-7DCB74605CCD}" dt="2020-06-23T14:54:29.671" v="5558" actId="478"/>
          <ac:spMkLst>
            <pc:docMk/>
            <pc:sldMk cId="2491625824" sldId="311"/>
            <ac:spMk id="2" creationId="{AA31741C-AEB7-4989-A29F-74476D305B3D}"/>
          </ac:spMkLst>
        </pc:spChg>
        <pc:spChg chg="del">
          <ac:chgData name="Sabrina De Oliveira" userId="34420f5773a88cdb" providerId="LiveId" clId="{C6873D3A-5142-4B27-9846-7DCB74605CCD}" dt="2020-06-27T11:36:25.710" v="10667" actId="478"/>
          <ac:spMkLst>
            <pc:docMk/>
            <pc:sldMk cId="2491625824" sldId="311"/>
            <ac:spMk id="3" creationId="{E121BE79-6570-4395-B408-DB5731FF43F5}"/>
          </ac:spMkLst>
        </pc:spChg>
        <pc:spChg chg="add mod">
          <ac:chgData name="Sabrina De Oliveira" userId="34420f5773a88cdb" providerId="LiveId" clId="{C6873D3A-5142-4B27-9846-7DCB74605CCD}" dt="2020-06-23T15:02:16.416" v="5571" actId="14100"/>
          <ac:spMkLst>
            <pc:docMk/>
            <pc:sldMk cId="2491625824" sldId="311"/>
            <ac:spMk id="4" creationId="{FC0A5A4E-0545-44EF-96CA-A285382B48BD}"/>
          </ac:spMkLst>
        </pc:spChg>
        <pc:spChg chg="del">
          <ac:chgData name="Sabrina De Oliveira" userId="34420f5773a88cdb" providerId="LiveId" clId="{C6873D3A-5142-4B27-9846-7DCB74605CCD}" dt="2020-06-27T11:36:26.247" v="10668" actId="478"/>
          <ac:spMkLst>
            <pc:docMk/>
            <pc:sldMk cId="2491625824" sldId="311"/>
            <ac:spMk id="5" creationId="{4C2960F1-39F3-43F0-A131-976D451274BC}"/>
          </ac:spMkLst>
        </pc:spChg>
        <pc:spChg chg="add mod ord">
          <ac:chgData name="Sabrina De Oliveira" userId="34420f5773a88cdb" providerId="LiveId" clId="{C6873D3A-5142-4B27-9846-7DCB74605CCD}" dt="2020-06-27T14:14:04.446" v="11102" actId="20577"/>
          <ac:spMkLst>
            <pc:docMk/>
            <pc:sldMk cId="2491625824" sldId="311"/>
            <ac:spMk id="6" creationId="{0D2975A5-0883-4BBA-B688-7CE2B8DF0D14}"/>
          </ac:spMkLst>
        </pc:spChg>
        <pc:spChg chg="mod ord">
          <ac:chgData name="Sabrina De Oliveira" userId="34420f5773a88cdb" providerId="LiveId" clId="{C6873D3A-5142-4B27-9846-7DCB74605CCD}" dt="2020-06-23T15:03:28.273" v="5596" actId="700"/>
          <ac:spMkLst>
            <pc:docMk/>
            <pc:sldMk cId="2491625824" sldId="311"/>
            <ac:spMk id="7" creationId="{894F5E17-16CC-4DD2-86BC-93A4E7658A0B}"/>
          </ac:spMkLst>
        </pc:spChg>
        <pc:spChg chg="del mod">
          <ac:chgData name="Sabrina De Oliveira" userId="34420f5773a88cdb" providerId="LiveId" clId="{C6873D3A-5142-4B27-9846-7DCB74605CCD}" dt="2020-06-23T15:03:34.614" v="5597" actId="478"/>
          <ac:spMkLst>
            <pc:docMk/>
            <pc:sldMk cId="2491625824" sldId="311"/>
            <ac:spMk id="8" creationId="{FF088C64-A552-45AA-9038-2C0EDBE272A8}"/>
          </ac:spMkLst>
        </pc:spChg>
        <pc:spChg chg="del mod">
          <ac:chgData name="Sabrina De Oliveira" userId="34420f5773a88cdb" providerId="LiveId" clId="{C6873D3A-5142-4B27-9846-7DCB74605CCD}" dt="2020-06-23T15:02:32.837" v="5578" actId="478"/>
          <ac:spMkLst>
            <pc:docMk/>
            <pc:sldMk cId="2491625824" sldId="311"/>
            <ac:spMk id="9" creationId="{9F22160C-BB2F-4165-811F-B500457698E4}"/>
          </ac:spMkLst>
        </pc:spChg>
        <pc:spChg chg="del mod">
          <ac:chgData name="Sabrina De Oliveira" userId="34420f5773a88cdb" providerId="LiveId" clId="{C6873D3A-5142-4B27-9846-7DCB74605CCD}" dt="2020-06-23T15:02:31.377" v="5577" actId="478"/>
          <ac:spMkLst>
            <pc:docMk/>
            <pc:sldMk cId="2491625824" sldId="311"/>
            <ac:spMk id="10" creationId="{231E6D86-7706-4674-A255-243B3474508A}"/>
          </ac:spMkLst>
        </pc:spChg>
        <pc:spChg chg="add mod">
          <ac:chgData name="Sabrina De Oliveira" userId="34420f5773a88cdb" providerId="LiveId" clId="{C6873D3A-5142-4B27-9846-7DCB74605CCD}" dt="2020-06-27T14:07:39.985" v="11018" actId="20577"/>
          <ac:spMkLst>
            <pc:docMk/>
            <pc:sldMk cId="2491625824" sldId="311"/>
            <ac:spMk id="10" creationId="{D6411687-A42A-46D4-A533-14FCB27CF609}"/>
          </ac:spMkLst>
        </pc:spChg>
        <pc:spChg chg="add mod ord">
          <ac:chgData name="Sabrina De Oliveira" userId="34420f5773a88cdb" providerId="LiveId" clId="{C6873D3A-5142-4B27-9846-7DCB74605CCD}" dt="2020-06-23T15:29:26.365" v="6256" actId="1076"/>
          <ac:spMkLst>
            <pc:docMk/>
            <pc:sldMk cId="2491625824" sldId="311"/>
            <ac:spMk id="11" creationId="{D81710E9-5337-4809-A393-EC57FD2F1459}"/>
          </ac:spMkLst>
        </pc:spChg>
        <pc:spChg chg="add mod ord">
          <ac:chgData name="Sabrina De Oliveira" userId="34420f5773a88cdb" providerId="LiveId" clId="{C6873D3A-5142-4B27-9846-7DCB74605CCD}" dt="2020-06-23T15:32:58.004" v="6528" actId="1076"/>
          <ac:spMkLst>
            <pc:docMk/>
            <pc:sldMk cId="2491625824" sldId="311"/>
            <ac:spMk id="12" creationId="{4006370F-E32D-4BAF-8D2E-09FD64780D5D}"/>
          </ac:spMkLst>
        </pc:spChg>
        <pc:spChg chg="add mod">
          <ac:chgData name="Sabrina De Oliveira" userId="34420f5773a88cdb" providerId="LiveId" clId="{C6873D3A-5142-4B27-9846-7DCB74605CCD}" dt="2020-06-27T11:38:10.261" v="10692"/>
          <ac:spMkLst>
            <pc:docMk/>
            <pc:sldMk cId="2491625824" sldId="311"/>
            <ac:spMk id="13" creationId="{65C7DB8B-4E82-47DF-96AA-0DCE11EF389D}"/>
          </ac:spMkLst>
        </pc:spChg>
        <pc:spChg chg="add del mod">
          <ac:chgData name="Sabrina De Oliveira" userId="34420f5773a88cdb" providerId="LiveId" clId="{C6873D3A-5142-4B27-9846-7DCB74605CCD}" dt="2020-06-23T15:12:19.183" v="5979" actId="478"/>
          <ac:spMkLst>
            <pc:docMk/>
            <pc:sldMk cId="2491625824" sldId="311"/>
            <ac:spMk id="13" creationId="{9A7D5406-2245-4F92-8F96-2B56367EB27D}"/>
          </ac:spMkLst>
        </pc:spChg>
        <pc:spChg chg="add del mod">
          <ac:chgData name="Sabrina De Oliveira" userId="34420f5773a88cdb" providerId="LiveId" clId="{C6873D3A-5142-4B27-9846-7DCB74605CCD}" dt="2020-06-23T15:12:19.183" v="5979" actId="478"/>
          <ac:spMkLst>
            <pc:docMk/>
            <pc:sldMk cId="2491625824" sldId="311"/>
            <ac:spMk id="14" creationId="{6AD67A6D-BA7C-4E83-8101-F913612EEF3C}"/>
          </ac:spMkLst>
        </pc:spChg>
        <pc:spChg chg="add mod ord">
          <ac:chgData name="Sabrina De Oliveira" userId="34420f5773a88cdb" providerId="LiveId" clId="{C6873D3A-5142-4B27-9846-7DCB74605CCD}" dt="2020-06-23T15:33:45.111" v="6535" actId="20577"/>
          <ac:spMkLst>
            <pc:docMk/>
            <pc:sldMk cId="2491625824" sldId="311"/>
            <ac:spMk id="15" creationId="{EE50073A-19FE-47A2-93CE-4E3D8B40812C}"/>
          </ac:spMkLst>
        </pc:spChg>
        <pc:picChg chg="del mod">
          <ac:chgData name="Sabrina De Oliveira" userId="34420f5773a88cdb" providerId="LiveId" clId="{C6873D3A-5142-4B27-9846-7DCB74605CCD}" dt="2020-06-23T14:54:30.726" v="5559" actId="478"/>
          <ac:picMkLst>
            <pc:docMk/>
            <pc:sldMk cId="2491625824" sldId="311"/>
            <ac:picMk id="5122" creationId="{2F202EBC-357D-4787-9316-2D74E0CFEA23}"/>
          </ac:picMkLst>
        </pc:picChg>
      </pc:sldChg>
      <pc:sldChg chg="addSp delSp modSp add mod ord modAnim modNotesTx">
        <pc:chgData name="Sabrina De Oliveira" userId="34420f5773a88cdb" providerId="LiveId" clId="{C6873D3A-5142-4B27-9846-7DCB74605CCD}" dt="2020-06-29T12:06:07.388" v="12688"/>
        <pc:sldMkLst>
          <pc:docMk/>
          <pc:sldMk cId="942447283" sldId="312"/>
        </pc:sldMkLst>
        <pc:spChg chg="add mod">
          <ac:chgData name="Sabrina De Oliveira" userId="34420f5773a88cdb" providerId="LiveId" clId="{C6873D3A-5142-4B27-9846-7DCB74605CCD}" dt="2020-06-27T18:04:39.189" v="11271" actId="20577"/>
          <ac:spMkLst>
            <pc:docMk/>
            <pc:sldMk cId="942447283" sldId="312"/>
            <ac:spMk id="2" creationId="{39C14B0D-67BB-4C0F-9CC1-B3C6C37B584F}"/>
          </ac:spMkLst>
        </pc:spChg>
        <pc:spChg chg="add del mod">
          <ac:chgData name="Sabrina De Oliveira" userId="34420f5773a88cdb" providerId="LiveId" clId="{C6873D3A-5142-4B27-9846-7DCB74605CCD}" dt="2020-06-23T15:16:57.351" v="6050" actId="478"/>
          <ac:spMkLst>
            <pc:docMk/>
            <pc:sldMk cId="942447283" sldId="312"/>
            <ac:spMk id="2" creationId="{9D40839A-C7BC-448C-8EB4-C06665AF435B}"/>
          </ac:spMkLst>
        </pc:spChg>
        <pc:spChg chg="del">
          <ac:chgData name="Sabrina De Oliveira" userId="34420f5773a88cdb" providerId="LiveId" clId="{C6873D3A-5142-4B27-9846-7DCB74605CCD}" dt="2020-06-27T11:36:48.496" v="10678" actId="478"/>
          <ac:spMkLst>
            <pc:docMk/>
            <pc:sldMk cId="942447283" sldId="312"/>
            <ac:spMk id="3" creationId="{E121BE79-6570-4395-B408-DB5731FF43F5}"/>
          </ac:spMkLst>
        </pc:spChg>
        <pc:spChg chg="del mod">
          <ac:chgData name="Sabrina De Oliveira" userId="34420f5773a88cdb" providerId="LiveId" clId="{C6873D3A-5142-4B27-9846-7DCB74605CCD}" dt="2020-06-23T15:18:43.259" v="6080"/>
          <ac:spMkLst>
            <pc:docMk/>
            <pc:sldMk cId="942447283" sldId="312"/>
            <ac:spMk id="4" creationId="{FC0A5A4E-0545-44EF-96CA-A285382B48BD}"/>
          </ac:spMkLst>
        </pc:spChg>
        <pc:spChg chg="del">
          <ac:chgData name="Sabrina De Oliveira" userId="34420f5773a88cdb" providerId="LiveId" clId="{C6873D3A-5142-4B27-9846-7DCB74605CCD}" dt="2020-06-27T11:36:52.101" v="10681" actId="478"/>
          <ac:spMkLst>
            <pc:docMk/>
            <pc:sldMk cId="942447283" sldId="312"/>
            <ac:spMk id="5" creationId="{4C2960F1-39F3-43F0-A131-976D451274BC}"/>
          </ac:spMkLst>
        </pc:spChg>
        <pc:spChg chg="mod">
          <ac:chgData name="Sabrina De Oliveira" userId="34420f5773a88cdb" providerId="LiveId" clId="{C6873D3A-5142-4B27-9846-7DCB74605CCD}" dt="2020-06-27T18:05:43.495" v="11274" actId="207"/>
          <ac:spMkLst>
            <pc:docMk/>
            <pc:sldMk cId="942447283" sldId="312"/>
            <ac:spMk id="6" creationId="{0D2975A5-0883-4BBA-B688-7CE2B8DF0D14}"/>
          </ac:spMkLst>
        </pc:spChg>
        <pc:spChg chg="mod">
          <ac:chgData name="Sabrina De Oliveira" userId="34420f5773a88cdb" providerId="LiveId" clId="{C6873D3A-5142-4B27-9846-7DCB74605CCD}" dt="2020-06-23T15:18:38.850" v="6077" actId="20577"/>
          <ac:spMkLst>
            <pc:docMk/>
            <pc:sldMk cId="942447283" sldId="312"/>
            <ac:spMk id="7" creationId="{894F5E17-16CC-4DD2-86BC-93A4E7658A0B}"/>
          </ac:spMkLst>
        </pc:spChg>
        <pc:spChg chg="add mod">
          <ac:chgData name="Sabrina De Oliveira" userId="34420f5773a88cdb" providerId="LiveId" clId="{C6873D3A-5142-4B27-9846-7DCB74605CCD}" dt="2020-06-23T15:27:43.856" v="6192" actId="14100"/>
          <ac:spMkLst>
            <pc:docMk/>
            <pc:sldMk cId="942447283" sldId="312"/>
            <ac:spMk id="8" creationId="{D5ADAA05-0FBE-4A95-920A-61E4FE431EF8}"/>
          </ac:spMkLst>
        </pc:spChg>
        <pc:spChg chg="mod">
          <ac:chgData name="Sabrina De Oliveira" userId="34420f5773a88cdb" providerId="LiveId" clId="{C6873D3A-5142-4B27-9846-7DCB74605CCD}" dt="2020-06-27T18:04:44.031" v="11272" actId="20577"/>
          <ac:spMkLst>
            <pc:docMk/>
            <pc:sldMk cId="942447283" sldId="312"/>
            <ac:spMk id="11" creationId="{D81710E9-5337-4809-A393-EC57FD2F1459}"/>
          </ac:spMkLst>
        </pc:spChg>
        <pc:spChg chg="add del mod">
          <ac:chgData name="Sabrina De Oliveira" userId="34420f5773a88cdb" providerId="LiveId" clId="{C6873D3A-5142-4B27-9846-7DCB74605CCD}" dt="2020-06-23T15:13:49.962" v="5986"/>
          <ac:spMkLst>
            <pc:docMk/>
            <pc:sldMk cId="942447283" sldId="312"/>
            <ac:spMk id="12" creationId="{78834815-AC78-43F2-B2D8-B36F7C51CFC3}"/>
          </ac:spMkLst>
        </pc:spChg>
        <pc:spChg chg="add mod">
          <ac:chgData name="Sabrina De Oliveira" userId="34420f5773a88cdb" providerId="LiveId" clId="{C6873D3A-5142-4B27-9846-7DCB74605CCD}" dt="2020-06-28T09:39:04.814" v="12339" actId="1076"/>
          <ac:spMkLst>
            <pc:docMk/>
            <pc:sldMk cId="942447283" sldId="312"/>
            <ac:spMk id="12" creationId="{B77182B8-9F9A-4A81-A556-0631CDCC0A85}"/>
          </ac:spMkLst>
        </pc:spChg>
        <pc:spChg chg="mod">
          <ac:chgData name="Sabrina De Oliveira" userId="34420f5773a88cdb" providerId="LiveId" clId="{C6873D3A-5142-4B27-9846-7DCB74605CCD}" dt="2020-06-23T15:25:55.174" v="6178" actId="1036"/>
          <ac:spMkLst>
            <pc:docMk/>
            <pc:sldMk cId="942447283" sldId="312"/>
            <ac:spMk id="13" creationId="{9A7D5406-2245-4F92-8F96-2B56367EB27D}"/>
          </ac:spMkLst>
        </pc:spChg>
        <pc:spChg chg="mod">
          <ac:chgData name="Sabrina De Oliveira" userId="34420f5773a88cdb" providerId="LiveId" clId="{C6873D3A-5142-4B27-9846-7DCB74605CCD}" dt="2020-06-23T15:24:53.824" v="6158" actId="255"/>
          <ac:spMkLst>
            <pc:docMk/>
            <pc:sldMk cId="942447283" sldId="312"/>
            <ac:spMk id="14" creationId="{6AD67A6D-BA7C-4E83-8101-F913612EEF3C}"/>
          </ac:spMkLst>
        </pc:spChg>
        <pc:spChg chg="add del mod">
          <ac:chgData name="Sabrina De Oliveira" userId="34420f5773a88cdb" providerId="LiveId" clId="{C6873D3A-5142-4B27-9846-7DCB74605CCD}" dt="2020-06-23T15:13:49.962" v="5986"/>
          <ac:spMkLst>
            <pc:docMk/>
            <pc:sldMk cId="942447283" sldId="312"/>
            <ac:spMk id="15" creationId="{C93157D7-5ECE-4188-BF13-8256E5D3EE0C}"/>
          </ac:spMkLst>
        </pc:spChg>
        <pc:spChg chg="add mod">
          <ac:chgData name="Sabrina De Oliveira" userId="34420f5773a88cdb" providerId="LiveId" clId="{C6873D3A-5142-4B27-9846-7DCB74605CCD}" dt="2020-06-28T09:20:15.916" v="12174" actId="20577"/>
          <ac:spMkLst>
            <pc:docMk/>
            <pc:sldMk cId="942447283" sldId="312"/>
            <ac:spMk id="15" creationId="{FA4DEA29-6456-4FF6-B837-B54FDFBAEB35}"/>
          </ac:spMkLst>
        </pc:spChg>
        <pc:spChg chg="add mod">
          <ac:chgData name="Sabrina De Oliveira" userId="34420f5773a88cdb" providerId="LiveId" clId="{C6873D3A-5142-4B27-9846-7DCB74605CCD}" dt="2020-06-23T15:25:16.643" v="6171" actId="20577"/>
          <ac:spMkLst>
            <pc:docMk/>
            <pc:sldMk cId="942447283" sldId="312"/>
            <ac:spMk id="16" creationId="{42B20029-EDE5-41EA-B4CB-7B9D88C595DA}"/>
          </ac:spMkLst>
        </pc:spChg>
        <pc:spChg chg="add mod">
          <ac:chgData name="Sabrina De Oliveira" userId="34420f5773a88cdb" providerId="LiveId" clId="{C6873D3A-5142-4B27-9846-7DCB74605CCD}" dt="2020-06-23T15:27:26.336" v="6188" actId="14100"/>
          <ac:spMkLst>
            <pc:docMk/>
            <pc:sldMk cId="942447283" sldId="312"/>
            <ac:spMk id="17" creationId="{E19C13EA-023F-43F2-88F5-63C7AFCBDDDB}"/>
          </ac:spMkLst>
        </pc:spChg>
        <pc:spChg chg="add mod">
          <ac:chgData name="Sabrina De Oliveira" userId="34420f5773a88cdb" providerId="LiveId" clId="{C6873D3A-5142-4B27-9846-7DCB74605CCD}" dt="2020-06-23T15:26:03.150" v="6183" actId="14100"/>
          <ac:spMkLst>
            <pc:docMk/>
            <pc:sldMk cId="942447283" sldId="312"/>
            <ac:spMk id="18" creationId="{DEBC32F7-4544-4733-91A0-DF69B180558A}"/>
          </ac:spMkLst>
        </pc:spChg>
        <pc:spChg chg="add del mod">
          <ac:chgData name="Sabrina De Oliveira" userId="34420f5773a88cdb" providerId="LiveId" clId="{C6873D3A-5142-4B27-9846-7DCB74605CCD}" dt="2020-06-27T11:36:50.879" v="10680" actId="478"/>
          <ac:spMkLst>
            <pc:docMk/>
            <pc:sldMk cId="942447283" sldId="312"/>
            <ac:spMk id="19" creationId="{6982B738-0382-47AB-A306-45CF25C2F6F1}"/>
          </ac:spMkLst>
        </pc:spChg>
        <pc:spChg chg="add mod">
          <ac:chgData name="Sabrina De Oliveira" userId="34420f5773a88cdb" providerId="LiveId" clId="{C6873D3A-5142-4B27-9846-7DCB74605CCD}" dt="2020-06-27T11:38:55.143" v="10725"/>
          <ac:spMkLst>
            <pc:docMk/>
            <pc:sldMk cId="942447283" sldId="312"/>
            <ac:spMk id="20" creationId="{3072FC6C-A627-4A34-A272-0250AB10FA93}"/>
          </ac:spMkLst>
        </pc:spChg>
        <pc:spChg chg="add del mod">
          <ac:chgData name="Sabrina De Oliveira" userId="34420f5773a88cdb" providerId="LiveId" clId="{C6873D3A-5142-4B27-9846-7DCB74605CCD}" dt="2020-06-28T09:39:09.460" v="12340" actId="478"/>
          <ac:spMkLst>
            <pc:docMk/>
            <pc:sldMk cId="942447283" sldId="312"/>
            <ac:spMk id="22" creationId="{11C4B121-11CB-4EA2-B487-0C59301C820E}"/>
          </ac:spMkLst>
        </pc:spChg>
        <pc:spChg chg="add mod">
          <ac:chgData name="Sabrina De Oliveira" userId="34420f5773a88cdb" providerId="LiveId" clId="{C6873D3A-5142-4B27-9846-7DCB74605CCD}" dt="2020-06-28T09:39:17.474" v="12344" actId="20577"/>
          <ac:spMkLst>
            <pc:docMk/>
            <pc:sldMk cId="942447283" sldId="312"/>
            <ac:spMk id="23" creationId="{BB03E2D2-8624-434F-B13E-7FF5319B8802}"/>
          </ac:spMkLst>
        </pc:spChg>
        <pc:cxnChg chg="add mod">
          <ac:chgData name="Sabrina De Oliveira" userId="34420f5773a88cdb" providerId="LiveId" clId="{C6873D3A-5142-4B27-9846-7DCB74605CCD}" dt="2020-06-27T13:47:20.134" v="10980" actId="208"/>
          <ac:cxnSpMkLst>
            <pc:docMk/>
            <pc:sldMk cId="942447283" sldId="312"/>
            <ac:cxnSpMk id="9" creationId="{69046798-2D1B-43AD-BB59-BB986C66E083}"/>
          </ac:cxnSpMkLst>
        </pc:cxnChg>
        <pc:cxnChg chg="add del mod">
          <ac:chgData name="Sabrina De Oliveira" userId="34420f5773a88cdb" providerId="LiveId" clId="{C6873D3A-5142-4B27-9846-7DCB74605CCD}" dt="2020-06-23T15:23:34.042" v="6151" actId="478"/>
          <ac:cxnSpMkLst>
            <pc:docMk/>
            <pc:sldMk cId="942447283" sldId="312"/>
            <ac:cxnSpMk id="10" creationId="{650390DD-BB8A-4615-9021-5A54F99A3AB6}"/>
          </ac:cxnSpMkLst>
        </pc:cxnChg>
        <pc:cxnChg chg="add mod">
          <ac:chgData name="Sabrina De Oliveira" userId="34420f5773a88cdb" providerId="LiveId" clId="{C6873D3A-5142-4B27-9846-7DCB74605CCD}" dt="2020-06-27T13:47:36.484" v="10984" actId="1076"/>
          <ac:cxnSpMkLst>
            <pc:docMk/>
            <pc:sldMk cId="942447283" sldId="312"/>
            <ac:cxnSpMk id="21" creationId="{72818C9A-C1A5-4C79-8984-BD6544180E5F}"/>
          </ac:cxnSpMkLst>
        </pc:cxnChg>
      </pc:sldChg>
      <pc:sldChg chg="addSp delSp modSp add mod modAnim">
        <pc:chgData name="Sabrina De Oliveira" userId="34420f5773a88cdb" providerId="LiveId" clId="{C6873D3A-5142-4B27-9846-7DCB74605CCD}" dt="2020-06-28T09:19:54.510" v="12164" actId="20577"/>
        <pc:sldMkLst>
          <pc:docMk/>
          <pc:sldMk cId="2913014123" sldId="313"/>
        </pc:sldMkLst>
        <pc:spChg chg="add mod">
          <ac:chgData name="Sabrina De Oliveira" userId="34420f5773a88cdb" providerId="LiveId" clId="{C6873D3A-5142-4B27-9846-7DCB74605CCD}" dt="2020-06-27T08:48:06.616" v="9759" actId="1076"/>
          <ac:spMkLst>
            <pc:docMk/>
            <pc:sldMk cId="2913014123" sldId="313"/>
            <ac:spMk id="2" creationId="{C47DCF40-1F87-41C9-BCC4-7946BD7A6817}"/>
          </ac:spMkLst>
        </pc:spChg>
        <pc:spChg chg="mod">
          <ac:chgData name="Sabrina De Oliveira" userId="34420f5773a88cdb" providerId="LiveId" clId="{C6873D3A-5142-4B27-9846-7DCB74605CCD}" dt="2020-06-27T08:43:44.185" v="9634" actId="1076"/>
          <ac:spMkLst>
            <pc:docMk/>
            <pc:sldMk cId="2913014123" sldId="313"/>
            <ac:spMk id="4" creationId="{2962E3CD-B3B7-4285-9B7F-3C7E1B93E459}"/>
          </ac:spMkLst>
        </pc:spChg>
        <pc:spChg chg="del">
          <ac:chgData name="Sabrina De Oliveira" userId="34420f5773a88cdb" providerId="LiveId" clId="{C6873D3A-5142-4B27-9846-7DCB74605CCD}" dt="2020-06-24T15:46:38.443" v="7948" actId="478"/>
          <ac:spMkLst>
            <pc:docMk/>
            <pc:sldMk cId="2913014123" sldId="313"/>
            <ac:spMk id="5" creationId="{0EA898E2-5451-497B-B22F-DD0DA7A4DCA1}"/>
          </ac:spMkLst>
        </pc:spChg>
        <pc:spChg chg="del">
          <ac:chgData name="Sabrina De Oliveira" userId="34420f5773a88cdb" providerId="LiveId" clId="{C6873D3A-5142-4B27-9846-7DCB74605CCD}" dt="2020-06-24T16:03:04.259" v="8556" actId="478"/>
          <ac:spMkLst>
            <pc:docMk/>
            <pc:sldMk cId="2913014123" sldId="313"/>
            <ac:spMk id="6" creationId="{D13E02CB-71C6-4B76-97AA-A07EF94BC808}"/>
          </ac:spMkLst>
        </pc:spChg>
        <pc:spChg chg="mod">
          <ac:chgData name="Sabrina De Oliveira" userId="34420f5773a88cdb" providerId="LiveId" clId="{C6873D3A-5142-4B27-9846-7DCB74605CCD}" dt="2020-06-24T15:47:37.329" v="7973" actId="20577"/>
          <ac:spMkLst>
            <pc:docMk/>
            <pc:sldMk cId="2913014123" sldId="313"/>
            <ac:spMk id="7" creationId="{894F5E17-16CC-4DD2-86BC-93A4E7658A0B}"/>
          </ac:spMkLst>
        </pc:spChg>
        <pc:spChg chg="del">
          <ac:chgData name="Sabrina De Oliveira" userId="34420f5773a88cdb" providerId="LiveId" clId="{C6873D3A-5142-4B27-9846-7DCB74605CCD}" dt="2020-06-24T16:03:04.259" v="8556" actId="478"/>
          <ac:spMkLst>
            <pc:docMk/>
            <pc:sldMk cId="2913014123" sldId="313"/>
            <ac:spMk id="9" creationId="{1C2289D7-09FC-40D0-967B-7AB9160BE059}"/>
          </ac:spMkLst>
        </pc:spChg>
        <pc:spChg chg="add mod ord">
          <ac:chgData name="Sabrina De Oliveira" userId="34420f5773a88cdb" providerId="LiveId" clId="{C6873D3A-5142-4B27-9846-7DCB74605CCD}" dt="2020-06-27T08:49:50.383" v="9892" actId="14100"/>
          <ac:spMkLst>
            <pc:docMk/>
            <pc:sldMk cId="2913014123" sldId="313"/>
            <ac:spMk id="9" creationId="{EA8FB6D8-2A8E-4B40-889C-20CE4D520C5B}"/>
          </ac:spMkLst>
        </pc:spChg>
        <pc:spChg chg="add mod">
          <ac:chgData name="Sabrina De Oliveira" userId="34420f5773a88cdb" providerId="LiveId" clId="{C6873D3A-5142-4B27-9846-7DCB74605CCD}" dt="2020-06-27T08:43:44.185" v="9634" actId="1076"/>
          <ac:spMkLst>
            <pc:docMk/>
            <pc:sldMk cId="2913014123" sldId="313"/>
            <ac:spMk id="10" creationId="{8F056D0F-2F5F-4110-A6FB-AD34B8181480}"/>
          </ac:spMkLst>
        </pc:spChg>
        <pc:spChg chg="add mod">
          <ac:chgData name="Sabrina De Oliveira" userId="34420f5773a88cdb" providerId="LiveId" clId="{C6873D3A-5142-4B27-9846-7DCB74605CCD}" dt="2020-06-27T15:15:17.381" v="11175" actId="20577"/>
          <ac:spMkLst>
            <pc:docMk/>
            <pc:sldMk cId="2913014123" sldId="313"/>
            <ac:spMk id="11" creationId="{ACEFF3A6-4C4F-4B3E-8FCE-F1AD2E70887B}"/>
          </ac:spMkLst>
        </pc:spChg>
        <pc:spChg chg="del">
          <ac:chgData name="Sabrina De Oliveira" userId="34420f5773a88cdb" providerId="LiveId" clId="{C6873D3A-5142-4B27-9846-7DCB74605CCD}" dt="2020-06-24T15:46:38.443" v="7948" actId="478"/>
          <ac:spMkLst>
            <pc:docMk/>
            <pc:sldMk cId="2913014123" sldId="313"/>
            <ac:spMk id="11" creationId="{F8BC8299-EF73-46EE-8C33-42DF682D2B2E}"/>
          </ac:spMkLst>
        </pc:spChg>
        <pc:spChg chg="del">
          <ac:chgData name="Sabrina De Oliveira" userId="34420f5773a88cdb" providerId="LiveId" clId="{C6873D3A-5142-4B27-9846-7DCB74605CCD}" dt="2020-06-24T15:46:38.443" v="7948" actId="478"/>
          <ac:spMkLst>
            <pc:docMk/>
            <pc:sldMk cId="2913014123" sldId="313"/>
            <ac:spMk id="12" creationId="{14F4A2D9-D5F0-4B7B-87C0-2F29D876090B}"/>
          </ac:spMkLst>
        </pc:spChg>
        <pc:spChg chg="add mod">
          <ac:chgData name="Sabrina De Oliveira" userId="34420f5773a88cdb" providerId="LiveId" clId="{C6873D3A-5142-4B27-9846-7DCB74605CCD}" dt="2020-06-28T09:19:54.510" v="12164" actId="20577"/>
          <ac:spMkLst>
            <pc:docMk/>
            <pc:sldMk cId="2913014123" sldId="313"/>
            <ac:spMk id="12" creationId="{A8691C62-CB00-4B51-B312-87DE80473C00}"/>
          </ac:spMkLst>
        </pc:spChg>
        <pc:spChg chg="add mod">
          <ac:chgData name="Sabrina De Oliveira" userId="34420f5773a88cdb" providerId="LiveId" clId="{C6873D3A-5142-4B27-9846-7DCB74605CCD}" dt="2020-06-27T11:38:35.399" v="10709"/>
          <ac:spMkLst>
            <pc:docMk/>
            <pc:sldMk cId="2913014123" sldId="313"/>
            <ac:spMk id="14" creationId="{3B1D5FCC-699C-432C-BB07-DDB71790FEAA}"/>
          </ac:spMkLst>
        </pc:spChg>
        <pc:spChg chg="add del mod">
          <ac:chgData name="Sabrina De Oliveira" userId="34420f5773a88cdb" providerId="LiveId" clId="{C6873D3A-5142-4B27-9846-7DCB74605CCD}" dt="2020-06-24T15:53:47.152" v="8284"/>
          <ac:spMkLst>
            <pc:docMk/>
            <pc:sldMk cId="2913014123" sldId="313"/>
            <ac:spMk id="14" creationId="{AB65FFC4-3CD2-4E01-BF86-F5B5D3B5D97A}"/>
          </ac:spMkLst>
        </pc:spChg>
        <pc:spChg chg="add mod">
          <ac:chgData name="Sabrina De Oliveira" userId="34420f5773a88cdb" providerId="LiveId" clId="{C6873D3A-5142-4B27-9846-7DCB74605CCD}" dt="2020-06-27T08:43:44.185" v="9634" actId="1076"/>
          <ac:spMkLst>
            <pc:docMk/>
            <pc:sldMk cId="2913014123" sldId="313"/>
            <ac:spMk id="15" creationId="{1C556F8C-2914-4D4F-9C86-20138FD92DFF}"/>
          </ac:spMkLst>
        </pc:spChg>
        <pc:spChg chg="add mod">
          <ac:chgData name="Sabrina De Oliveira" userId="34420f5773a88cdb" providerId="LiveId" clId="{C6873D3A-5142-4B27-9846-7DCB74605CCD}" dt="2020-06-27T15:08:39.954" v="11153" actId="20577"/>
          <ac:spMkLst>
            <pc:docMk/>
            <pc:sldMk cId="2913014123" sldId="313"/>
            <ac:spMk id="16" creationId="{33116C73-BE84-40D9-98AB-80CEE024B88C}"/>
          </ac:spMkLst>
        </pc:spChg>
        <pc:picChg chg="del">
          <ac:chgData name="Sabrina De Oliveira" userId="34420f5773a88cdb" providerId="LiveId" clId="{C6873D3A-5142-4B27-9846-7DCB74605CCD}" dt="2020-06-27T11:36:37.536" v="10673" actId="478"/>
          <ac:picMkLst>
            <pc:docMk/>
            <pc:sldMk cId="2913014123" sldId="313"/>
            <ac:picMk id="13" creationId="{BA6C0C86-D83A-4654-A0B7-DCFBAC58942D}"/>
          </ac:picMkLst>
        </pc:picChg>
      </pc:sldChg>
      <pc:sldChg chg="addSp delSp modSp add mod modAnim">
        <pc:chgData name="Sabrina De Oliveira" userId="34420f5773a88cdb" providerId="LiveId" clId="{C6873D3A-5142-4B27-9846-7DCB74605CCD}" dt="2020-06-27T14:07:47.783" v="11024" actId="20577"/>
        <pc:sldMkLst>
          <pc:docMk/>
          <pc:sldMk cId="2908037292" sldId="314"/>
        </pc:sldMkLst>
        <pc:spChg chg="mod">
          <ac:chgData name="Sabrina De Oliveira" userId="34420f5773a88cdb" providerId="LiveId" clId="{C6873D3A-5142-4B27-9846-7DCB74605CCD}" dt="2020-06-24T15:21:20.716" v="7327" actId="14100"/>
          <ac:spMkLst>
            <pc:docMk/>
            <pc:sldMk cId="2908037292" sldId="314"/>
            <ac:spMk id="2" creationId="{E478C2A4-D0E8-418F-8551-91F0F80690CE}"/>
          </ac:spMkLst>
        </pc:spChg>
        <pc:spChg chg="mod">
          <ac:chgData name="Sabrina De Oliveira" userId="34420f5773a88cdb" providerId="LiveId" clId="{C6873D3A-5142-4B27-9846-7DCB74605CCD}" dt="2020-06-24T15:21:16.947" v="7326" actId="14100"/>
          <ac:spMkLst>
            <pc:docMk/>
            <pc:sldMk cId="2908037292" sldId="314"/>
            <ac:spMk id="3" creationId="{E250B642-9D79-4219-9AAA-6ED459A6254E}"/>
          </ac:spMkLst>
        </pc:spChg>
        <pc:spChg chg="add mod">
          <ac:chgData name="Sabrina De Oliveira" userId="34420f5773a88cdb" providerId="LiveId" clId="{C6873D3A-5142-4B27-9846-7DCB74605CCD}" dt="2020-06-24T15:21:32.507" v="7329" actId="1076"/>
          <ac:spMkLst>
            <pc:docMk/>
            <pc:sldMk cId="2908037292" sldId="314"/>
            <ac:spMk id="4" creationId="{5FEAF7B0-22B7-4BAE-88CF-871DC18AB9AA}"/>
          </ac:spMkLst>
        </pc:spChg>
        <pc:spChg chg="mod">
          <ac:chgData name="Sabrina De Oliveira" userId="34420f5773a88cdb" providerId="LiveId" clId="{C6873D3A-5142-4B27-9846-7DCB74605CCD}" dt="2020-06-24T15:33:18.924" v="7650" actId="20577"/>
          <ac:spMkLst>
            <pc:docMk/>
            <pc:sldMk cId="2908037292" sldId="314"/>
            <ac:spMk id="7" creationId="{894F5E17-16CC-4DD2-86BC-93A4E7658A0B}"/>
          </ac:spMkLst>
        </pc:spChg>
        <pc:spChg chg="mod">
          <ac:chgData name="Sabrina De Oliveira" userId="34420f5773a88cdb" providerId="LiveId" clId="{C6873D3A-5142-4B27-9846-7DCB74605CCD}" dt="2020-06-24T15:21:16.947" v="7326" actId="14100"/>
          <ac:spMkLst>
            <pc:docMk/>
            <pc:sldMk cId="2908037292" sldId="314"/>
            <ac:spMk id="8" creationId="{F9B590BF-263E-4543-B491-B628C4EEA42C}"/>
          </ac:spMkLst>
        </pc:spChg>
        <pc:spChg chg="mod">
          <ac:chgData name="Sabrina De Oliveira" userId="34420f5773a88cdb" providerId="LiveId" clId="{C6873D3A-5142-4B27-9846-7DCB74605CCD}" dt="2020-06-24T15:21:20.716" v="7327" actId="14100"/>
          <ac:spMkLst>
            <pc:docMk/>
            <pc:sldMk cId="2908037292" sldId="314"/>
            <ac:spMk id="11" creationId="{51A86212-B560-4B3B-BCDE-50307E593704}"/>
          </ac:spMkLst>
        </pc:spChg>
        <pc:spChg chg="mod">
          <ac:chgData name="Sabrina De Oliveira" userId="34420f5773a88cdb" providerId="LiveId" clId="{C6873D3A-5142-4B27-9846-7DCB74605CCD}" dt="2020-06-24T15:21:16.947" v="7326" actId="14100"/>
          <ac:spMkLst>
            <pc:docMk/>
            <pc:sldMk cId="2908037292" sldId="314"/>
            <ac:spMk id="12" creationId="{9EF8D165-337F-434C-A58C-81AECC9C94D2}"/>
          </ac:spMkLst>
        </pc:spChg>
        <pc:spChg chg="mod">
          <ac:chgData name="Sabrina De Oliveira" userId="34420f5773a88cdb" providerId="LiveId" clId="{C6873D3A-5142-4B27-9846-7DCB74605CCD}" dt="2020-06-24T15:21:20.716" v="7327" actId="14100"/>
          <ac:spMkLst>
            <pc:docMk/>
            <pc:sldMk cId="2908037292" sldId="314"/>
            <ac:spMk id="13" creationId="{15D8E67F-4E3D-4CD6-AD07-4E700252E53B}"/>
          </ac:spMkLst>
        </pc:spChg>
        <pc:spChg chg="add del mod">
          <ac:chgData name="Sabrina De Oliveira" userId="34420f5773a88cdb" providerId="LiveId" clId="{C6873D3A-5142-4B27-9846-7DCB74605CCD}" dt="2020-06-23T15:47:03.761" v="6556" actId="478"/>
          <ac:spMkLst>
            <pc:docMk/>
            <pc:sldMk cId="2908037292" sldId="314"/>
            <ac:spMk id="14" creationId="{9F12CA45-1821-4E22-8AD0-2E721A5BF62E}"/>
          </ac:spMkLst>
        </pc:spChg>
        <pc:spChg chg="add mod">
          <ac:chgData name="Sabrina De Oliveira" userId="34420f5773a88cdb" providerId="LiveId" clId="{C6873D3A-5142-4B27-9846-7DCB74605CCD}" dt="2020-06-24T15:26:59.572" v="7399" actId="208"/>
          <ac:spMkLst>
            <pc:docMk/>
            <pc:sldMk cId="2908037292" sldId="314"/>
            <ac:spMk id="14" creationId="{E39B2C01-CB87-4309-B811-F860937034BD}"/>
          </ac:spMkLst>
        </pc:spChg>
        <pc:spChg chg="add mod">
          <ac:chgData name="Sabrina De Oliveira" userId="34420f5773a88cdb" providerId="LiveId" clId="{C6873D3A-5142-4B27-9846-7DCB74605CCD}" dt="2020-06-24T15:30:33.194" v="7431" actId="208"/>
          <ac:spMkLst>
            <pc:docMk/>
            <pc:sldMk cId="2908037292" sldId="314"/>
            <ac:spMk id="15" creationId="{07123B55-2961-44FC-A41C-D65178A7568A}"/>
          </ac:spMkLst>
        </pc:spChg>
        <pc:spChg chg="add mod">
          <ac:chgData name="Sabrina De Oliveira" userId="34420f5773a88cdb" providerId="LiveId" clId="{C6873D3A-5142-4B27-9846-7DCB74605CCD}" dt="2020-06-27T08:37:03.664" v="9601"/>
          <ac:spMkLst>
            <pc:docMk/>
            <pc:sldMk cId="2908037292" sldId="314"/>
            <ac:spMk id="16" creationId="{7D991532-50C9-406B-93FD-7A8A018AC4C4}"/>
          </ac:spMkLst>
        </pc:spChg>
        <pc:spChg chg="add mod">
          <ac:chgData name="Sabrina De Oliveira" userId="34420f5773a88cdb" providerId="LiveId" clId="{C6873D3A-5142-4B27-9846-7DCB74605CCD}" dt="2020-06-27T08:40:59.138" v="9631"/>
          <ac:spMkLst>
            <pc:docMk/>
            <pc:sldMk cId="2908037292" sldId="314"/>
            <ac:spMk id="17" creationId="{D51650B3-E8B6-40DA-B994-A7F0DB4BA716}"/>
          </ac:spMkLst>
        </pc:spChg>
        <pc:spChg chg="add mod">
          <ac:chgData name="Sabrina De Oliveira" userId="34420f5773a88cdb" providerId="LiveId" clId="{C6873D3A-5142-4B27-9846-7DCB74605CCD}" dt="2020-06-27T14:07:47.783" v="11024" actId="20577"/>
          <ac:spMkLst>
            <pc:docMk/>
            <pc:sldMk cId="2908037292" sldId="314"/>
            <ac:spMk id="37" creationId="{E08F8190-5E86-43C6-858C-8365025F15D2}"/>
          </ac:spMkLst>
        </pc:spChg>
        <pc:spChg chg="add mod">
          <ac:chgData name="Sabrina De Oliveira" userId="34420f5773a88cdb" providerId="LiveId" clId="{C6873D3A-5142-4B27-9846-7DCB74605CCD}" dt="2020-06-27T11:38:19.726" v="10698"/>
          <ac:spMkLst>
            <pc:docMk/>
            <pc:sldMk cId="2908037292" sldId="314"/>
            <ac:spMk id="39" creationId="{B5190D05-644E-4C18-B5F7-3815D7C2CE9A}"/>
          </ac:spMkLst>
        </pc:spChg>
        <pc:spChg chg="add mod">
          <ac:chgData name="Sabrina De Oliveira" userId="34420f5773a88cdb" providerId="LiveId" clId="{C6873D3A-5142-4B27-9846-7DCB74605CCD}" dt="2020-06-24T15:34:22.058" v="7678" actId="14100"/>
          <ac:spMkLst>
            <pc:docMk/>
            <pc:sldMk cId="2908037292" sldId="314"/>
            <ac:spMk id="53" creationId="{2BD0F983-C5A2-498E-9B87-CD19DCF5E78A}"/>
          </ac:spMkLst>
        </pc:spChg>
        <pc:picChg chg="del">
          <ac:chgData name="Sabrina De Oliveira" userId="34420f5773a88cdb" providerId="LiveId" clId="{C6873D3A-5142-4B27-9846-7DCB74605CCD}" dt="2020-06-27T11:36:31.057" v="10670" actId="478"/>
          <ac:picMkLst>
            <pc:docMk/>
            <pc:sldMk cId="2908037292" sldId="314"/>
            <ac:picMk id="9" creationId="{72220BCF-30A5-4B00-9CDF-4CCB27144DA6}"/>
          </ac:picMkLst>
        </pc:picChg>
        <pc:cxnChg chg="add mod">
          <ac:chgData name="Sabrina De Oliveira" userId="34420f5773a88cdb" providerId="LiveId" clId="{C6873D3A-5142-4B27-9846-7DCB74605CCD}" dt="2020-06-27T08:34:54.968" v="9587" actId="1076"/>
          <ac:cxnSpMkLst>
            <pc:docMk/>
            <pc:sldMk cId="2908037292" sldId="314"/>
            <ac:cxnSpMk id="6" creationId="{DF638846-B59E-424A-BD05-493E9B7A0088}"/>
          </ac:cxnSpMkLst>
        </pc:cxnChg>
        <pc:cxnChg chg="add mod">
          <ac:chgData name="Sabrina De Oliveira" userId="34420f5773a88cdb" providerId="LiveId" clId="{C6873D3A-5142-4B27-9846-7DCB74605CCD}" dt="2020-06-27T08:37:06.408" v="9602" actId="1076"/>
          <ac:cxnSpMkLst>
            <pc:docMk/>
            <pc:sldMk cId="2908037292" sldId="314"/>
            <ac:cxnSpMk id="18" creationId="{8B9C3661-9050-4861-B475-76A37960C3FA}"/>
          </ac:cxnSpMkLst>
        </pc:cxnChg>
        <pc:cxnChg chg="add mod">
          <ac:chgData name="Sabrina De Oliveira" userId="34420f5773a88cdb" providerId="LiveId" clId="{C6873D3A-5142-4B27-9846-7DCB74605CCD}" dt="2020-06-27T08:35:13.272" v="9589" actId="1076"/>
          <ac:cxnSpMkLst>
            <pc:docMk/>
            <pc:sldMk cId="2908037292" sldId="314"/>
            <ac:cxnSpMk id="19" creationId="{10290AEF-DC95-4834-95B9-9C6A34C65BF5}"/>
          </ac:cxnSpMkLst>
        </pc:cxnChg>
        <pc:cxnChg chg="add mod">
          <ac:chgData name="Sabrina De Oliveira" userId="34420f5773a88cdb" providerId="LiveId" clId="{C6873D3A-5142-4B27-9846-7DCB74605CCD}" dt="2020-06-27T08:35:37.720" v="9593" actId="1076"/>
          <ac:cxnSpMkLst>
            <pc:docMk/>
            <pc:sldMk cId="2908037292" sldId="314"/>
            <ac:cxnSpMk id="20" creationId="{AA5411C3-2610-49E1-8A30-8813A8FFE9CB}"/>
          </ac:cxnSpMkLst>
        </pc:cxnChg>
        <pc:cxnChg chg="add mod">
          <ac:chgData name="Sabrina De Oliveira" userId="34420f5773a88cdb" providerId="LiveId" clId="{C6873D3A-5142-4B27-9846-7DCB74605CCD}" dt="2020-06-27T08:36:50.672" v="9598" actId="1076"/>
          <ac:cxnSpMkLst>
            <pc:docMk/>
            <pc:sldMk cId="2908037292" sldId="314"/>
            <ac:cxnSpMk id="22" creationId="{AEF79343-3B50-4F42-9BC0-2DDA4126B90D}"/>
          </ac:cxnSpMkLst>
        </pc:cxnChg>
        <pc:cxnChg chg="add mod">
          <ac:chgData name="Sabrina De Oliveira" userId="34420f5773a88cdb" providerId="LiveId" clId="{C6873D3A-5142-4B27-9846-7DCB74605CCD}" dt="2020-06-27T08:35:57.196" v="9596" actId="1035"/>
          <ac:cxnSpMkLst>
            <pc:docMk/>
            <pc:sldMk cId="2908037292" sldId="314"/>
            <ac:cxnSpMk id="23" creationId="{221AAF6E-C67D-4BF9-910F-7157EF6D247D}"/>
          </ac:cxnSpMkLst>
        </pc:cxnChg>
        <pc:cxnChg chg="add mod">
          <ac:chgData name="Sabrina De Oliveira" userId="34420f5773a88cdb" providerId="LiveId" clId="{C6873D3A-5142-4B27-9846-7DCB74605CCD}" dt="2020-06-27T08:37:01.513" v="9600" actId="1076"/>
          <ac:cxnSpMkLst>
            <pc:docMk/>
            <pc:sldMk cId="2908037292" sldId="314"/>
            <ac:cxnSpMk id="26" creationId="{61C5B5EA-4DFD-4F0A-8B0D-91F074E6255C}"/>
          </ac:cxnSpMkLst>
        </pc:cxnChg>
        <pc:cxnChg chg="add mod">
          <ac:chgData name="Sabrina De Oliveira" userId="34420f5773a88cdb" providerId="LiveId" clId="{C6873D3A-5142-4B27-9846-7DCB74605CCD}" dt="2020-06-27T08:37:01.513" v="9600" actId="1076"/>
          <ac:cxnSpMkLst>
            <pc:docMk/>
            <pc:sldMk cId="2908037292" sldId="314"/>
            <ac:cxnSpMk id="28" creationId="{186C5B00-4A21-4577-8788-C0C8F23BF91D}"/>
          </ac:cxnSpMkLst>
        </pc:cxnChg>
        <pc:cxnChg chg="add mod">
          <ac:chgData name="Sabrina De Oliveira" userId="34420f5773a88cdb" providerId="LiveId" clId="{C6873D3A-5142-4B27-9846-7DCB74605CCD}" dt="2020-06-27T08:34:49.320" v="9585" actId="14100"/>
          <ac:cxnSpMkLst>
            <pc:docMk/>
            <pc:sldMk cId="2908037292" sldId="314"/>
            <ac:cxnSpMk id="29" creationId="{32FE1C99-588E-4595-B36B-82FD77BD1145}"/>
          </ac:cxnSpMkLst>
        </pc:cxnChg>
        <pc:cxnChg chg="add mod">
          <ac:chgData name="Sabrina De Oliveira" userId="34420f5773a88cdb" providerId="LiveId" clId="{C6873D3A-5142-4B27-9846-7DCB74605CCD}" dt="2020-06-25T14:38:29.593" v="9575" actId="1076"/>
          <ac:cxnSpMkLst>
            <pc:docMk/>
            <pc:sldMk cId="2908037292" sldId="314"/>
            <ac:cxnSpMk id="31" creationId="{FF58A37B-204E-49B0-881D-179EB49E9DA4}"/>
          </ac:cxnSpMkLst>
        </pc:cxnChg>
        <pc:cxnChg chg="add mod">
          <ac:chgData name="Sabrina De Oliveira" userId="34420f5773a88cdb" providerId="LiveId" clId="{C6873D3A-5142-4B27-9846-7DCB74605CCD}" dt="2020-06-27T08:34:24.987" v="9582" actId="1038"/>
          <ac:cxnSpMkLst>
            <pc:docMk/>
            <pc:sldMk cId="2908037292" sldId="314"/>
            <ac:cxnSpMk id="33" creationId="{83259178-1DD5-45A3-B48A-8CFD87345B64}"/>
          </ac:cxnSpMkLst>
        </pc:cxnChg>
        <pc:cxnChg chg="add mod">
          <ac:chgData name="Sabrina De Oliveira" userId="34420f5773a88cdb" providerId="LiveId" clId="{C6873D3A-5142-4B27-9846-7DCB74605CCD}" dt="2020-06-25T14:38:40.273" v="9577" actId="1076"/>
          <ac:cxnSpMkLst>
            <pc:docMk/>
            <pc:sldMk cId="2908037292" sldId="314"/>
            <ac:cxnSpMk id="34" creationId="{DBE39FE2-26A6-4276-BB87-054B34ABCD89}"/>
          </ac:cxnSpMkLst>
        </pc:cxnChg>
        <pc:cxnChg chg="add mod">
          <ac:chgData name="Sabrina De Oliveira" userId="34420f5773a88cdb" providerId="LiveId" clId="{C6873D3A-5142-4B27-9846-7DCB74605CCD}" dt="2020-06-27T08:40:35.744" v="9622" actId="1076"/>
          <ac:cxnSpMkLst>
            <pc:docMk/>
            <pc:sldMk cId="2908037292" sldId="314"/>
            <ac:cxnSpMk id="35" creationId="{3272BDCD-5825-4DC9-A6C4-86F57039F2F5}"/>
          </ac:cxnSpMkLst>
        </pc:cxnChg>
        <pc:cxnChg chg="add del mod">
          <ac:chgData name="Sabrina De Oliveira" userId="34420f5773a88cdb" providerId="LiveId" clId="{C6873D3A-5142-4B27-9846-7DCB74605CCD}" dt="2020-06-24T15:29:14.221" v="7415" actId="478"/>
          <ac:cxnSpMkLst>
            <pc:docMk/>
            <pc:sldMk cId="2908037292" sldId="314"/>
            <ac:cxnSpMk id="37" creationId="{CBAE1745-EA5B-47D8-925B-2D12030F880A}"/>
          </ac:cxnSpMkLst>
        </pc:cxnChg>
        <pc:cxnChg chg="add mod">
          <ac:chgData name="Sabrina De Oliveira" userId="34420f5773a88cdb" providerId="LiveId" clId="{C6873D3A-5142-4B27-9846-7DCB74605CCD}" dt="2020-06-27T08:40:56.815" v="9630" actId="1076"/>
          <ac:cxnSpMkLst>
            <pc:docMk/>
            <pc:sldMk cId="2908037292" sldId="314"/>
            <ac:cxnSpMk id="38" creationId="{173B919F-6FE1-4732-92AD-C235DC3D7613}"/>
          </ac:cxnSpMkLst>
        </pc:cxnChg>
        <pc:cxnChg chg="add mod">
          <ac:chgData name="Sabrina De Oliveira" userId="34420f5773a88cdb" providerId="LiveId" clId="{C6873D3A-5142-4B27-9846-7DCB74605CCD}" dt="2020-06-24T15:29:30.307" v="7421" actId="1076"/>
          <ac:cxnSpMkLst>
            <pc:docMk/>
            <pc:sldMk cId="2908037292" sldId="314"/>
            <ac:cxnSpMk id="40" creationId="{94B6B653-6B0B-478C-940F-8071BE609AB1}"/>
          </ac:cxnSpMkLst>
        </pc:cxnChg>
        <pc:cxnChg chg="add mod">
          <ac:chgData name="Sabrina De Oliveira" userId="34420f5773a88cdb" providerId="LiveId" clId="{C6873D3A-5142-4B27-9846-7DCB74605CCD}" dt="2020-06-27T08:40:18.707" v="9619" actId="1035"/>
          <ac:cxnSpMkLst>
            <pc:docMk/>
            <pc:sldMk cId="2908037292" sldId="314"/>
            <ac:cxnSpMk id="41" creationId="{D402F278-FDD2-4D61-BC46-0D8E7AA7EB36}"/>
          </ac:cxnSpMkLst>
        </pc:cxnChg>
        <pc:cxnChg chg="add mod">
          <ac:chgData name="Sabrina De Oliveira" userId="34420f5773a88cdb" providerId="LiveId" clId="{C6873D3A-5142-4B27-9846-7DCB74605CCD}" dt="2020-06-27T08:41:02.128" v="9632" actId="1076"/>
          <ac:cxnSpMkLst>
            <pc:docMk/>
            <pc:sldMk cId="2908037292" sldId="314"/>
            <ac:cxnSpMk id="43" creationId="{B4B447BE-1FA6-430A-817A-BFFE0CD99F01}"/>
          </ac:cxnSpMkLst>
        </pc:cxnChg>
        <pc:cxnChg chg="add mod">
          <ac:chgData name="Sabrina De Oliveira" userId="34420f5773a88cdb" providerId="LiveId" clId="{C6873D3A-5142-4B27-9846-7DCB74605CCD}" dt="2020-06-27T08:42:20.239" v="9633" actId="1076"/>
          <ac:cxnSpMkLst>
            <pc:docMk/>
            <pc:sldMk cId="2908037292" sldId="314"/>
            <ac:cxnSpMk id="45" creationId="{474E0AB5-DFC0-4D69-B774-C3F8C5BF977C}"/>
          </ac:cxnSpMkLst>
        </pc:cxnChg>
        <pc:cxnChg chg="add mod">
          <ac:chgData name="Sabrina De Oliveira" userId="34420f5773a88cdb" providerId="LiveId" clId="{C6873D3A-5142-4B27-9846-7DCB74605CCD}" dt="2020-06-27T08:40:31.696" v="9621" actId="1076"/>
          <ac:cxnSpMkLst>
            <pc:docMk/>
            <pc:sldMk cId="2908037292" sldId="314"/>
            <ac:cxnSpMk id="47" creationId="{274243BB-FD07-41A9-BAD9-71C9A9D190FA}"/>
          </ac:cxnSpMkLst>
        </pc:cxnChg>
        <pc:cxnChg chg="add mod">
          <ac:chgData name="Sabrina De Oliveira" userId="34420f5773a88cdb" providerId="LiveId" clId="{C6873D3A-5142-4B27-9846-7DCB74605CCD}" dt="2020-06-27T08:40:48.382" v="9628" actId="1035"/>
          <ac:cxnSpMkLst>
            <pc:docMk/>
            <pc:sldMk cId="2908037292" sldId="314"/>
            <ac:cxnSpMk id="49" creationId="{75834378-BDA6-4377-8C22-5B3F9CB0A85C}"/>
          </ac:cxnSpMkLst>
        </pc:cxnChg>
      </pc:sldChg>
      <pc:sldChg chg="add del modAnim">
        <pc:chgData name="Sabrina De Oliveira" userId="34420f5773a88cdb" providerId="LiveId" clId="{C6873D3A-5142-4B27-9846-7DCB74605CCD}" dt="2020-06-24T16:01:40.436" v="8547" actId="47"/>
        <pc:sldMkLst>
          <pc:docMk/>
          <pc:sldMk cId="1940065530" sldId="315"/>
        </pc:sldMkLst>
      </pc:sldChg>
      <pc:sldChg chg="addSp delSp modSp add mod ord modAnim">
        <pc:chgData name="Sabrina De Oliveira" userId="34420f5773a88cdb" providerId="LiveId" clId="{C6873D3A-5142-4B27-9846-7DCB74605CCD}" dt="2020-06-27T15:02:58.932" v="11112"/>
        <pc:sldMkLst>
          <pc:docMk/>
          <pc:sldMk cId="2990405769" sldId="315"/>
        </pc:sldMkLst>
        <pc:spChg chg="mod">
          <ac:chgData name="Sabrina De Oliveira" userId="34420f5773a88cdb" providerId="LiveId" clId="{C6873D3A-5142-4B27-9846-7DCB74605CCD}" dt="2020-06-27T15:00:44.087" v="11110"/>
          <ac:spMkLst>
            <pc:docMk/>
            <pc:sldMk cId="2990405769" sldId="315"/>
            <ac:spMk id="5" creationId="{0EA898E2-5451-497B-B22F-DD0DA7A4DCA1}"/>
          </ac:spMkLst>
        </pc:spChg>
        <pc:spChg chg="add mod">
          <ac:chgData name="Sabrina De Oliveira" userId="34420f5773a88cdb" providerId="LiveId" clId="{C6873D3A-5142-4B27-9846-7DCB74605CCD}" dt="2020-06-27T11:38:33.254" v="10708" actId="20577"/>
          <ac:spMkLst>
            <pc:docMk/>
            <pc:sldMk cId="2990405769" sldId="315"/>
            <ac:spMk id="22" creationId="{4A409738-4864-4C12-8A6B-D48E58A46374}"/>
          </ac:spMkLst>
        </pc:spChg>
        <pc:spChg chg="add mod">
          <ac:chgData name="Sabrina De Oliveira" userId="34420f5773a88cdb" providerId="LiveId" clId="{C6873D3A-5142-4B27-9846-7DCB74605CCD}" dt="2020-06-27T11:38:30.306" v="10706"/>
          <ac:spMkLst>
            <pc:docMk/>
            <pc:sldMk cId="2990405769" sldId="315"/>
            <ac:spMk id="24" creationId="{F7776E40-7C72-4B37-B3E7-2A253C4561D8}"/>
          </ac:spMkLst>
        </pc:spChg>
        <pc:spChg chg="del">
          <ac:chgData name="Sabrina De Oliveira" userId="34420f5773a88cdb" providerId="LiveId" clId="{C6873D3A-5142-4B27-9846-7DCB74605CCD}" dt="2020-06-24T16:01:50.356" v="8551" actId="478"/>
          <ac:spMkLst>
            <pc:docMk/>
            <pc:sldMk cId="2990405769" sldId="315"/>
            <ac:spMk id="38" creationId="{31A56ECB-4DF6-4F1C-8385-D53619669505}"/>
          </ac:spMkLst>
        </pc:spChg>
        <pc:spChg chg="del">
          <ac:chgData name="Sabrina De Oliveira" userId="34420f5773a88cdb" providerId="LiveId" clId="{C6873D3A-5142-4B27-9846-7DCB74605CCD}" dt="2020-06-24T16:01:50.356" v="8551" actId="478"/>
          <ac:spMkLst>
            <pc:docMk/>
            <pc:sldMk cId="2990405769" sldId="315"/>
            <ac:spMk id="39" creationId="{C3E86D3D-1686-450A-8F0A-6A9D7F9B1C1F}"/>
          </ac:spMkLst>
        </pc:spChg>
        <pc:spChg chg="del">
          <ac:chgData name="Sabrina De Oliveira" userId="34420f5773a88cdb" providerId="LiveId" clId="{C6873D3A-5142-4B27-9846-7DCB74605CCD}" dt="2020-06-24T16:01:50.356" v="8551" actId="478"/>
          <ac:spMkLst>
            <pc:docMk/>
            <pc:sldMk cId="2990405769" sldId="315"/>
            <ac:spMk id="40" creationId="{0074DB68-71D0-4958-B306-011B08B3C2A7}"/>
          </ac:spMkLst>
        </pc:spChg>
        <pc:graphicFrameChg chg="mod">
          <ac:chgData name="Sabrina De Oliveira" userId="34420f5773a88cdb" providerId="LiveId" clId="{C6873D3A-5142-4B27-9846-7DCB74605CCD}" dt="2020-06-25T14:36:03.518" v="9470"/>
          <ac:graphicFrameMkLst>
            <pc:docMk/>
            <pc:sldMk cId="2990405769" sldId="315"/>
            <ac:graphicFrameMk id="14" creationId="{E667E17F-DAAE-46CF-9029-5495AB198ECF}"/>
          </ac:graphicFrameMkLst>
        </pc:graphicFrameChg>
        <pc:graphicFrameChg chg="modGraphic">
          <ac:chgData name="Sabrina De Oliveira" userId="34420f5773a88cdb" providerId="LiveId" clId="{C6873D3A-5142-4B27-9846-7DCB74605CCD}" dt="2020-06-24T16:01:45.512" v="8550" actId="14734"/>
          <ac:graphicFrameMkLst>
            <pc:docMk/>
            <pc:sldMk cId="2990405769" sldId="315"/>
            <ac:graphicFrameMk id="16" creationId="{0D5395EF-13BA-4DD2-9C1D-BA206F5BE307}"/>
          </ac:graphicFrameMkLst>
        </pc:graphicFrameChg>
        <pc:picChg chg="del">
          <ac:chgData name="Sabrina De Oliveira" userId="34420f5773a88cdb" providerId="LiveId" clId="{C6873D3A-5142-4B27-9846-7DCB74605CCD}" dt="2020-06-27T11:36:34.644" v="10672" actId="478"/>
          <ac:picMkLst>
            <pc:docMk/>
            <pc:sldMk cId="2990405769" sldId="315"/>
            <ac:picMk id="10" creationId="{2C936632-C250-40F8-A21D-9D5F94C1536E}"/>
          </ac:picMkLst>
        </pc:picChg>
      </pc:sldChg>
      <pc:sldChg chg="addSp delSp modSp add mod modAnim">
        <pc:chgData name="Sabrina De Oliveira" userId="34420f5773a88cdb" providerId="LiveId" clId="{C6873D3A-5142-4B27-9846-7DCB74605CCD}" dt="2020-06-28T09:20:11.259" v="12172" actId="20577"/>
        <pc:sldMkLst>
          <pc:docMk/>
          <pc:sldMk cId="1297175465" sldId="316"/>
        </pc:sldMkLst>
        <pc:spChg chg="mod">
          <ac:chgData name="Sabrina De Oliveira" userId="34420f5773a88cdb" providerId="LiveId" clId="{C6873D3A-5142-4B27-9846-7DCB74605CCD}" dt="2020-06-24T16:14:09.134" v="9177" actId="1076"/>
          <ac:spMkLst>
            <pc:docMk/>
            <pc:sldMk cId="1297175465" sldId="316"/>
            <ac:spMk id="2" creationId="{E478C2A4-D0E8-418F-8551-91F0F80690CE}"/>
          </ac:spMkLst>
        </pc:spChg>
        <pc:spChg chg="del">
          <ac:chgData name="Sabrina De Oliveira" userId="34420f5773a88cdb" providerId="LiveId" clId="{C6873D3A-5142-4B27-9846-7DCB74605CCD}" dt="2020-06-27T11:36:45.711" v="10677" actId="478"/>
          <ac:spMkLst>
            <pc:docMk/>
            <pc:sldMk cId="1297175465" sldId="316"/>
            <ac:spMk id="5" creationId="{E4720F5F-BDD4-4F23-A9CE-5757C1E9C4EA}"/>
          </ac:spMkLst>
        </pc:spChg>
        <pc:spChg chg="mod">
          <ac:chgData name="Sabrina De Oliveira" userId="34420f5773a88cdb" providerId="LiveId" clId="{C6873D3A-5142-4B27-9846-7DCB74605CCD}" dt="2020-06-24T16:14:09.134" v="9177" actId="1076"/>
          <ac:spMkLst>
            <pc:docMk/>
            <pc:sldMk cId="1297175465" sldId="316"/>
            <ac:spMk id="7" creationId="{894F5E17-16CC-4DD2-86BC-93A4E7658A0B}"/>
          </ac:spMkLst>
        </pc:spChg>
        <pc:spChg chg="del">
          <ac:chgData name="Sabrina De Oliveira" userId="34420f5773a88cdb" providerId="LiveId" clId="{C6873D3A-5142-4B27-9846-7DCB74605CCD}" dt="2020-06-27T11:36:44.281" v="10676" actId="478"/>
          <ac:spMkLst>
            <pc:docMk/>
            <pc:sldMk cId="1297175465" sldId="316"/>
            <ac:spMk id="8" creationId="{A68265EC-899A-4797-BA10-2527F53415A9}"/>
          </ac:spMkLst>
        </pc:spChg>
        <pc:spChg chg="add mod">
          <ac:chgData name="Sabrina De Oliveira" userId="34420f5773a88cdb" providerId="LiveId" clId="{C6873D3A-5142-4B27-9846-7DCB74605CCD}" dt="2020-06-28T09:20:11.259" v="12172" actId="20577"/>
          <ac:spMkLst>
            <pc:docMk/>
            <pc:sldMk cId="1297175465" sldId="316"/>
            <ac:spMk id="9" creationId="{5C560287-F625-43FF-BB55-D4BEE7B9F54B}"/>
          </ac:spMkLst>
        </pc:spChg>
        <pc:spChg chg="add mod">
          <ac:chgData name="Sabrina De Oliveira" userId="34420f5773a88cdb" providerId="LiveId" clId="{C6873D3A-5142-4B27-9846-7DCB74605CCD}" dt="2020-06-27T11:38:50.327" v="10720"/>
          <ac:spMkLst>
            <pc:docMk/>
            <pc:sldMk cId="1297175465" sldId="316"/>
            <ac:spMk id="10" creationId="{2AF49EEB-DEB0-4A11-935B-EA53CD1E9B0A}"/>
          </ac:spMkLst>
        </pc:spChg>
        <pc:picChg chg="add del mod">
          <ac:chgData name="Sabrina De Oliveira" userId="34420f5773a88cdb" providerId="LiveId" clId="{C6873D3A-5142-4B27-9846-7DCB74605CCD}" dt="2020-06-24T16:13:45.549" v="9175" actId="478"/>
          <ac:picMkLst>
            <pc:docMk/>
            <pc:sldMk cId="1297175465" sldId="316"/>
            <ac:picMk id="4" creationId="{A2314EB7-204D-4B2D-BC5D-4ABF76063FAF}"/>
          </ac:picMkLst>
        </pc:picChg>
        <pc:picChg chg="add del mod">
          <ac:chgData name="Sabrina De Oliveira" userId="34420f5773a88cdb" providerId="LiveId" clId="{C6873D3A-5142-4B27-9846-7DCB74605CCD}" dt="2020-06-24T16:13:45.549" v="9175" actId="478"/>
          <ac:picMkLst>
            <pc:docMk/>
            <pc:sldMk cId="1297175465" sldId="316"/>
            <ac:picMk id="9" creationId="{8280DE53-8950-4CC0-BACE-BB57C30BF4B8}"/>
          </ac:picMkLst>
        </pc:picChg>
        <pc:picChg chg="add del mod">
          <ac:chgData name="Sabrina De Oliveira" userId="34420f5773a88cdb" providerId="LiveId" clId="{C6873D3A-5142-4B27-9846-7DCB74605CCD}" dt="2020-06-24T16:13:59.011" v="9176" actId="478"/>
          <ac:picMkLst>
            <pc:docMk/>
            <pc:sldMk cId="1297175465" sldId="316"/>
            <ac:picMk id="10" creationId="{6F43F3A6-1851-423D-A093-64E99032FC16}"/>
          </ac:picMkLst>
        </pc:picChg>
        <pc:picChg chg="add del mod">
          <ac:chgData name="Sabrina De Oliveira" userId="34420f5773a88cdb" providerId="LiveId" clId="{C6873D3A-5142-4B27-9846-7DCB74605CCD}" dt="2020-06-24T16:13:59.011" v="9176" actId="478"/>
          <ac:picMkLst>
            <pc:docMk/>
            <pc:sldMk cId="1297175465" sldId="316"/>
            <ac:picMk id="11" creationId="{B7FB2BFD-F966-4CCD-88B1-8C18A8CBBE31}"/>
          </ac:picMkLst>
        </pc:picChg>
        <pc:picChg chg="add mod">
          <ac:chgData name="Sabrina De Oliveira" userId="34420f5773a88cdb" providerId="LiveId" clId="{C6873D3A-5142-4B27-9846-7DCB74605CCD}" dt="2020-06-24T16:14:41.812" v="9183" actId="1076"/>
          <ac:picMkLst>
            <pc:docMk/>
            <pc:sldMk cId="1297175465" sldId="316"/>
            <ac:picMk id="13" creationId="{B8BA08CA-A8AA-4778-94D0-2AAB7C89AA2A}"/>
          </ac:picMkLst>
        </pc:picChg>
      </pc:sldChg>
      <pc:sldChg chg="addSp delSp modSp add mod delAnim modAnim">
        <pc:chgData name="Sabrina De Oliveira" userId="34420f5773a88cdb" providerId="LiveId" clId="{C6873D3A-5142-4B27-9846-7DCB74605CCD}" dt="2020-06-28T09:22:45.362" v="12193" actId="20577"/>
        <pc:sldMkLst>
          <pc:docMk/>
          <pc:sldMk cId="2793642504" sldId="317"/>
        </pc:sldMkLst>
        <pc:spChg chg="mod">
          <ac:chgData name="Sabrina De Oliveira" userId="34420f5773a88cdb" providerId="LiveId" clId="{C6873D3A-5142-4B27-9846-7DCB74605CCD}" dt="2020-06-27T15:17:37.970" v="11241" actId="1076"/>
          <ac:spMkLst>
            <pc:docMk/>
            <pc:sldMk cId="2793642504" sldId="317"/>
            <ac:spMk id="8" creationId="{50C78C1C-1443-4A09-B584-63ED52B7D5CA}"/>
          </ac:spMkLst>
        </pc:spChg>
        <pc:spChg chg="mod">
          <ac:chgData name="Sabrina De Oliveira" userId="34420f5773a88cdb" providerId="LiveId" clId="{C6873D3A-5142-4B27-9846-7DCB74605CCD}" dt="2020-06-28T09:22:45.362" v="12193" actId="20577"/>
          <ac:spMkLst>
            <pc:docMk/>
            <pc:sldMk cId="2793642504" sldId="317"/>
            <ac:spMk id="9" creationId="{79F39F07-382E-4447-A12C-25B238E5E23F}"/>
          </ac:spMkLst>
        </pc:spChg>
        <pc:spChg chg="del">
          <ac:chgData name="Sabrina De Oliveira" userId="34420f5773a88cdb" providerId="LiveId" clId="{C6873D3A-5142-4B27-9846-7DCB74605CCD}" dt="2020-06-27T09:35:38.601" v="9908" actId="478"/>
          <ac:spMkLst>
            <pc:docMk/>
            <pc:sldMk cId="2793642504" sldId="317"/>
            <ac:spMk id="10" creationId="{46788DAD-B9C4-4130-870A-85104C6BB81A}"/>
          </ac:spMkLst>
        </pc:spChg>
        <pc:spChg chg="del">
          <ac:chgData name="Sabrina De Oliveira" userId="34420f5773a88cdb" providerId="LiveId" clId="{C6873D3A-5142-4B27-9846-7DCB74605CCD}" dt="2020-06-27T09:35:38.601" v="9908" actId="478"/>
          <ac:spMkLst>
            <pc:docMk/>
            <pc:sldMk cId="2793642504" sldId="317"/>
            <ac:spMk id="11" creationId="{08669FC9-7C48-4F23-A5B4-4E2725768128}"/>
          </ac:spMkLst>
        </pc:spChg>
        <pc:spChg chg="add mod">
          <ac:chgData name="Sabrina De Oliveira" userId="34420f5773a88cdb" providerId="LiveId" clId="{C6873D3A-5142-4B27-9846-7DCB74605CCD}" dt="2020-06-27T09:42:37.135" v="9982" actId="1037"/>
          <ac:spMkLst>
            <pc:docMk/>
            <pc:sldMk cId="2793642504" sldId="317"/>
            <ac:spMk id="12" creationId="{A005EA7E-001B-47EC-845B-CA535D3236AB}"/>
          </ac:spMkLst>
        </pc:spChg>
        <pc:spChg chg="add mod">
          <ac:chgData name="Sabrina De Oliveira" userId="34420f5773a88cdb" providerId="LiveId" clId="{C6873D3A-5142-4B27-9846-7DCB74605CCD}" dt="2020-06-27T09:42:37.135" v="9982" actId="1037"/>
          <ac:spMkLst>
            <pc:docMk/>
            <pc:sldMk cId="2793642504" sldId="317"/>
            <ac:spMk id="13" creationId="{E06F5159-5E2D-43CB-8D6F-BC7D17C06C62}"/>
          </ac:spMkLst>
        </pc:spChg>
        <pc:spChg chg="add mod">
          <ac:chgData name="Sabrina De Oliveira" userId="34420f5773a88cdb" providerId="LiveId" clId="{C6873D3A-5142-4B27-9846-7DCB74605CCD}" dt="2020-06-28T09:20:00.789" v="12166" actId="20577"/>
          <ac:spMkLst>
            <pc:docMk/>
            <pc:sldMk cId="2793642504" sldId="317"/>
            <ac:spMk id="14" creationId="{7FEA13EA-583E-4C49-BE5C-E4D1895C0BC0}"/>
          </ac:spMkLst>
        </pc:spChg>
        <pc:spChg chg="add mod">
          <ac:chgData name="Sabrina De Oliveira" userId="34420f5773a88cdb" providerId="LiveId" clId="{C6873D3A-5142-4B27-9846-7DCB74605CCD}" dt="2020-06-27T11:38:39.650" v="10712"/>
          <ac:spMkLst>
            <pc:docMk/>
            <pc:sldMk cId="2793642504" sldId="317"/>
            <ac:spMk id="15" creationId="{493F1CB8-ABFA-4148-B6FE-F72A7ABFFB47}"/>
          </ac:spMkLst>
        </pc:spChg>
        <pc:picChg chg="add del mod">
          <ac:chgData name="Sabrina De Oliveira" userId="34420f5773a88cdb" providerId="LiveId" clId="{C6873D3A-5142-4B27-9846-7DCB74605CCD}" dt="2020-06-27T09:35:24.704" v="9901" actId="478"/>
          <ac:picMkLst>
            <pc:docMk/>
            <pc:sldMk cId="2793642504" sldId="317"/>
            <ac:picMk id="2" creationId="{DB1CC68D-C61C-4656-A674-5A9C7CDE4A84}"/>
          </ac:picMkLst>
        </pc:picChg>
        <pc:picChg chg="del">
          <ac:chgData name="Sabrina De Oliveira" userId="34420f5773a88cdb" providerId="LiveId" clId="{C6873D3A-5142-4B27-9846-7DCB74605CCD}" dt="2020-06-27T11:36:39.728" v="10674" actId="478"/>
          <ac:picMkLst>
            <pc:docMk/>
            <pc:sldMk cId="2793642504" sldId="317"/>
            <ac:picMk id="3" creationId="{661B4642-0FB5-4E87-AF45-06B8DE4D4D4D}"/>
          </ac:picMkLst>
        </pc:picChg>
        <pc:picChg chg="add mod">
          <ac:chgData name="Sabrina De Oliveira" userId="34420f5773a88cdb" providerId="LiveId" clId="{C6873D3A-5142-4B27-9846-7DCB74605CCD}" dt="2020-06-27T09:42:02.133" v="9972" actId="1076"/>
          <ac:picMkLst>
            <pc:docMk/>
            <pc:sldMk cId="2793642504" sldId="317"/>
            <ac:picMk id="4" creationId="{C94E8EBB-60BB-48D3-B23C-6B9049C984CF}"/>
          </ac:picMkLst>
        </pc:picChg>
        <pc:picChg chg="del">
          <ac:chgData name="Sabrina De Oliveira" userId="34420f5773a88cdb" providerId="LiveId" clId="{C6873D3A-5142-4B27-9846-7DCB74605CCD}" dt="2020-06-27T08:53:09.971" v="9895" actId="478"/>
          <ac:picMkLst>
            <pc:docMk/>
            <pc:sldMk cId="2793642504" sldId="317"/>
            <ac:picMk id="1028" creationId="{E2E5E1B3-BD51-47DA-8093-C010C4D240F4}"/>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6-21T19:51:34.596" idx="2">
    <p:pos x="4043" y="1767"/>
    <p:text>https://onlinelibrary.wiley.com/doi/full/10.1046/j.1365-2796.1998.00261.x?sid=nlm%3Apubmed 
http://www.diabetesincontrol.com/dyslipidemia-in-insulin-resistance-hypertriglyceridemia-and-low-hdl-cholesterol/</p:text>
    <p:extLst>
      <p:ext uri="{C676402C-5697-4E1C-873F-D02D1690AC5C}">
        <p15:threadingInfo xmlns:p15="http://schemas.microsoft.com/office/powerpoint/2012/main" timeZoneBias="-120"/>
      </p:ext>
    </p:extLst>
  </p:cm>
  <p:cm authorId="1" dt="2020-06-21T20:03:19.352" idx="3">
    <p:pos x="7079" y="1560"/>
    <p:text>https://www.intechopen.com/books/insulin-resistance/impact-of-genetic-polymorphisms-on-insulin-resistance</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224E9-0BB2-4646-9AE5-CD7A1B5C2C89}" type="datetimeFigureOut">
              <a:rPr lang="en-GB" smtClean="0"/>
              <a:t>29/06/2020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1424F-0195-4502-BBA8-57027C685AAE}" type="slidenum">
              <a:rPr lang="en-GB" smtClean="0"/>
              <a:t>‹#›</a:t>
            </a:fld>
            <a:endParaRPr lang="en-GB"/>
          </a:p>
        </p:txBody>
      </p:sp>
    </p:spTree>
    <p:extLst>
      <p:ext uri="{BB962C8B-B14F-4D97-AF65-F5344CB8AC3E}">
        <p14:creationId xmlns:p14="http://schemas.microsoft.com/office/powerpoint/2010/main" val="191305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cbi.nlm.nih.gov/pmc/articles/PMC4226760/"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emjreviews.com/diabetes/article/editors-pick-how-can-we-develop-more-effective-strategies-for-type-2-diabetes-mellitus-prevention-a-paradigm-shift-from-a-glucose-centric-to-a-beta-cell-centric-concept-of-diabete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bioconductor.org/help/course-materials/2017/BioC2017/Day1/Workshops/Microbiome/MicrobiomeWorkflowII.html#graph-based_analys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hrischizinski.github.io/rstats/adoni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bioconductor.org/help/course-materials/2017/BioC2017/Day1/Workshops/Microbiome/MicrobiomeWorkflowII.html#graph-based_analys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solidFill>
                  <a:schemeClr val="bg1"/>
                </a:solidFill>
                <a:hlinkClick r:id="rId3">
                  <a:extLst>
                    <a:ext uri="{A12FA001-AC4F-418D-AE19-62706E023703}">
                      <ahyp:hlinkClr xmlns:ahyp="http://schemas.microsoft.com/office/drawing/2018/hyperlinkcolor" val="tx"/>
                    </a:ext>
                  </a:extLst>
                </a:hlinkClick>
              </a:rPr>
              <a:t>Pathophysiology</a:t>
            </a:r>
            <a:r>
              <a:rPr lang="en-GB" u="sng" dirty="0">
                <a:solidFill>
                  <a:schemeClr val="bg1"/>
                </a:solidFill>
                <a:hlinkClick r:id="rId3">
                  <a:extLst>
                    <a:ext uri="{A12FA001-AC4F-418D-AE19-62706E023703}">
                      <ahyp:hlinkClr xmlns:ahyp="http://schemas.microsoft.com/office/drawing/2018/hyperlinkcolor" val="tx"/>
                    </a:ext>
                  </a:extLst>
                </a:hlinkClick>
              </a:rPr>
              <a:t>:</a:t>
            </a:r>
          </a:p>
          <a:p>
            <a:r>
              <a:rPr lang="en-GB" dirty="0">
                <a:solidFill>
                  <a:srgbClr val="0563C1"/>
                </a:solidFill>
                <a:hlinkClick r:id="rId3">
                  <a:extLst>
                    <a:ext uri="{A12FA001-AC4F-418D-AE19-62706E023703}">
                      <ahyp:hlinkClr xmlns:ahyp="http://schemas.microsoft.com/office/drawing/2018/hyperlinkcolor" val="tx"/>
                    </a:ext>
                  </a:extLst>
                </a:hlinkClick>
              </a:rPr>
              <a:t>https://www.ncbi.nlm.nih.gov/pmc/articles/PMC4226760/</a:t>
            </a:r>
            <a:endParaRPr lang="en-GB" dirty="0">
              <a:solidFill>
                <a:srgbClr val="0563C1"/>
              </a:solidFill>
            </a:endParaRPr>
          </a:p>
          <a:p>
            <a:r>
              <a:rPr lang="en-GB" dirty="0">
                <a:hlinkClick r:id="rId4"/>
              </a:rPr>
              <a:t>https://www.emjreviews.com/diabetes/article/editors-pick-how-can-we-develop-more-effective-strategies-for-type-2-diabetes-mellitus-prevention-a-paradigm-shift-from-a-glucose-centric-to-a-beta-cell-centric-concept-of-diabetes/</a:t>
            </a:r>
            <a:endParaRPr lang="en-GB" dirty="0"/>
          </a:p>
          <a:p>
            <a:r>
              <a:rPr lang="en-GB" dirty="0"/>
              <a:t>T2DM is generally believed to develop after the onset of insulin resistance due to the beta cell dysfunction that results from the increased need for insulin secretion. This beta cell dysfunction is especially relevant since no production of new beta cells occurs past the age of 30 in the human pancreas. Hence, insulin resistance is believed to be a critical step in the development of T2DM. For this reason, great efforts are being made in order to investigate factors that influence insulin sensitivity. </a:t>
            </a:r>
          </a:p>
        </p:txBody>
      </p:sp>
      <p:sp>
        <p:nvSpPr>
          <p:cNvPr id="4" name="Slide Number Placeholder 3"/>
          <p:cNvSpPr>
            <a:spLocks noGrp="1"/>
          </p:cNvSpPr>
          <p:nvPr>
            <p:ph type="sldNum" sz="quarter" idx="5"/>
          </p:nvPr>
        </p:nvSpPr>
        <p:spPr/>
        <p:txBody>
          <a:bodyPr/>
          <a:lstStyle/>
          <a:p>
            <a:fld id="{A461424F-0195-4502-BBA8-57027C685AAE}" type="slidenum">
              <a:rPr lang="en-GB" smtClean="0"/>
              <a:t>2</a:t>
            </a:fld>
            <a:endParaRPr lang="en-GB"/>
          </a:p>
        </p:txBody>
      </p:sp>
    </p:spTree>
    <p:extLst>
      <p:ext uri="{BB962C8B-B14F-4D97-AF65-F5344CB8AC3E}">
        <p14:creationId xmlns:p14="http://schemas.microsoft.com/office/powerpoint/2010/main" val="843164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16</a:t>
            </a:fld>
            <a:endParaRPr lang="en-GB"/>
          </a:p>
        </p:txBody>
      </p:sp>
    </p:spTree>
    <p:extLst>
      <p:ext uri="{BB962C8B-B14F-4D97-AF65-F5344CB8AC3E}">
        <p14:creationId xmlns:p14="http://schemas.microsoft.com/office/powerpoint/2010/main" val="2430740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17</a:t>
            </a:fld>
            <a:endParaRPr lang="en-GB"/>
          </a:p>
        </p:txBody>
      </p:sp>
    </p:spTree>
    <p:extLst>
      <p:ext uri="{BB962C8B-B14F-4D97-AF65-F5344CB8AC3E}">
        <p14:creationId xmlns:p14="http://schemas.microsoft.com/office/powerpoint/2010/main" val="1119375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This method compares sets of features across high-dimensional data tables, where there may be more measured features than samples. </a:t>
            </a:r>
            <a:r>
              <a:rPr lang="en-GB" sz="1200" b="0" i="0" kern="1200" dirty="0">
                <a:solidFill>
                  <a:schemeClr val="tx1"/>
                </a:solidFill>
                <a:effectLst/>
                <a:latin typeface="+mn-lt"/>
                <a:ea typeface="+mn-ea"/>
                <a:cs typeface="+mn-cs"/>
              </a:rPr>
              <a:t>In the process, it chooses a subset of available features that capture the most covariance – these are the features that reflect signals present across multiple tables.</a:t>
            </a:r>
          </a:p>
          <a:p>
            <a:r>
              <a:rPr lang="en-GB" dirty="0">
                <a:hlinkClick r:id="rId3"/>
              </a:rPr>
              <a:t>https://www.bioconductor.org/help/course-materials/2017/BioC2017/Day1/Workshops/Microbiome/MicrobiomeWorkflowII.html#graph-based_analyses</a:t>
            </a:r>
            <a:endParaRPr lang="en-GB" dirty="0"/>
          </a:p>
          <a:p>
            <a:endParaRPr lang="en-GB" dirty="0"/>
          </a:p>
          <a:p>
            <a:r>
              <a:rPr lang="en-GB" dirty="0"/>
              <a:t>Red box = problem with this conclusion.</a:t>
            </a:r>
          </a:p>
          <a:p>
            <a:endParaRPr lang="en-GB" dirty="0"/>
          </a:p>
          <a:p>
            <a:r>
              <a:rPr lang="en-GB" dirty="0"/>
              <a:t>Future perspectives.</a:t>
            </a:r>
          </a:p>
        </p:txBody>
      </p:sp>
      <p:sp>
        <p:nvSpPr>
          <p:cNvPr id="4" name="Slide Number Placeholder 3"/>
          <p:cNvSpPr>
            <a:spLocks noGrp="1"/>
          </p:cNvSpPr>
          <p:nvPr>
            <p:ph type="sldNum" sz="quarter" idx="5"/>
          </p:nvPr>
        </p:nvSpPr>
        <p:spPr/>
        <p:txBody>
          <a:bodyPr/>
          <a:lstStyle/>
          <a:p>
            <a:fld id="{A461424F-0195-4502-BBA8-57027C685AAE}" type="slidenum">
              <a:rPr lang="en-GB" smtClean="0"/>
              <a:t>21</a:t>
            </a:fld>
            <a:endParaRPr lang="en-GB"/>
          </a:p>
        </p:txBody>
      </p:sp>
    </p:spTree>
    <p:extLst>
      <p:ext uri="{BB962C8B-B14F-4D97-AF65-F5344CB8AC3E}">
        <p14:creationId xmlns:p14="http://schemas.microsoft.com/office/powerpoint/2010/main" val="3735201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PERMANOVA coefficient = the squared deviations of each of sample to the centroid of each group. </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24</a:t>
            </a:fld>
            <a:endParaRPr lang="en-GB"/>
          </a:p>
        </p:txBody>
      </p:sp>
    </p:spTree>
    <p:extLst>
      <p:ext uri="{BB962C8B-B14F-4D97-AF65-F5344CB8AC3E}">
        <p14:creationId xmlns:p14="http://schemas.microsoft.com/office/powerpoint/2010/main" val="2373672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26</a:t>
            </a:fld>
            <a:endParaRPr lang="en-GB"/>
          </a:p>
        </p:txBody>
      </p:sp>
    </p:spTree>
    <p:extLst>
      <p:ext uri="{BB962C8B-B14F-4D97-AF65-F5344CB8AC3E}">
        <p14:creationId xmlns:p14="http://schemas.microsoft.com/office/powerpoint/2010/main" val="3242250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Species evenness</a:t>
            </a:r>
            <a:r>
              <a:rPr lang="en-GB" sz="1200" b="0" i="0" kern="1200" dirty="0">
                <a:solidFill>
                  <a:schemeClr val="tx1"/>
                </a:solidFill>
                <a:effectLst/>
                <a:latin typeface="+mn-lt"/>
                <a:ea typeface="+mn-ea"/>
                <a:cs typeface="+mn-cs"/>
              </a:rPr>
              <a:t> refers to how close in numbers each </a:t>
            </a:r>
            <a:r>
              <a:rPr lang="en-GB" sz="1200" b="1" i="0" kern="1200" dirty="0">
                <a:solidFill>
                  <a:schemeClr val="tx1"/>
                </a:solidFill>
                <a:effectLst/>
                <a:latin typeface="+mn-lt"/>
                <a:ea typeface="+mn-ea"/>
                <a:cs typeface="+mn-cs"/>
              </a:rPr>
              <a:t>species</a:t>
            </a:r>
            <a:r>
              <a:rPr lang="en-GB" sz="1200" b="0" i="0" kern="1200" dirty="0">
                <a:solidFill>
                  <a:schemeClr val="tx1"/>
                </a:solidFill>
                <a:effectLst/>
                <a:latin typeface="+mn-lt"/>
                <a:ea typeface="+mn-ea"/>
                <a:cs typeface="+mn-cs"/>
              </a:rPr>
              <a:t> in an environment is.</a:t>
            </a:r>
          </a:p>
          <a:p>
            <a:r>
              <a:rPr lang="en-GB" sz="1200" b="1" i="0" kern="1200" dirty="0">
                <a:solidFill>
                  <a:schemeClr val="tx1"/>
                </a:solidFill>
                <a:effectLst/>
                <a:latin typeface="+mn-lt"/>
                <a:ea typeface="+mn-ea"/>
                <a:cs typeface="+mn-cs"/>
              </a:rPr>
              <a:t>Species abundance</a:t>
            </a:r>
            <a:r>
              <a:rPr lang="en-GB" sz="1200" b="0" i="0" kern="1200" dirty="0">
                <a:solidFill>
                  <a:schemeClr val="tx1"/>
                </a:solidFill>
                <a:effectLst/>
                <a:latin typeface="+mn-lt"/>
                <a:ea typeface="+mn-ea"/>
                <a:cs typeface="+mn-cs"/>
              </a:rPr>
              <a:t> is the number of taxa per </a:t>
            </a:r>
            <a:r>
              <a:rPr lang="en-GB" sz="1200" b="1" i="0" kern="1200" dirty="0">
                <a:solidFill>
                  <a:schemeClr val="tx1"/>
                </a:solidFill>
                <a:effectLst/>
                <a:latin typeface="+mn-lt"/>
                <a:ea typeface="+mn-ea"/>
                <a:cs typeface="+mn-cs"/>
              </a:rPr>
              <a:t>species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28</a:t>
            </a:fld>
            <a:endParaRPr lang="en-GB"/>
          </a:p>
        </p:txBody>
      </p:sp>
    </p:spTree>
    <p:extLst>
      <p:ext uri="{BB962C8B-B14F-4D97-AF65-F5344CB8AC3E}">
        <p14:creationId xmlns:p14="http://schemas.microsoft.com/office/powerpoint/2010/main" val="20465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Nevertheless, this interaction is still poorly understood and the changes in the omics of type 2 diabetic individuals remain debatable, especially in the time-period prior to diabetes onset.</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3</a:t>
            </a:fld>
            <a:endParaRPr lang="en-GB"/>
          </a:p>
        </p:txBody>
      </p:sp>
    </p:spTree>
    <p:extLst>
      <p:ext uri="{BB962C8B-B14F-4D97-AF65-F5344CB8AC3E}">
        <p14:creationId xmlns:p14="http://schemas.microsoft.com/office/powerpoint/2010/main" val="3309990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5</a:t>
            </a:fld>
            <a:endParaRPr lang="en-GB"/>
          </a:p>
        </p:txBody>
      </p:sp>
    </p:spTree>
    <p:extLst>
      <p:ext uri="{BB962C8B-B14F-4D97-AF65-F5344CB8AC3E}">
        <p14:creationId xmlns:p14="http://schemas.microsoft.com/office/powerpoint/2010/main" val="148804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6</a:t>
            </a:fld>
            <a:endParaRPr lang="en-GB"/>
          </a:p>
        </p:txBody>
      </p:sp>
    </p:spTree>
    <p:extLst>
      <p:ext uri="{BB962C8B-B14F-4D97-AF65-F5344CB8AC3E}">
        <p14:creationId xmlns:p14="http://schemas.microsoft.com/office/powerpoint/2010/main" val="26345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if groups are homogenous based on p-value!</a:t>
            </a:r>
          </a:p>
        </p:txBody>
      </p:sp>
      <p:sp>
        <p:nvSpPr>
          <p:cNvPr id="4" name="Slide Number Placeholder 3"/>
          <p:cNvSpPr>
            <a:spLocks noGrp="1"/>
          </p:cNvSpPr>
          <p:nvPr>
            <p:ph type="sldNum" sz="quarter" idx="5"/>
          </p:nvPr>
        </p:nvSpPr>
        <p:spPr/>
        <p:txBody>
          <a:bodyPr/>
          <a:lstStyle/>
          <a:p>
            <a:fld id="{A461424F-0195-4502-BBA8-57027C685AAE}" type="slidenum">
              <a:rPr lang="en-GB" smtClean="0"/>
              <a:t>7</a:t>
            </a:fld>
            <a:endParaRPr lang="en-GB"/>
          </a:p>
        </p:txBody>
      </p:sp>
    </p:spTree>
    <p:extLst>
      <p:ext uri="{BB962C8B-B14F-4D97-AF65-F5344CB8AC3E}">
        <p14:creationId xmlns:p14="http://schemas.microsoft.com/office/powerpoint/2010/main" val="125557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adonis</a:t>
            </a:r>
            <a:r>
              <a:rPr lang="en-GB" sz="1200" b="0" i="0" kern="1200" dirty="0">
                <a:solidFill>
                  <a:schemeClr val="tx1"/>
                </a:solidFill>
                <a:effectLst/>
                <a:latin typeface="+mn-lt"/>
                <a:ea typeface="+mn-ea"/>
                <a:cs typeface="+mn-cs"/>
              </a:rPr>
              <a:t> works by first finding the centroids for each group and then calculates the squared deviations of each of sample to that centroid. Then significance tests are performed using F-tests based on sequential sums of squares from permutations of the raw data. (</a:t>
            </a:r>
            <a:r>
              <a:rPr lang="en-GB" dirty="0">
                <a:hlinkClick r:id="rId3"/>
              </a:rPr>
              <a:t>https://chrischizinski.github.io/rstats/adonis/</a:t>
            </a:r>
            <a:r>
              <a:rPr lang="en-GB" dirty="0"/>
              <a:t>)</a:t>
            </a:r>
          </a:p>
          <a:p>
            <a:endParaRPr lang="en-GB" dirty="0"/>
          </a:p>
          <a:p>
            <a:r>
              <a:rPr lang="en-GB" dirty="0"/>
              <a:t>This could be due to subject characteristics that were not taken into account during the study, such as ethnicity. </a:t>
            </a:r>
          </a:p>
        </p:txBody>
      </p:sp>
      <p:sp>
        <p:nvSpPr>
          <p:cNvPr id="4" name="Slide Number Placeholder 3"/>
          <p:cNvSpPr>
            <a:spLocks noGrp="1"/>
          </p:cNvSpPr>
          <p:nvPr>
            <p:ph type="sldNum" sz="quarter" idx="5"/>
          </p:nvPr>
        </p:nvSpPr>
        <p:spPr/>
        <p:txBody>
          <a:bodyPr/>
          <a:lstStyle/>
          <a:p>
            <a:fld id="{A461424F-0195-4502-BBA8-57027C685AAE}" type="slidenum">
              <a:rPr lang="en-GB" smtClean="0"/>
              <a:t>8</a:t>
            </a:fld>
            <a:endParaRPr lang="en-GB"/>
          </a:p>
        </p:txBody>
      </p:sp>
    </p:spTree>
    <p:extLst>
      <p:ext uri="{BB962C8B-B14F-4D97-AF65-F5344CB8AC3E}">
        <p14:creationId xmlns:p14="http://schemas.microsoft.com/office/powerpoint/2010/main" val="2339710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9</a:t>
            </a:fld>
            <a:endParaRPr lang="en-GB"/>
          </a:p>
        </p:txBody>
      </p:sp>
    </p:spTree>
    <p:extLst>
      <p:ext uri="{BB962C8B-B14F-4D97-AF65-F5344CB8AC3E}">
        <p14:creationId xmlns:p14="http://schemas.microsoft.com/office/powerpoint/2010/main" val="3683309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12</a:t>
            </a:fld>
            <a:endParaRPr lang="en-GB"/>
          </a:p>
        </p:txBody>
      </p:sp>
    </p:spTree>
    <p:extLst>
      <p:ext uri="{BB962C8B-B14F-4D97-AF65-F5344CB8AC3E}">
        <p14:creationId xmlns:p14="http://schemas.microsoft.com/office/powerpoint/2010/main" val="1117392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This method compares sets of features across high-dimensional data tables, where there may be more measured features than samples. </a:t>
            </a:r>
            <a:r>
              <a:rPr lang="en-GB" sz="1200" b="0" i="0" kern="1200" dirty="0">
                <a:solidFill>
                  <a:schemeClr val="tx1"/>
                </a:solidFill>
                <a:effectLst/>
                <a:latin typeface="+mn-lt"/>
                <a:ea typeface="+mn-ea"/>
                <a:cs typeface="+mn-cs"/>
              </a:rPr>
              <a:t>In the process, it chooses a subset of available features that capture the most covariance – these are the features that reflect signals present across multiple tables.</a:t>
            </a:r>
          </a:p>
          <a:p>
            <a:r>
              <a:rPr lang="en-GB" dirty="0">
                <a:hlinkClick r:id="rId3"/>
              </a:rPr>
              <a:t>https://www.bioconductor.org/help/course-materials/2017/BioC2017/Day1/Workshops/Microbiome/MicrobiomeWorkflowII.html#graph-based_analyses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13</a:t>
            </a:fld>
            <a:endParaRPr lang="en-GB"/>
          </a:p>
        </p:txBody>
      </p:sp>
    </p:spTree>
    <p:extLst>
      <p:ext uri="{BB962C8B-B14F-4D97-AF65-F5344CB8AC3E}">
        <p14:creationId xmlns:p14="http://schemas.microsoft.com/office/powerpoint/2010/main" val="2626967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29/06/2020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2891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29/06/2020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76686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29/06/2020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12298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29/06/2020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160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29/06/2020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8861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29/06/2020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96459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29/06/2020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26177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29/06/2020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59912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29/06/2020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3610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A5AD436-A087-4A72-A71C-DCC7BC3259CA}" type="datetimeFigureOut">
              <a:rPr lang="en-GB" smtClean="0"/>
              <a:t>29/06/2020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055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29/06/2020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23117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AD436-A087-4A72-A71C-DCC7BC3259CA}" type="datetimeFigureOut">
              <a:rPr lang="en-GB" smtClean="0"/>
              <a:t>29/06/2020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668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AD436-A087-4A72-A71C-DCC7BC3259CA}" type="datetimeFigureOut">
              <a:rPr lang="en-GB" smtClean="0"/>
              <a:t>29/06/2020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41063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5AD436-A087-4A72-A71C-DCC7BC3259CA}" type="datetimeFigureOut">
              <a:rPr lang="en-GB" smtClean="0"/>
              <a:t>29/06/2020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740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5AD436-A087-4A72-A71C-DCC7BC3259CA}" type="datetimeFigureOut">
              <a:rPr lang="en-GB" smtClean="0"/>
              <a:t>29/06/2020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57794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5AD436-A087-4A72-A71C-DCC7BC3259CA}" type="datetimeFigureOut">
              <a:rPr lang="en-GB" smtClean="0"/>
              <a:t>29/06/2020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95875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29/06/2020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59939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5AD436-A087-4A72-A71C-DCC7BC3259CA}" type="datetimeFigureOut">
              <a:rPr lang="en-GB" smtClean="0"/>
              <a:t>29/06/2020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BD9D8E-F765-4485-B80B-15C5B467E509}" type="slidenum">
              <a:rPr lang="en-GB" smtClean="0"/>
              <a:t>‹#›</a:t>
            </a:fld>
            <a:endParaRPr lang="en-GB"/>
          </a:p>
        </p:txBody>
      </p:sp>
    </p:spTree>
    <p:extLst>
      <p:ext uri="{BB962C8B-B14F-4D97-AF65-F5344CB8AC3E}">
        <p14:creationId xmlns:p14="http://schemas.microsoft.com/office/powerpoint/2010/main" val="3641991497"/>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20.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differencebetween.net/science/difference-between-centre-of-gravity-and-centroid/" TargetMode="External"/><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comments" Target="../comments/comment1.xml"/><Relationship Id="rId5" Type="http://schemas.openxmlformats.org/officeDocument/2006/relationships/image" Target="../media/image15.png"/><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18" Type="http://schemas.openxmlformats.org/officeDocument/2006/relationships/image" Target="../media/image3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17" Type="http://schemas.openxmlformats.org/officeDocument/2006/relationships/image" Target="../media/image33.png"/><Relationship Id="rId2" Type="http://schemas.openxmlformats.org/officeDocument/2006/relationships/notesSlide" Target="../notesSlides/notesSlide3.xml"/><Relationship Id="rId16" Type="http://schemas.openxmlformats.org/officeDocument/2006/relationships/image" Target="../media/image32.svg"/><Relationship Id="rId1" Type="http://schemas.openxmlformats.org/officeDocument/2006/relationships/slideLayout" Target="../slideLayouts/slideLayout6.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6.sv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39.sv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41.sv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43.sv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150B-3754-466A-B336-D7D2310F2011}"/>
              </a:ext>
            </a:extLst>
          </p:cNvPr>
          <p:cNvSpPr>
            <a:spLocks noGrp="1"/>
          </p:cNvSpPr>
          <p:nvPr>
            <p:ph type="ctrTitle"/>
          </p:nvPr>
        </p:nvSpPr>
        <p:spPr>
          <a:xfrm>
            <a:off x="2116203" y="1920656"/>
            <a:ext cx="7959593" cy="2375003"/>
          </a:xfrm>
        </p:spPr>
        <p:txBody>
          <a:bodyPr/>
          <a:lstStyle/>
          <a:p>
            <a:pPr algn="ctr"/>
            <a:r>
              <a:rPr lang="en-GB" sz="4400"/>
              <a:t>Identifying differences in the omics of IR and IS prediabetics</a:t>
            </a:r>
            <a:endParaRPr lang="en-GB" sz="4400" dirty="0"/>
          </a:p>
        </p:txBody>
      </p:sp>
      <p:sp>
        <p:nvSpPr>
          <p:cNvPr id="3" name="Subtitle 2">
            <a:extLst>
              <a:ext uri="{FF2B5EF4-FFF2-40B4-BE49-F238E27FC236}">
                <a16:creationId xmlns:a16="http://schemas.microsoft.com/office/drawing/2014/main" id="{2EBCEB77-9F1C-413E-B274-08992502B075}"/>
              </a:ext>
            </a:extLst>
          </p:cNvPr>
          <p:cNvSpPr>
            <a:spLocks noGrp="1"/>
          </p:cNvSpPr>
          <p:nvPr>
            <p:ph type="subTitle" idx="1"/>
          </p:nvPr>
        </p:nvSpPr>
        <p:spPr>
          <a:xfrm>
            <a:off x="137003" y="4787757"/>
            <a:ext cx="6530925" cy="1911084"/>
          </a:xfrm>
        </p:spPr>
        <p:txBody>
          <a:bodyPr>
            <a:normAutofit fontScale="92500" lnSpcReduction="10000"/>
          </a:bodyPr>
          <a:lstStyle/>
          <a:p>
            <a:r>
              <a:rPr lang="en-GB"/>
              <a:t>Sabrina de Oliveira - I6155125</a:t>
            </a:r>
          </a:p>
          <a:p>
            <a:r>
              <a:rPr lang="en-GB"/>
              <a:t>BMS Bachelor thesis 2020</a:t>
            </a:r>
          </a:p>
          <a:p>
            <a:r>
              <a:rPr lang="en-GB"/>
              <a:t>Supervisors: Susan coort &amp; martina kutmon</a:t>
            </a:r>
          </a:p>
          <a:p>
            <a:r>
              <a:rPr lang="en-GB"/>
              <a:t>Bigcat</a:t>
            </a:r>
          </a:p>
          <a:p>
            <a:r>
              <a:rPr lang="en-GB"/>
              <a:t>Maastricht university </a:t>
            </a:r>
            <a:endParaRPr lang="en-GB" dirty="0"/>
          </a:p>
        </p:txBody>
      </p:sp>
      <p:pic>
        <p:nvPicPr>
          <p:cNvPr id="4" name="Content Placeholder 4" descr="Badge 1">
            <a:extLst>
              <a:ext uri="{FF2B5EF4-FFF2-40B4-BE49-F238E27FC236}">
                <a16:creationId xmlns:a16="http://schemas.microsoft.com/office/drawing/2014/main" id="{D582E148-9D06-4788-A0A0-3A1D89403E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2011" y="424143"/>
            <a:ext cx="722239" cy="722239"/>
          </a:xfrm>
          <a:prstGeom prst="rect">
            <a:avLst/>
          </a:prstGeom>
        </p:spPr>
      </p:pic>
    </p:spTree>
    <p:extLst>
      <p:ext uri="{BB962C8B-B14F-4D97-AF65-F5344CB8AC3E}">
        <p14:creationId xmlns:p14="http://schemas.microsoft.com/office/powerpoint/2010/main" val="323189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Phyla abundances</a:t>
            </a:r>
            <a:br>
              <a:rPr lang="en-GB" sz="3700" dirty="0"/>
            </a:br>
            <a:r>
              <a:rPr lang="en-GB" sz="3000" dirty="0"/>
              <a:t>What could explain this separation?</a:t>
            </a:r>
          </a:p>
        </p:txBody>
      </p:sp>
      <p:pic>
        <p:nvPicPr>
          <p:cNvPr id="2" name="Picture 1">
            <a:extLst>
              <a:ext uri="{FF2B5EF4-FFF2-40B4-BE49-F238E27FC236}">
                <a16:creationId xmlns:a16="http://schemas.microsoft.com/office/drawing/2014/main" id="{8B558CE5-CD30-47B5-BA7D-FFEF29BC802B}"/>
              </a:ext>
            </a:extLst>
          </p:cNvPr>
          <p:cNvPicPr>
            <a:picLocks noChangeAspect="1"/>
          </p:cNvPicPr>
          <p:nvPr/>
        </p:nvPicPr>
        <p:blipFill>
          <a:blip r:embed="rId2"/>
          <a:stretch>
            <a:fillRect/>
          </a:stretch>
        </p:blipFill>
        <p:spPr>
          <a:xfrm>
            <a:off x="1444265" y="1780686"/>
            <a:ext cx="9303470" cy="4735255"/>
          </a:xfrm>
          <a:prstGeom prst="rect">
            <a:avLst/>
          </a:prstGeom>
        </p:spPr>
      </p:pic>
      <p:pic>
        <p:nvPicPr>
          <p:cNvPr id="8" name="Content Placeholder 4" descr="Badge 10">
            <a:extLst>
              <a:ext uri="{FF2B5EF4-FFF2-40B4-BE49-F238E27FC236}">
                <a16:creationId xmlns:a16="http://schemas.microsoft.com/office/drawing/2014/main" id="{9DBED2B4-E98F-42D3-A05D-6BFE71B35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50" y="415917"/>
            <a:ext cx="733426" cy="733426"/>
          </a:xfrm>
          <a:prstGeom prst="rect">
            <a:avLst/>
          </a:prstGeom>
        </p:spPr>
      </p:pic>
      <p:sp>
        <p:nvSpPr>
          <p:cNvPr id="9" name="TextBox 8">
            <a:extLst>
              <a:ext uri="{FF2B5EF4-FFF2-40B4-BE49-F238E27FC236}">
                <a16:creationId xmlns:a16="http://schemas.microsoft.com/office/drawing/2014/main" id="{0354A98F-8B4F-485A-A023-F9F9743B49AF}"/>
              </a:ext>
            </a:extLst>
          </p:cNvPr>
          <p:cNvSpPr txBox="1"/>
          <p:nvPr/>
        </p:nvSpPr>
        <p:spPr>
          <a:xfrm>
            <a:off x="3049003" y="6515941"/>
            <a:ext cx="6093994" cy="369332"/>
          </a:xfrm>
          <a:prstGeom prst="rect">
            <a:avLst/>
          </a:prstGeom>
          <a:noFill/>
        </p:spPr>
        <p:txBody>
          <a:bodyPr wrap="square">
            <a:spAutoFit/>
          </a:bodyPr>
          <a:lstStyle/>
          <a:p>
            <a:pPr algn="ctr"/>
            <a:r>
              <a:rPr lang="en-GB" sz="1800" i="1" dirty="0">
                <a:effectLst/>
                <a:ea typeface="Times New Roman" panose="02020603050405020304" pitchFamily="18" charset="0"/>
              </a:rPr>
              <a:t>*** = p &lt; 0.0001, ** = p &lt; 0.001 </a:t>
            </a:r>
            <a:r>
              <a:rPr lang="en-GB" i="1" dirty="0">
                <a:ea typeface="Times New Roman" panose="02020603050405020304" pitchFamily="18" charset="0"/>
              </a:rPr>
              <a:t>and</a:t>
            </a:r>
            <a:r>
              <a:rPr lang="en-GB" sz="1800" i="1" dirty="0">
                <a:effectLst/>
                <a:ea typeface="Times New Roman" panose="02020603050405020304" pitchFamily="18" charset="0"/>
              </a:rPr>
              <a:t> * = p &lt; 0.01</a:t>
            </a:r>
            <a:endParaRPr lang="en-GB" dirty="0"/>
          </a:p>
        </p:txBody>
      </p:sp>
    </p:spTree>
    <p:extLst>
      <p:ext uri="{BB962C8B-B14F-4D97-AF65-F5344CB8AC3E}">
        <p14:creationId xmlns:p14="http://schemas.microsoft.com/office/powerpoint/2010/main" val="389096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Discussion: </a:t>
            </a:r>
            <a:r>
              <a:rPr lang="en-GB" sz="3700" i="1" dirty="0"/>
              <a:t>Bacteroidetes/Firmicutes</a:t>
            </a:r>
            <a:endParaRPr lang="en-GB" sz="3000" dirty="0"/>
          </a:p>
        </p:txBody>
      </p:sp>
      <p:pic>
        <p:nvPicPr>
          <p:cNvPr id="3" name="Picture 2">
            <a:extLst>
              <a:ext uri="{FF2B5EF4-FFF2-40B4-BE49-F238E27FC236}">
                <a16:creationId xmlns:a16="http://schemas.microsoft.com/office/drawing/2014/main" id="{8341CC31-DD6A-444F-A09E-BBE3C61144E8}"/>
              </a:ext>
            </a:extLst>
          </p:cNvPr>
          <p:cNvPicPr>
            <a:picLocks noChangeAspect="1"/>
          </p:cNvPicPr>
          <p:nvPr/>
        </p:nvPicPr>
        <p:blipFill>
          <a:blip r:embed="rId2"/>
          <a:stretch>
            <a:fillRect/>
          </a:stretch>
        </p:blipFill>
        <p:spPr>
          <a:xfrm>
            <a:off x="326621" y="1395360"/>
            <a:ext cx="7515954" cy="2850879"/>
          </a:xfrm>
          <a:prstGeom prst="rect">
            <a:avLst/>
          </a:prstGeom>
        </p:spPr>
      </p:pic>
      <p:sp>
        <p:nvSpPr>
          <p:cNvPr id="7" name="TextBox 6">
            <a:extLst>
              <a:ext uri="{FF2B5EF4-FFF2-40B4-BE49-F238E27FC236}">
                <a16:creationId xmlns:a16="http://schemas.microsoft.com/office/drawing/2014/main" id="{0A60AF13-64A9-4F72-A7CA-01DB0C687478}"/>
              </a:ext>
            </a:extLst>
          </p:cNvPr>
          <p:cNvSpPr txBox="1"/>
          <p:nvPr/>
        </p:nvSpPr>
        <p:spPr>
          <a:xfrm>
            <a:off x="8261215" y="1395360"/>
            <a:ext cx="3930785" cy="707886"/>
          </a:xfrm>
          <a:prstGeom prst="rect">
            <a:avLst/>
          </a:prstGeom>
          <a:noFill/>
        </p:spPr>
        <p:txBody>
          <a:bodyPr wrap="square" rtlCol="0">
            <a:spAutoFit/>
          </a:bodyPr>
          <a:lstStyle/>
          <a:p>
            <a:r>
              <a:rPr lang="en-GB" sz="2000" dirty="0"/>
              <a:t>	↓ </a:t>
            </a:r>
            <a:r>
              <a:rPr lang="en-GB" sz="2000" i="1" dirty="0"/>
              <a:t>Bacteroidetes</a:t>
            </a:r>
            <a:r>
              <a:rPr lang="en-GB" sz="2000" dirty="0"/>
              <a:t>/</a:t>
            </a:r>
            <a:r>
              <a:rPr lang="en-GB" sz="2000" i="1" dirty="0"/>
              <a:t>Firmicutes</a:t>
            </a:r>
            <a:r>
              <a:rPr lang="en-GB" sz="2000" dirty="0"/>
              <a:t> </a:t>
            </a:r>
          </a:p>
          <a:p>
            <a:r>
              <a:rPr lang="en-GB" sz="2000" dirty="0"/>
              <a:t>	ratio in T2D. (4) </a:t>
            </a:r>
          </a:p>
        </p:txBody>
      </p:sp>
      <p:pic>
        <p:nvPicPr>
          <p:cNvPr id="5" name="Graphic 4" descr="Checkmark">
            <a:extLst>
              <a:ext uri="{FF2B5EF4-FFF2-40B4-BE49-F238E27FC236}">
                <a16:creationId xmlns:a16="http://schemas.microsoft.com/office/drawing/2014/main" id="{8FD2C10A-7ECD-4609-A9F6-0D1F2CBADE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61215" y="1549525"/>
            <a:ext cx="419482" cy="419482"/>
          </a:xfrm>
          <a:prstGeom prst="rect">
            <a:avLst/>
          </a:prstGeom>
        </p:spPr>
      </p:pic>
      <p:sp>
        <p:nvSpPr>
          <p:cNvPr id="10" name="TextBox 9">
            <a:extLst>
              <a:ext uri="{FF2B5EF4-FFF2-40B4-BE49-F238E27FC236}">
                <a16:creationId xmlns:a16="http://schemas.microsoft.com/office/drawing/2014/main" id="{418A5FE4-8896-4095-B21C-663BE4BA1FEB}"/>
              </a:ext>
            </a:extLst>
          </p:cNvPr>
          <p:cNvSpPr txBox="1"/>
          <p:nvPr/>
        </p:nvSpPr>
        <p:spPr>
          <a:xfrm>
            <a:off x="8261214" y="2379058"/>
            <a:ext cx="3930785" cy="400110"/>
          </a:xfrm>
          <a:prstGeom prst="rect">
            <a:avLst/>
          </a:prstGeom>
          <a:noFill/>
        </p:spPr>
        <p:txBody>
          <a:bodyPr wrap="square" rtlCol="0">
            <a:spAutoFit/>
          </a:bodyPr>
          <a:lstStyle/>
          <a:p>
            <a:pPr algn="ctr"/>
            <a:r>
              <a:rPr lang="en-GB" sz="2000" dirty="0">
                <a:solidFill>
                  <a:srgbClr val="E25454"/>
                </a:solidFill>
              </a:rPr>
              <a:t>BUT very small change</a:t>
            </a:r>
          </a:p>
        </p:txBody>
      </p:sp>
      <p:sp>
        <p:nvSpPr>
          <p:cNvPr id="8" name="Rectangle 7">
            <a:extLst>
              <a:ext uri="{FF2B5EF4-FFF2-40B4-BE49-F238E27FC236}">
                <a16:creationId xmlns:a16="http://schemas.microsoft.com/office/drawing/2014/main" id="{F4808C46-5DB7-4299-85AE-49E11741E4CD}"/>
              </a:ext>
            </a:extLst>
          </p:cNvPr>
          <p:cNvSpPr/>
          <p:nvPr/>
        </p:nvSpPr>
        <p:spPr>
          <a:xfrm>
            <a:off x="8261213" y="2820799"/>
            <a:ext cx="3930785" cy="1477328"/>
          </a:xfrm>
          <a:prstGeom prst="rect">
            <a:avLst/>
          </a:prstGeom>
        </p:spPr>
        <p:txBody>
          <a:bodyPr wrap="square">
            <a:spAutoFit/>
          </a:bodyPr>
          <a:lstStyle/>
          <a:p>
            <a:r>
              <a:rPr lang="en-GB" dirty="0"/>
              <a:t>Why?</a:t>
            </a:r>
          </a:p>
          <a:p>
            <a:r>
              <a:rPr lang="en-GB" dirty="0"/>
              <a:t>↓ </a:t>
            </a:r>
            <a:r>
              <a:rPr lang="en-GB" i="1" dirty="0"/>
              <a:t>Bacteroidetes</a:t>
            </a:r>
            <a:r>
              <a:rPr lang="en-GB" dirty="0"/>
              <a:t>/</a:t>
            </a:r>
            <a:r>
              <a:rPr lang="en-GB" i="1" dirty="0"/>
              <a:t>Firmicutes</a:t>
            </a:r>
            <a:r>
              <a:rPr lang="en-GB" dirty="0"/>
              <a:t> ratio in </a:t>
            </a:r>
            <a:r>
              <a:rPr lang="en-GB" i="1" dirty="0"/>
              <a:t>obesity</a:t>
            </a:r>
            <a:r>
              <a:rPr lang="en-GB" dirty="0"/>
              <a:t>. (reference)</a:t>
            </a:r>
          </a:p>
          <a:p>
            <a:r>
              <a:rPr lang="en-GB" dirty="0"/>
              <a:t>iHMP data: BMI = 25-40kg/m2</a:t>
            </a:r>
          </a:p>
          <a:p>
            <a:endParaRPr lang="en-GB" dirty="0"/>
          </a:p>
        </p:txBody>
      </p:sp>
      <p:sp>
        <p:nvSpPr>
          <p:cNvPr id="15" name="Rectangle 14">
            <a:extLst>
              <a:ext uri="{FF2B5EF4-FFF2-40B4-BE49-F238E27FC236}">
                <a16:creationId xmlns:a16="http://schemas.microsoft.com/office/drawing/2014/main" id="{7A50E710-46ED-4F10-A0FF-619600DA576F}"/>
              </a:ext>
            </a:extLst>
          </p:cNvPr>
          <p:cNvSpPr/>
          <p:nvPr/>
        </p:nvSpPr>
        <p:spPr>
          <a:xfrm>
            <a:off x="2986680" y="4827592"/>
            <a:ext cx="6030005" cy="1566402"/>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6" name="TextBox 15">
            <a:extLst>
              <a:ext uri="{FF2B5EF4-FFF2-40B4-BE49-F238E27FC236}">
                <a16:creationId xmlns:a16="http://schemas.microsoft.com/office/drawing/2014/main" id="{C8136088-92B8-4808-B669-49A3F44BB325}"/>
              </a:ext>
            </a:extLst>
          </p:cNvPr>
          <p:cNvSpPr txBox="1"/>
          <p:nvPr/>
        </p:nvSpPr>
        <p:spPr>
          <a:xfrm>
            <a:off x="2986680" y="4825583"/>
            <a:ext cx="6030005"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Small change could be due to the IS subjects also being obese. However, this small change does show an effect of IR independent of BMI.</a:t>
            </a:r>
          </a:p>
        </p:txBody>
      </p:sp>
      <p:sp>
        <p:nvSpPr>
          <p:cNvPr id="12" name="TextBox 11">
            <a:extLst>
              <a:ext uri="{FF2B5EF4-FFF2-40B4-BE49-F238E27FC236}">
                <a16:creationId xmlns:a16="http://schemas.microsoft.com/office/drawing/2014/main" id="{5F1B76C3-85F9-4B5F-B086-3C984E3DD624}"/>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17" name="Oval 16">
            <a:extLst>
              <a:ext uri="{FF2B5EF4-FFF2-40B4-BE49-F238E27FC236}">
                <a16:creationId xmlns:a16="http://schemas.microsoft.com/office/drawing/2014/main" id="{0244CC8C-EA0D-41B0-8E4B-1664BEE30F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5296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5" grpId="0"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5" y="2204558"/>
            <a:ext cx="9337411" cy="935816"/>
          </a:xfrm>
        </p:spPr>
        <p:txBody>
          <a:bodyPr/>
          <a:lstStyle/>
          <a:p>
            <a:pPr algn="ctr"/>
            <a:r>
              <a:rPr lang="en-GB" sz="4400" u="sng" dirty="0"/>
              <a:t>PART </a:t>
            </a:r>
            <a:r>
              <a:rPr lang="en-GB" sz="4400" u="sng" dirty="0" err="1"/>
              <a:t>Ib</a:t>
            </a:r>
            <a:r>
              <a:rPr lang="en-GB" sz="4400" u="sng" dirty="0"/>
              <a:t> </a:t>
            </a:r>
          </a:p>
        </p:txBody>
      </p:sp>
      <p:sp>
        <p:nvSpPr>
          <p:cNvPr id="12" name="Rectangle 11">
            <a:extLst>
              <a:ext uri="{FF2B5EF4-FFF2-40B4-BE49-F238E27FC236}">
                <a16:creationId xmlns:a16="http://schemas.microsoft.com/office/drawing/2014/main" id="{17F1E07E-1381-4642-A86C-A1DDB49322CD}"/>
              </a:ext>
            </a:extLst>
          </p:cNvPr>
          <p:cNvSpPr/>
          <p:nvPr/>
        </p:nvSpPr>
        <p:spPr>
          <a:xfrm>
            <a:off x="2017516" y="3429000"/>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13" name="Rectangle 12">
            <a:extLst>
              <a:ext uri="{FF2B5EF4-FFF2-40B4-BE49-F238E27FC236}">
                <a16:creationId xmlns:a16="http://schemas.microsoft.com/office/drawing/2014/main" id="{2F152F7A-9EC8-4AD8-B8BF-2FC1E9898550}"/>
              </a:ext>
            </a:extLst>
          </p:cNvPr>
          <p:cNvSpPr/>
          <p:nvPr/>
        </p:nvSpPr>
        <p:spPr>
          <a:xfrm>
            <a:off x="6096000" y="3429000"/>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
        <p:nvSpPr>
          <p:cNvPr id="18" name="TextBox 17">
            <a:extLst>
              <a:ext uri="{FF2B5EF4-FFF2-40B4-BE49-F238E27FC236}">
                <a16:creationId xmlns:a16="http://schemas.microsoft.com/office/drawing/2014/main" id="{B0F7035E-59C3-4C7B-A68F-5611789C7F8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12</a:t>
            </a:r>
          </a:p>
        </p:txBody>
      </p:sp>
      <p:sp>
        <p:nvSpPr>
          <p:cNvPr id="19" name="Oval 18">
            <a:extLst>
              <a:ext uri="{FF2B5EF4-FFF2-40B4-BE49-F238E27FC236}">
                <a16:creationId xmlns:a16="http://schemas.microsoft.com/office/drawing/2014/main" id="{DD622B8E-283E-4350-8188-3EF92800CEE5}"/>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74011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llout: Up Arrow 11">
            <a:extLst>
              <a:ext uri="{FF2B5EF4-FFF2-40B4-BE49-F238E27FC236}">
                <a16:creationId xmlns:a16="http://schemas.microsoft.com/office/drawing/2014/main" id="{4006370F-E32D-4BAF-8D2E-09FD64780D5D}"/>
              </a:ext>
            </a:extLst>
          </p:cNvPr>
          <p:cNvSpPr/>
          <p:nvPr/>
        </p:nvSpPr>
        <p:spPr>
          <a:xfrm>
            <a:off x="6117922" y="4296688"/>
            <a:ext cx="4949008" cy="1771603"/>
          </a:xfrm>
          <a:prstGeom prst="upArrowCallout">
            <a:avLst>
              <a:gd name="adj1" fmla="val 21745"/>
              <a:gd name="adj2" fmla="val 21338"/>
              <a:gd name="adj3" fmla="val 15236"/>
              <a:gd name="adj4" fmla="val 74334"/>
            </a:avLst>
          </a:prstGeom>
          <a:solidFill>
            <a:schemeClr val="tx1">
              <a:lumMod val="75000"/>
              <a:alpha val="58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EE50073A-19FE-47A2-93CE-4E3D8B40812C}"/>
              </a:ext>
            </a:extLst>
          </p:cNvPr>
          <p:cNvSpPr/>
          <p:nvPr/>
        </p:nvSpPr>
        <p:spPr>
          <a:xfrm>
            <a:off x="6117922" y="4960081"/>
            <a:ext cx="4949008" cy="923330"/>
          </a:xfrm>
          <a:prstGeom prst="rect">
            <a:avLst/>
          </a:prstGeom>
        </p:spPr>
        <p:txBody>
          <a:bodyPr wrap="square">
            <a:spAutoFit/>
          </a:bodyPr>
          <a:lstStyle/>
          <a:p>
            <a:pPr algn="ctr"/>
            <a:r>
              <a:rPr lang="en-GB" dirty="0"/>
              <a:t>Do these metabolites have a significantly different abundance between the 2 conditions?</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pPr>
            <a:r>
              <a:rPr lang="en-GB" sz="3700" dirty="0"/>
              <a:t>Results: sparse CCA</a:t>
            </a:r>
            <a:br>
              <a:rPr lang="en-GB" sz="3700" dirty="0"/>
            </a:br>
            <a:endParaRPr lang="en-GB" sz="2400" dirty="0"/>
          </a:p>
        </p:txBody>
      </p:sp>
      <p:sp>
        <p:nvSpPr>
          <p:cNvPr id="6" name="Content Placeholder 5">
            <a:extLst>
              <a:ext uri="{FF2B5EF4-FFF2-40B4-BE49-F238E27FC236}">
                <a16:creationId xmlns:a16="http://schemas.microsoft.com/office/drawing/2014/main" id="{0D2975A5-0883-4BBA-B688-7CE2B8DF0D14}"/>
              </a:ext>
            </a:extLst>
          </p:cNvPr>
          <p:cNvSpPr>
            <a:spLocks noGrp="1"/>
          </p:cNvSpPr>
          <p:nvPr>
            <p:ph sz="half" idx="1"/>
          </p:nvPr>
        </p:nvSpPr>
        <p:spPr>
          <a:xfrm>
            <a:off x="1103312" y="2423886"/>
            <a:ext cx="4526926" cy="2859314"/>
          </a:xfrm>
        </p:spPr>
        <p:txBody>
          <a:bodyPr/>
          <a:lstStyle/>
          <a:p>
            <a:pPr marL="0" indent="0" algn="ctr">
              <a:buNone/>
            </a:pPr>
            <a:r>
              <a:rPr lang="en-GB" u="sng" dirty="0"/>
              <a:t>13 microbes</a:t>
            </a:r>
          </a:p>
          <a:p>
            <a:pPr marL="0" indent="0">
              <a:buNone/>
            </a:pPr>
            <a:r>
              <a:rPr lang="en-GB" dirty="0"/>
              <a:t>All = </a:t>
            </a:r>
            <a:r>
              <a:rPr lang="en-GB" i="1" dirty="0"/>
              <a:t>Firmicutes</a:t>
            </a:r>
            <a:r>
              <a:rPr lang="en-GB" dirty="0"/>
              <a:t>.</a:t>
            </a:r>
          </a:p>
          <a:p>
            <a:pPr marL="0" indent="0">
              <a:buNone/>
            </a:pPr>
            <a:endParaRPr lang="en-GB" dirty="0"/>
          </a:p>
          <a:p>
            <a:pPr marL="0" indent="0">
              <a:buNone/>
            </a:pPr>
            <a:r>
              <a:rPr lang="en-GB" dirty="0"/>
              <a:t>6 = </a:t>
            </a:r>
            <a:r>
              <a:rPr lang="en-GB" i="1" dirty="0" err="1"/>
              <a:t>Faecalibacterium</a:t>
            </a:r>
            <a:r>
              <a:rPr lang="en-GB" dirty="0"/>
              <a:t> </a:t>
            </a:r>
            <a:r>
              <a:rPr lang="en-GB" i="1" dirty="0" err="1"/>
              <a:t>prausnitzii</a:t>
            </a:r>
            <a:endParaRPr lang="en-GB" dirty="0"/>
          </a:p>
          <a:p>
            <a:pPr marL="0" indent="0">
              <a:buNone/>
            </a:pPr>
            <a:r>
              <a:rPr lang="en-GB" dirty="0"/>
              <a:t>Remaining = </a:t>
            </a:r>
            <a:r>
              <a:rPr lang="en-GB" i="1" dirty="0" err="1"/>
              <a:t>Oscillospira</a:t>
            </a:r>
            <a:r>
              <a:rPr lang="en-GB" i="1" dirty="0"/>
              <a:t>,</a:t>
            </a:r>
            <a:r>
              <a:rPr lang="en-GB" dirty="0"/>
              <a:t> </a:t>
            </a:r>
            <a:r>
              <a:rPr lang="en-GB" i="1" dirty="0" err="1"/>
              <a:t>Coprococcus</a:t>
            </a:r>
            <a:r>
              <a:rPr lang="en-GB" i="1" dirty="0"/>
              <a:t>, </a:t>
            </a:r>
            <a:r>
              <a:rPr lang="en-GB" i="1" dirty="0" err="1"/>
              <a:t>Blautia</a:t>
            </a:r>
            <a:r>
              <a:rPr lang="en-GB" i="1" dirty="0"/>
              <a:t> </a:t>
            </a:r>
            <a:r>
              <a:rPr lang="en-GB" dirty="0"/>
              <a:t>or </a:t>
            </a:r>
            <a:r>
              <a:rPr lang="en-GB" i="1" dirty="0" err="1"/>
              <a:t>Dorea</a:t>
            </a:r>
            <a:endParaRPr lang="en-GB" dirty="0"/>
          </a:p>
        </p:txBody>
      </p:sp>
      <p:sp>
        <p:nvSpPr>
          <p:cNvPr id="11" name="Content Placeholder 10">
            <a:extLst>
              <a:ext uri="{FF2B5EF4-FFF2-40B4-BE49-F238E27FC236}">
                <a16:creationId xmlns:a16="http://schemas.microsoft.com/office/drawing/2014/main" id="{D81710E9-5337-4809-A393-EC57FD2F1459}"/>
              </a:ext>
            </a:extLst>
          </p:cNvPr>
          <p:cNvSpPr>
            <a:spLocks noGrp="1"/>
          </p:cNvSpPr>
          <p:nvPr>
            <p:ph sz="half" idx="2"/>
          </p:nvPr>
        </p:nvSpPr>
        <p:spPr>
          <a:xfrm>
            <a:off x="5983419" y="2423886"/>
            <a:ext cx="4526928" cy="2859314"/>
          </a:xfrm>
        </p:spPr>
        <p:txBody>
          <a:bodyPr/>
          <a:lstStyle/>
          <a:p>
            <a:pPr marL="0" indent="0" algn="ctr">
              <a:buNone/>
            </a:pPr>
            <a:r>
              <a:rPr lang="en-GB" u="sng" dirty="0"/>
              <a:t>11 metabolites </a:t>
            </a:r>
          </a:p>
          <a:p>
            <a:pPr marL="0" indent="0">
              <a:buNone/>
            </a:pPr>
            <a:r>
              <a:rPr lang="en-GB" dirty="0"/>
              <a:t>10 = monoacylglycerols with 1 of these being 2-arachidonoylglycerol (2-AG).</a:t>
            </a:r>
          </a:p>
          <a:p>
            <a:pPr marL="0" indent="0">
              <a:buNone/>
            </a:pPr>
            <a:endParaRPr lang="en-GB" dirty="0"/>
          </a:p>
          <a:p>
            <a:pPr marL="0" indent="0">
              <a:buNone/>
            </a:pPr>
            <a:r>
              <a:rPr lang="en-GB" dirty="0"/>
              <a:t>Remaining 1 = arachidonic acid. </a:t>
            </a:r>
          </a:p>
        </p:txBody>
      </p:sp>
      <p:sp>
        <p:nvSpPr>
          <p:cNvPr id="4" name="Rectangle 3">
            <a:extLst>
              <a:ext uri="{FF2B5EF4-FFF2-40B4-BE49-F238E27FC236}">
                <a16:creationId xmlns:a16="http://schemas.microsoft.com/office/drawing/2014/main" id="{FC0A5A4E-0545-44EF-96CA-A285382B48BD}"/>
              </a:ext>
            </a:extLst>
          </p:cNvPr>
          <p:cNvSpPr/>
          <p:nvPr/>
        </p:nvSpPr>
        <p:spPr>
          <a:xfrm>
            <a:off x="646111" y="1246785"/>
            <a:ext cx="11183032" cy="892552"/>
          </a:xfrm>
          <a:prstGeom prst="rect">
            <a:avLst/>
          </a:prstGeom>
        </p:spPr>
        <p:txBody>
          <a:bodyPr wrap="square">
            <a:spAutoFit/>
          </a:bodyPr>
          <a:lstStyle/>
          <a:p>
            <a:r>
              <a:rPr lang="en-GB" sz="2600" dirty="0">
                <a:solidFill>
                  <a:schemeClr val="tx2"/>
                </a:solidFill>
              </a:rPr>
              <a:t>Features best explaining the covariation between the metabolomic and metagenomic data</a:t>
            </a:r>
          </a:p>
        </p:txBody>
      </p:sp>
      <p:sp>
        <p:nvSpPr>
          <p:cNvPr id="10" name="TextBox 9">
            <a:extLst>
              <a:ext uri="{FF2B5EF4-FFF2-40B4-BE49-F238E27FC236}">
                <a16:creationId xmlns:a16="http://schemas.microsoft.com/office/drawing/2014/main" id="{D6411687-A42A-46D4-A533-14FCB27CF60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13</a:t>
            </a:r>
          </a:p>
        </p:txBody>
      </p:sp>
      <p:sp>
        <p:nvSpPr>
          <p:cNvPr id="13" name="Oval 12">
            <a:extLst>
              <a:ext uri="{FF2B5EF4-FFF2-40B4-BE49-F238E27FC236}">
                <a16:creationId xmlns:a16="http://schemas.microsoft.com/office/drawing/2014/main" id="{65C7DB8B-4E82-47DF-96AA-0DCE11EF389D}"/>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916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2493184"/>
            <a:ext cx="9337411" cy="935816"/>
          </a:xfrm>
        </p:spPr>
        <p:txBody>
          <a:bodyPr/>
          <a:lstStyle/>
          <a:p>
            <a:pPr algn="ctr"/>
            <a:r>
              <a:rPr lang="en-GB" sz="4400" u="sng" dirty="0"/>
              <a:t>PART II </a:t>
            </a:r>
          </a:p>
        </p:txBody>
      </p:sp>
      <p:sp>
        <p:nvSpPr>
          <p:cNvPr id="5" name="Rectangle 4">
            <a:extLst>
              <a:ext uri="{FF2B5EF4-FFF2-40B4-BE49-F238E27FC236}">
                <a16:creationId xmlns:a16="http://schemas.microsoft.com/office/drawing/2014/main" id="{F0DF81F1-CB1D-4BFC-B3A2-09802DCF8A50}"/>
              </a:ext>
            </a:extLst>
          </p:cNvPr>
          <p:cNvSpPr/>
          <p:nvPr/>
        </p:nvSpPr>
        <p:spPr>
          <a:xfrm>
            <a:off x="6954476" y="3746480"/>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6" name="Rectangle 5">
            <a:extLst>
              <a:ext uri="{FF2B5EF4-FFF2-40B4-BE49-F238E27FC236}">
                <a16:creationId xmlns:a16="http://schemas.microsoft.com/office/drawing/2014/main" id="{B1CDFB3C-772D-4D6B-9F3B-A2BF1A15A8DC}"/>
              </a:ext>
            </a:extLst>
          </p:cNvPr>
          <p:cNvSpPr/>
          <p:nvPr/>
        </p:nvSpPr>
        <p:spPr>
          <a:xfrm>
            <a:off x="1159042" y="3746480"/>
            <a:ext cx="4078484"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Proteome data</a:t>
            </a:r>
          </a:p>
        </p:txBody>
      </p:sp>
      <p:sp>
        <p:nvSpPr>
          <p:cNvPr id="11" name="TextBox 10">
            <a:extLst>
              <a:ext uri="{FF2B5EF4-FFF2-40B4-BE49-F238E27FC236}">
                <a16:creationId xmlns:a16="http://schemas.microsoft.com/office/drawing/2014/main" id="{8FBA11CC-527B-4BD0-AC60-75CA4263F47E}"/>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14</a:t>
            </a:r>
          </a:p>
        </p:txBody>
      </p:sp>
      <p:sp>
        <p:nvSpPr>
          <p:cNvPr id="12" name="Oval 11">
            <a:extLst>
              <a:ext uri="{FF2B5EF4-FFF2-40B4-BE49-F238E27FC236}">
                <a16:creationId xmlns:a16="http://schemas.microsoft.com/office/drawing/2014/main" id="{7614D034-822C-4430-B791-397146D0D474}"/>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5638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038821" cy="1452282"/>
          </a:xfrm>
        </p:spPr>
        <p:txBody>
          <a:bodyPr/>
          <a:lstStyle/>
          <a:p>
            <a:pPr>
              <a:lnSpc>
                <a:spcPts val="5200"/>
              </a:lnSpc>
              <a:spcAft>
                <a:spcPts val="6000"/>
              </a:spcAft>
            </a:pPr>
            <a:r>
              <a:rPr lang="en-GB" sz="3700" dirty="0"/>
              <a:t>Results: Differential Analysis</a:t>
            </a:r>
            <a:br>
              <a:rPr lang="en-GB" sz="3900" dirty="0"/>
            </a:br>
            <a:endParaRPr lang="en-GB" sz="20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776456" y="2027517"/>
            <a:ext cx="4878037" cy="576262"/>
          </a:xfrm>
          <a:solidFill>
            <a:schemeClr val="accent6"/>
          </a:solidFill>
        </p:spPr>
        <p:txBody>
          <a:bodyPr anchor="ctr"/>
          <a:lstStyle/>
          <a:p>
            <a:pPr algn="ctr"/>
            <a:r>
              <a:rPr lang="en-GB" dirty="0">
                <a:solidFill>
                  <a:schemeClr val="tx1">
                    <a:lumMod val="95000"/>
                  </a:schemeClr>
                </a:solidFill>
              </a:rPr>
              <a:t>Proteomic</a:t>
            </a:r>
          </a:p>
        </p:txBody>
      </p:sp>
      <p:sp>
        <p:nvSpPr>
          <p:cNvPr id="3" name="Text Placeholder 2">
            <a:extLst>
              <a:ext uri="{FF2B5EF4-FFF2-40B4-BE49-F238E27FC236}">
                <a16:creationId xmlns:a16="http://schemas.microsoft.com/office/drawing/2014/main" id="{E250B642-9D79-4219-9AAA-6ED459A6254E}"/>
              </a:ext>
            </a:extLst>
          </p:cNvPr>
          <p:cNvSpPr>
            <a:spLocks noGrp="1"/>
          </p:cNvSpPr>
          <p:nvPr>
            <p:ph type="body" sz="quarter" idx="3"/>
          </p:nvPr>
        </p:nvSpPr>
        <p:spPr>
          <a:xfrm>
            <a:off x="5806893" y="2027517"/>
            <a:ext cx="4878037" cy="576262"/>
          </a:xfrm>
          <a:solidFill>
            <a:schemeClr val="accent1"/>
          </a:solidFill>
        </p:spPr>
        <p:txBody>
          <a:bodyPr anchor="ctr"/>
          <a:lstStyle/>
          <a:p>
            <a:pPr algn="ctr"/>
            <a:r>
              <a:rPr lang="en-GB" dirty="0">
                <a:solidFill>
                  <a:schemeClr val="tx1"/>
                </a:solidFill>
              </a:rPr>
              <a:t>Metabolomic</a:t>
            </a:r>
          </a:p>
        </p:txBody>
      </p:sp>
      <p:sp>
        <p:nvSpPr>
          <p:cNvPr id="13" name="Content Placeholder 12">
            <a:extLst>
              <a:ext uri="{FF2B5EF4-FFF2-40B4-BE49-F238E27FC236}">
                <a16:creationId xmlns:a16="http://schemas.microsoft.com/office/drawing/2014/main" id="{15D8E67F-4E3D-4CD6-AD07-4E700252E53B}"/>
              </a:ext>
            </a:extLst>
          </p:cNvPr>
          <p:cNvSpPr>
            <a:spLocks noGrp="1"/>
          </p:cNvSpPr>
          <p:nvPr>
            <p:ph sz="quarter" idx="4"/>
          </p:nvPr>
        </p:nvSpPr>
        <p:spPr>
          <a:xfrm>
            <a:off x="776457" y="3578474"/>
            <a:ext cx="4878038" cy="576262"/>
          </a:xfrm>
          <a:solidFill>
            <a:schemeClr val="accent6"/>
          </a:solidFill>
        </p:spPr>
        <p:txBody>
          <a:bodyPr/>
          <a:lstStyle/>
          <a:p>
            <a:pPr marL="0" indent="0" algn="ctr">
              <a:lnSpc>
                <a:spcPct val="150000"/>
              </a:lnSpc>
              <a:buNone/>
            </a:pPr>
            <a:r>
              <a:rPr lang="en-GB" dirty="0">
                <a:solidFill>
                  <a:schemeClr val="tx1">
                    <a:lumMod val="95000"/>
                  </a:schemeClr>
                </a:solidFill>
              </a:rPr>
              <a:t>P-value &lt; 0.05: 23 proteins </a:t>
            </a:r>
          </a:p>
        </p:txBody>
      </p:sp>
      <p:sp>
        <p:nvSpPr>
          <p:cNvPr id="8" name="Content Placeholder 12">
            <a:extLst>
              <a:ext uri="{FF2B5EF4-FFF2-40B4-BE49-F238E27FC236}">
                <a16:creationId xmlns:a16="http://schemas.microsoft.com/office/drawing/2014/main" id="{F9B590BF-263E-4543-B491-B628C4EEA42C}"/>
              </a:ext>
            </a:extLst>
          </p:cNvPr>
          <p:cNvSpPr txBox="1">
            <a:spLocks/>
          </p:cNvSpPr>
          <p:nvPr/>
        </p:nvSpPr>
        <p:spPr>
          <a:xfrm>
            <a:off x="5806894" y="3578474"/>
            <a:ext cx="4878038" cy="576262"/>
          </a:xfrm>
          <a:prstGeom prst="rect">
            <a:avLst/>
          </a:prstGeom>
          <a:solidFill>
            <a:schemeClr val="accent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lnSpc>
                <a:spcPct val="150000"/>
              </a:lnSpc>
              <a:buNone/>
            </a:pPr>
            <a:r>
              <a:rPr lang="en-GB" dirty="0">
                <a:solidFill>
                  <a:schemeClr val="tx1">
                    <a:lumMod val="95000"/>
                  </a:schemeClr>
                </a:solidFill>
              </a:rPr>
              <a:t>P-value &lt; 0.05: 40 metabolites</a:t>
            </a:r>
          </a:p>
        </p:txBody>
      </p:sp>
      <p:sp>
        <p:nvSpPr>
          <p:cNvPr id="11" name="Text Placeholder 1">
            <a:extLst>
              <a:ext uri="{FF2B5EF4-FFF2-40B4-BE49-F238E27FC236}">
                <a16:creationId xmlns:a16="http://schemas.microsoft.com/office/drawing/2014/main" id="{51A86212-B560-4B3B-BCDE-50307E593704}"/>
              </a:ext>
            </a:extLst>
          </p:cNvPr>
          <p:cNvSpPr txBox="1">
            <a:spLocks/>
          </p:cNvSpPr>
          <p:nvPr/>
        </p:nvSpPr>
        <p:spPr>
          <a:xfrm>
            <a:off x="776457" y="2802995"/>
            <a:ext cx="4878037" cy="57626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lumMod val="95000"/>
                  </a:schemeClr>
                </a:solidFill>
              </a:rPr>
              <a:t>Limma</a:t>
            </a:r>
            <a:r>
              <a:rPr lang="en-GB" sz="2000" dirty="0">
                <a:solidFill>
                  <a:schemeClr val="tx1">
                    <a:lumMod val="95000"/>
                  </a:schemeClr>
                </a:solidFill>
              </a:rPr>
              <a:t> package</a:t>
            </a:r>
          </a:p>
        </p:txBody>
      </p:sp>
      <p:sp>
        <p:nvSpPr>
          <p:cNvPr id="12" name="Text Placeholder 2">
            <a:extLst>
              <a:ext uri="{FF2B5EF4-FFF2-40B4-BE49-F238E27FC236}">
                <a16:creationId xmlns:a16="http://schemas.microsoft.com/office/drawing/2014/main" id="{9EF8D165-337F-434C-A58C-81AECC9C94D2}"/>
              </a:ext>
            </a:extLst>
          </p:cNvPr>
          <p:cNvSpPr txBox="1">
            <a:spLocks/>
          </p:cNvSpPr>
          <p:nvPr/>
        </p:nvSpPr>
        <p:spPr>
          <a:xfrm>
            <a:off x="5806894" y="2802995"/>
            <a:ext cx="4878037" cy="57626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solidFill>
              </a:rPr>
              <a:t>MetaboDIff</a:t>
            </a:r>
            <a:r>
              <a:rPr lang="en-GB" sz="2000" dirty="0">
                <a:solidFill>
                  <a:schemeClr val="tx1"/>
                </a:solidFill>
              </a:rPr>
              <a:t> package</a:t>
            </a:r>
          </a:p>
        </p:txBody>
      </p:sp>
      <p:sp>
        <p:nvSpPr>
          <p:cNvPr id="4" name="Rectangle 3">
            <a:extLst>
              <a:ext uri="{FF2B5EF4-FFF2-40B4-BE49-F238E27FC236}">
                <a16:creationId xmlns:a16="http://schemas.microsoft.com/office/drawing/2014/main" id="{5FEAF7B0-22B7-4BAE-88CF-871DC18AB9AA}"/>
              </a:ext>
            </a:extLst>
          </p:cNvPr>
          <p:cNvSpPr/>
          <p:nvPr/>
        </p:nvSpPr>
        <p:spPr>
          <a:xfrm>
            <a:off x="776457" y="5866558"/>
            <a:ext cx="3164934" cy="576263"/>
          </a:xfrm>
          <a:prstGeom prst="rect">
            <a:avLst/>
          </a:prstGeom>
          <a:noFill/>
          <a:ln w="28575">
            <a:solidFill>
              <a:srgbClr val="FF9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Immune function</a:t>
            </a:r>
          </a:p>
        </p:txBody>
      </p:sp>
      <p:sp>
        <p:nvSpPr>
          <p:cNvPr id="15" name="Rectangle 14">
            <a:extLst>
              <a:ext uri="{FF2B5EF4-FFF2-40B4-BE49-F238E27FC236}">
                <a16:creationId xmlns:a16="http://schemas.microsoft.com/office/drawing/2014/main" id="{07123B55-2961-44FC-A41C-D65178A7568A}"/>
              </a:ext>
            </a:extLst>
          </p:cNvPr>
          <p:cNvSpPr/>
          <p:nvPr/>
        </p:nvSpPr>
        <p:spPr>
          <a:xfrm>
            <a:off x="7519996" y="5866558"/>
            <a:ext cx="3164934" cy="576263"/>
          </a:xfrm>
          <a:prstGeom prst="rect">
            <a:avLst/>
          </a:prstGeom>
          <a:noFill/>
          <a:ln w="28575">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Energy homeostasis</a:t>
            </a:r>
          </a:p>
        </p:txBody>
      </p:sp>
      <p:sp>
        <p:nvSpPr>
          <p:cNvPr id="16" name="Content Placeholder 12">
            <a:extLst>
              <a:ext uri="{FF2B5EF4-FFF2-40B4-BE49-F238E27FC236}">
                <a16:creationId xmlns:a16="http://schemas.microsoft.com/office/drawing/2014/main" id="{7D991532-50C9-406B-93FD-7A8A018AC4C4}"/>
              </a:ext>
            </a:extLst>
          </p:cNvPr>
          <p:cNvSpPr txBox="1">
            <a:spLocks/>
          </p:cNvSpPr>
          <p:nvPr/>
        </p:nvSpPr>
        <p:spPr>
          <a:xfrm>
            <a:off x="776457" y="4318328"/>
            <a:ext cx="4878036" cy="1384638"/>
          </a:xfrm>
          <a:prstGeom prst="rect">
            <a:avLst/>
          </a:prstGeom>
          <a:solidFill>
            <a:schemeClr val="accent6"/>
          </a:solidFill>
          <a:ln>
            <a:noFill/>
          </a:ln>
        </p:spPr>
        <p:txBody>
          <a:bodyPr numCol="3"/>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800" dirty="0">
                <a:solidFill>
                  <a:schemeClr val="tx1">
                    <a:lumMod val="95000"/>
                  </a:schemeClr>
                </a:solidFill>
              </a:rPr>
              <a:t>↑APOC4</a:t>
            </a:r>
          </a:p>
          <a:p>
            <a:pPr marL="0" indent="0">
              <a:spcBef>
                <a:spcPts val="600"/>
              </a:spcBef>
              <a:buNone/>
            </a:pPr>
            <a:r>
              <a:rPr lang="en-GB" sz="1800" dirty="0"/>
              <a:t>↓</a:t>
            </a:r>
            <a:r>
              <a:rPr lang="en-GB" sz="1800" dirty="0">
                <a:solidFill>
                  <a:schemeClr val="tx1">
                    <a:lumMod val="95000"/>
                  </a:schemeClr>
                </a:solidFill>
              </a:rPr>
              <a:t>APOD	</a:t>
            </a:r>
          </a:p>
          <a:p>
            <a:pPr marL="0" indent="0">
              <a:spcBef>
                <a:spcPts val="600"/>
              </a:spcBef>
              <a:buNone/>
            </a:pPr>
            <a:r>
              <a:rPr lang="en-GB" sz="1800" dirty="0"/>
              <a:t>↓ </a:t>
            </a:r>
            <a:r>
              <a:rPr lang="en-GB" sz="1800" dirty="0">
                <a:solidFill>
                  <a:schemeClr val="tx1">
                    <a:lumMod val="95000"/>
                  </a:schemeClr>
                </a:solidFill>
              </a:rPr>
              <a:t>APOA1	</a:t>
            </a:r>
          </a:p>
          <a:p>
            <a:pPr marL="0" indent="0">
              <a:spcBef>
                <a:spcPts val="600"/>
              </a:spcBef>
              <a:buNone/>
            </a:pPr>
            <a:r>
              <a:rPr lang="en-GB" sz="1800" dirty="0"/>
              <a:t>↓ </a:t>
            </a:r>
            <a:r>
              <a:rPr lang="en-GB" sz="1800" dirty="0">
                <a:solidFill>
                  <a:schemeClr val="tx1">
                    <a:lumMod val="95000"/>
                  </a:schemeClr>
                </a:solidFill>
              </a:rPr>
              <a:t>APOF					</a:t>
            </a: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 CFH</a:t>
            </a:r>
          </a:p>
          <a:p>
            <a:pPr marL="0" indent="0">
              <a:spcBef>
                <a:spcPts val="600"/>
              </a:spcBef>
              <a:buNone/>
            </a:pPr>
            <a:r>
              <a:rPr lang="en-GB" sz="1800" dirty="0">
                <a:solidFill>
                  <a:schemeClr val="tx1">
                    <a:lumMod val="95000"/>
                  </a:schemeClr>
                </a:solidFill>
              </a:rPr>
              <a:t>↑ VTN</a:t>
            </a:r>
          </a:p>
          <a:p>
            <a:pPr marL="0" indent="0">
              <a:spcBef>
                <a:spcPts val="600"/>
              </a:spcBef>
              <a:buNone/>
            </a:pPr>
            <a:r>
              <a:rPr lang="en-GB" sz="1800" dirty="0"/>
              <a:t>↓ </a:t>
            </a:r>
            <a:r>
              <a:rPr lang="en-GB" sz="1800" dirty="0">
                <a:solidFill>
                  <a:schemeClr val="tx1">
                    <a:lumMod val="95000"/>
                  </a:schemeClr>
                </a:solidFill>
              </a:rPr>
              <a:t>IL1RAP</a:t>
            </a:r>
          </a:p>
          <a:p>
            <a:pPr marL="0" indent="0">
              <a:spcBef>
                <a:spcPts val="600"/>
              </a:spcBef>
              <a:buNone/>
            </a:pPr>
            <a:r>
              <a:rPr lang="en-GB" sz="1800" dirty="0">
                <a:solidFill>
                  <a:schemeClr val="tx1">
                    <a:lumMod val="95000"/>
                  </a:schemeClr>
                </a:solidFill>
              </a:rPr>
              <a:t>↑ C1QB	</a:t>
            </a:r>
          </a:p>
          <a:p>
            <a:pPr marL="0" indent="0">
              <a:spcBef>
                <a:spcPts val="600"/>
              </a:spcBef>
              <a:buNone/>
            </a:pPr>
            <a:endParaRPr lang="en-GB" sz="1800" dirty="0">
              <a:solidFill>
                <a:schemeClr val="tx1">
                  <a:lumMod val="95000"/>
                </a:schemeClr>
              </a:solidFill>
            </a:endParaRP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t>↓ </a:t>
            </a:r>
            <a:r>
              <a:rPr lang="en-GB" sz="1800" dirty="0">
                <a:solidFill>
                  <a:schemeClr val="tx1">
                    <a:lumMod val="95000"/>
                  </a:schemeClr>
                </a:solidFill>
              </a:rPr>
              <a:t>C4A	    </a:t>
            </a:r>
          </a:p>
          <a:p>
            <a:pPr marL="0" indent="0">
              <a:spcBef>
                <a:spcPts val="600"/>
              </a:spcBef>
              <a:buNone/>
            </a:pPr>
            <a:r>
              <a:rPr lang="en-GB" sz="1800" dirty="0">
                <a:solidFill>
                  <a:schemeClr val="tx1">
                    <a:lumMod val="95000"/>
                  </a:schemeClr>
                </a:solidFill>
              </a:rPr>
              <a:t>↑ HP		</a:t>
            </a:r>
          </a:p>
          <a:p>
            <a:pPr marL="0" indent="0">
              <a:spcBef>
                <a:spcPts val="600"/>
              </a:spcBef>
              <a:buNone/>
            </a:pPr>
            <a:r>
              <a:rPr lang="en-GB" sz="1800" dirty="0"/>
              <a:t>↓ </a:t>
            </a:r>
            <a:r>
              <a:rPr lang="en-GB" sz="1800" dirty="0">
                <a:solidFill>
                  <a:schemeClr val="tx1">
                    <a:lumMod val="95000"/>
                  </a:schemeClr>
                </a:solidFill>
              </a:rPr>
              <a:t>LPA												</a:t>
            </a:r>
          </a:p>
        </p:txBody>
      </p:sp>
      <p:sp>
        <p:nvSpPr>
          <p:cNvPr id="17" name="Content Placeholder 12">
            <a:extLst>
              <a:ext uri="{FF2B5EF4-FFF2-40B4-BE49-F238E27FC236}">
                <a16:creationId xmlns:a16="http://schemas.microsoft.com/office/drawing/2014/main" id="{D51650B3-E8B6-40DA-B994-A7F0DB4BA716}"/>
              </a:ext>
            </a:extLst>
          </p:cNvPr>
          <p:cNvSpPr txBox="1">
            <a:spLocks/>
          </p:cNvSpPr>
          <p:nvPr/>
        </p:nvSpPr>
        <p:spPr>
          <a:xfrm>
            <a:off x="5806895" y="4299558"/>
            <a:ext cx="4878035" cy="1384638"/>
          </a:xfrm>
          <a:prstGeom prst="rect">
            <a:avLst/>
          </a:prstGeom>
          <a:solidFill>
            <a:schemeClr val="accent1"/>
          </a:solidFill>
          <a:ln>
            <a:noFill/>
          </a:ln>
        </p:spPr>
        <p:txBody>
          <a:bodyPr numCol="2"/>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800" dirty="0"/>
              <a:t>↓ </a:t>
            </a:r>
            <a:r>
              <a:rPr lang="en-GB" sz="1800" dirty="0">
                <a:solidFill>
                  <a:schemeClr val="tx1">
                    <a:lumMod val="95000"/>
                  </a:schemeClr>
                </a:solidFill>
              </a:rPr>
              <a:t>2-AG</a:t>
            </a:r>
          </a:p>
          <a:p>
            <a:pPr marL="0" indent="0">
              <a:spcBef>
                <a:spcPts val="600"/>
              </a:spcBef>
              <a:buNone/>
            </a:pPr>
            <a:r>
              <a:rPr lang="en-GB" sz="1800" dirty="0"/>
              <a:t>↓ </a:t>
            </a:r>
            <a:r>
              <a:rPr lang="en-GB" sz="1800" dirty="0">
                <a:solidFill>
                  <a:schemeClr val="tx1">
                    <a:lumMod val="95000"/>
                  </a:schemeClr>
                </a:solidFill>
              </a:rPr>
              <a:t>DHA	</a:t>
            </a:r>
          </a:p>
          <a:p>
            <a:pPr marL="0" indent="0">
              <a:spcBef>
                <a:spcPts val="600"/>
              </a:spcBef>
              <a:buNone/>
            </a:pPr>
            <a:r>
              <a:rPr lang="en-GB" sz="1800" dirty="0">
                <a:solidFill>
                  <a:schemeClr val="tx1">
                    <a:lumMod val="95000"/>
                  </a:schemeClr>
                </a:solidFill>
              </a:rPr>
              <a:t>↑ L-glutamate</a:t>
            </a:r>
          </a:p>
          <a:p>
            <a:pPr marL="0" indent="0">
              <a:spcBef>
                <a:spcPts val="600"/>
              </a:spcBef>
              <a:buNone/>
            </a:pPr>
            <a:r>
              <a:rPr lang="en-GB" sz="1800" dirty="0">
                <a:solidFill>
                  <a:schemeClr val="tx1">
                    <a:lumMod val="95000"/>
                  </a:schemeClr>
                </a:solidFill>
              </a:rPr>
              <a:t>↑ Pyroglutamic acid					</a:t>
            </a:r>
          </a:p>
          <a:p>
            <a:pPr marL="0" indent="0">
              <a:spcBef>
                <a:spcPts val="600"/>
              </a:spcBef>
              <a:buNone/>
            </a:pPr>
            <a:r>
              <a:rPr lang="en-GB" sz="1800" dirty="0">
                <a:solidFill>
                  <a:schemeClr val="tx1">
                    <a:lumMod val="95000"/>
                  </a:schemeClr>
                </a:solidFill>
              </a:rPr>
              <a:t>			</a:t>
            </a:r>
          </a:p>
          <a:p>
            <a:pPr marL="0" indent="0">
              <a:spcBef>
                <a:spcPts val="600"/>
              </a:spcBef>
              <a:buNone/>
            </a:pPr>
            <a:r>
              <a:rPr lang="en-GB" sz="1800" dirty="0">
                <a:solidFill>
                  <a:schemeClr val="tx1">
                    <a:lumMod val="95000"/>
                  </a:schemeClr>
                </a:solidFill>
              </a:rPr>
              <a:t>↑ </a:t>
            </a:r>
            <a:r>
              <a:rPr lang="en-GB" sz="1800" dirty="0" err="1">
                <a:solidFill>
                  <a:schemeClr val="tx1">
                    <a:lumMod val="95000"/>
                  </a:schemeClr>
                </a:solidFill>
              </a:rPr>
              <a:t>Hexanoylcarnitine</a:t>
            </a: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 3-hydroxydodenoic acid</a:t>
            </a:r>
          </a:p>
          <a:p>
            <a:pPr marL="0" indent="0">
              <a:spcBef>
                <a:spcPts val="600"/>
              </a:spcBef>
              <a:buNone/>
            </a:pPr>
            <a:r>
              <a:rPr lang="en-GB" sz="1800" dirty="0"/>
              <a:t>↓ </a:t>
            </a:r>
            <a:r>
              <a:rPr lang="en-GB" sz="1800" dirty="0">
                <a:solidFill>
                  <a:schemeClr val="tx1">
                    <a:lumMod val="95000"/>
                  </a:schemeClr>
                </a:solidFill>
              </a:rPr>
              <a:t>Ethylmalonic acid</a:t>
            </a: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		</a:t>
            </a:r>
          </a:p>
        </p:txBody>
      </p:sp>
      <p:sp>
        <p:nvSpPr>
          <p:cNvPr id="14" name="Rectangle 13">
            <a:extLst>
              <a:ext uri="{FF2B5EF4-FFF2-40B4-BE49-F238E27FC236}">
                <a16:creationId xmlns:a16="http://schemas.microsoft.com/office/drawing/2014/main" id="{E39B2C01-CB87-4309-B811-F860937034BD}"/>
              </a:ext>
            </a:extLst>
          </p:cNvPr>
          <p:cNvSpPr/>
          <p:nvPr/>
        </p:nvSpPr>
        <p:spPr>
          <a:xfrm>
            <a:off x="4148226" y="5866558"/>
            <a:ext cx="3164934" cy="576263"/>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Lipid homeostasis</a:t>
            </a:r>
          </a:p>
        </p:txBody>
      </p:sp>
      <p:cxnSp>
        <p:nvCxnSpPr>
          <p:cNvPr id="6" name="Straight Connector 5">
            <a:extLst>
              <a:ext uri="{FF2B5EF4-FFF2-40B4-BE49-F238E27FC236}">
                <a16:creationId xmlns:a16="http://schemas.microsoft.com/office/drawing/2014/main" id="{DF638846-B59E-424A-BD05-493E9B7A0088}"/>
              </a:ext>
            </a:extLst>
          </p:cNvPr>
          <p:cNvCxnSpPr>
            <a:cxnSpLocks/>
          </p:cNvCxnSpPr>
          <p:nvPr/>
        </p:nvCxnSpPr>
        <p:spPr>
          <a:xfrm>
            <a:off x="2610475" y="4649029"/>
            <a:ext cx="43240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B9C3661-9050-4861-B475-76A37960C3FA}"/>
              </a:ext>
            </a:extLst>
          </p:cNvPr>
          <p:cNvCxnSpPr>
            <a:cxnSpLocks/>
          </p:cNvCxnSpPr>
          <p:nvPr/>
        </p:nvCxnSpPr>
        <p:spPr>
          <a:xfrm>
            <a:off x="4173098" y="4643852"/>
            <a:ext cx="532705"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290AEF-DC95-4834-95B9-9C6A34C65BF5}"/>
              </a:ext>
            </a:extLst>
          </p:cNvPr>
          <p:cNvCxnSpPr>
            <a:cxnSpLocks/>
          </p:cNvCxnSpPr>
          <p:nvPr/>
        </p:nvCxnSpPr>
        <p:spPr>
          <a:xfrm>
            <a:off x="2610475" y="5010647"/>
            <a:ext cx="43240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A5411C3-2610-49E1-8A30-8813A8FFE9CB}"/>
              </a:ext>
            </a:extLst>
          </p:cNvPr>
          <p:cNvCxnSpPr>
            <a:cxnSpLocks/>
          </p:cNvCxnSpPr>
          <p:nvPr/>
        </p:nvCxnSpPr>
        <p:spPr>
          <a:xfrm>
            <a:off x="2631414" y="5684196"/>
            <a:ext cx="584060"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EF79343-3B50-4F42-9BC0-2DDA4126B90D}"/>
              </a:ext>
            </a:extLst>
          </p:cNvPr>
          <p:cNvCxnSpPr>
            <a:cxnSpLocks/>
          </p:cNvCxnSpPr>
          <p:nvPr/>
        </p:nvCxnSpPr>
        <p:spPr>
          <a:xfrm>
            <a:off x="2653434" y="5362026"/>
            <a:ext cx="584060"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1AAF6E-C67D-4BF9-910F-7157EF6D247D}"/>
              </a:ext>
            </a:extLst>
          </p:cNvPr>
          <p:cNvCxnSpPr>
            <a:cxnSpLocks/>
          </p:cNvCxnSpPr>
          <p:nvPr/>
        </p:nvCxnSpPr>
        <p:spPr>
          <a:xfrm>
            <a:off x="4182090" y="5001122"/>
            <a:ext cx="277980"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C5B5EA-4DFD-4F0A-8B0D-91F074E6255C}"/>
              </a:ext>
            </a:extLst>
          </p:cNvPr>
          <p:cNvCxnSpPr>
            <a:cxnSpLocks/>
          </p:cNvCxnSpPr>
          <p:nvPr/>
        </p:nvCxnSpPr>
        <p:spPr>
          <a:xfrm>
            <a:off x="4173098" y="5356184"/>
            <a:ext cx="405817"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6C5B00-4A21-4577-8788-C0C8F23BF91D}"/>
              </a:ext>
            </a:extLst>
          </p:cNvPr>
          <p:cNvCxnSpPr>
            <a:cxnSpLocks/>
          </p:cNvCxnSpPr>
          <p:nvPr/>
        </p:nvCxnSpPr>
        <p:spPr>
          <a:xfrm>
            <a:off x="4182090" y="5447112"/>
            <a:ext cx="405817"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2FE1C99-588E-4595-B36B-82FD77BD1145}"/>
              </a:ext>
            </a:extLst>
          </p:cNvPr>
          <p:cNvCxnSpPr>
            <a:cxnSpLocks/>
          </p:cNvCxnSpPr>
          <p:nvPr/>
        </p:nvCxnSpPr>
        <p:spPr>
          <a:xfrm>
            <a:off x="1025280" y="4643852"/>
            <a:ext cx="774623"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F58A37B-204E-49B0-881D-179EB49E9DA4}"/>
              </a:ext>
            </a:extLst>
          </p:cNvPr>
          <p:cNvCxnSpPr>
            <a:cxnSpLocks/>
          </p:cNvCxnSpPr>
          <p:nvPr/>
        </p:nvCxnSpPr>
        <p:spPr>
          <a:xfrm>
            <a:off x="1015755" y="5010647"/>
            <a:ext cx="6363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259178-1DD5-45A3-B48A-8CFD87345B64}"/>
              </a:ext>
            </a:extLst>
          </p:cNvPr>
          <p:cNvCxnSpPr>
            <a:cxnSpLocks/>
          </p:cNvCxnSpPr>
          <p:nvPr/>
        </p:nvCxnSpPr>
        <p:spPr>
          <a:xfrm>
            <a:off x="1025280" y="5684196"/>
            <a:ext cx="6363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E39FE2-26A6-4276-BB87-054B34ABCD89}"/>
              </a:ext>
            </a:extLst>
          </p:cNvPr>
          <p:cNvCxnSpPr>
            <a:cxnSpLocks/>
          </p:cNvCxnSpPr>
          <p:nvPr/>
        </p:nvCxnSpPr>
        <p:spPr>
          <a:xfrm>
            <a:off x="1015755" y="5349367"/>
            <a:ext cx="774623"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272BDCD-5825-4DC9-A6C4-86F57039F2F5}"/>
              </a:ext>
            </a:extLst>
          </p:cNvPr>
          <p:cNvCxnSpPr>
            <a:cxnSpLocks/>
          </p:cNvCxnSpPr>
          <p:nvPr/>
        </p:nvCxnSpPr>
        <p:spPr>
          <a:xfrm>
            <a:off x="6096000" y="5001122"/>
            <a:ext cx="48721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73B919F-6FE1-4732-92AD-C235DC3D7613}"/>
              </a:ext>
            </a:extLst>
          </p:cNvPr>
          <p:cNvCxnSpPr>
            <a:cxnSpLocks/>
          </p:cNvCxnSpPr>
          <p:nvPr/>
        </p:nvCxnSpPr>
        <p:spPr>
          <a:xfrm>
            <a:off x="8431127" y="4980104"/>
            <a:ext cx="217443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B6B653-6B0B-478C-940F-8071BE609AB1}"/>
              </a:ext>
            </a:extLst>
          </p:cNvPr>
          <p:cNvCxnSpPr>
            <a:cxnSpLocks/>
          </p:cNvCxnSpPr>
          <p:nvPr/>
        </p:nvCxnSpPr>
        <p:spPr>
          <a:xfrm>
            <a:off x="8245911" y="5251854"/>
            <a:ext cx="48721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02F278-FDD2-4D61-BC46-0D8E7AA7EB36}"/>
              </a:ext>
            </a:extLst>
          </p:cNvPr>
          <p:cNvCxnSpPr>
            <a:cxnSpLocks/>
          </p:cNvCxnSpPr>
          <p:nvPr/>
        </p:nvCxnSpPr>
        <p:spPr>
          <a:xfrm>
            <a:off x="8431127" y="5643313"/>
            <a:ext cx="198922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4B447BE-1FA6-430A-817A-BFFE0CD99F01}"/>
              </a:ext>
            </a:extLst>
          </p:cNvPr>
          <p:cNvCxnSpPr>
            <a:cxnSpLocks/>
          </p:cNvCxnSpPr>
          <p:nvPr/>
        </p:nvCxnSpPr>
        <p:spPr>
          <a:xfrm>
            <a:off x="8431127" y="4643852"/>
            <a:ext cx="198922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74E0AB5-DFC0-4D69-B774-C3F8C5BF977C}"/>
              </a:ext>
            </a:extLst>
          </p:cNvPr>
          <p:cNvCxnSpPr>
            <a:cxnSpLocks/>
          </p:cNvCxnSpPr>
          <p:nvPr/>
        </p:nvCxnSpPr>
        <p:spPr>
          <a:xfrm>
            <a:off x="6090960" y="4643852"/>
            <a:ext cx="487218"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4243BB-FD07-41A9-BAD9-71C9A9D190FA}"/>
              </a:ext>
            </a:extLst>
          </p:cNvPr>
          <p:cNvCxnSpPr>
            <a:cxnSpLocks/>
          </p:cNvCxnSpPr>
          <p:nvPr/>
        </p:nvCxnSpPr>
        <p:spPr>
          <a:xfrm>
            <a:off x="6096000" y="5359318"/>
            <a:ext cx="1309410"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5834378-BDA6-4377-8C22-5B3F9CB0A85C}"/>
              </a:ext>
            </a:extLst>
          </p:cNvPr>
          <p:cNvCxnSpPr>
            <a:cxnSpLocks/>
          </p:cNvCxnSpPr>
          <p:nvPr/>
        </p:nvCxnSpPr>
        <p:spPr>
          <a:xfrm flipV="1">
            <a:off x="6090960" y="5657350"/>
            <a:ext cx="1970236" cy="1"/>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BD0F983-C5A2-498E-9B87-CD19DCF5E78A}"/>
              </a:ext>
            </a:extLst>
          </p:cNvPr>
          <p:cNvSpPr txBox="1"/>
          <p:nvPr/>
        </p:nvSpPr>
        <p:spPr>
          <a:xfrm>
            <a:off x="646111" y="1112681"/>
            <a:ext cx="9774238" cy="892552"/>
          </a:xfrm>
          <a:prstGeom prst="rect">
            <a:avLst/>
          </a:prstGeom>
          <a:noFill/>
        </p:spPr>
        <p:txBody>
          <a:bodyPr wrap="square">
            <a:spAutoFit/>
          </a:bodyPr>
          <a:lstStyle/>
          <a:p>
            <a:r>
              <a:rPr lang="en-GB" sz="2600" dirty="0">
                <a:solidFill>
                  <a:schemeClr val="tx2"/>
                </a:solidFill>
              </a:rPr>
              <a:t>What proteins/metabolites have sig. different abundances between IR and IS?</a:t>
            </a:r>
          </a:p>
        </p:txBody>
      </p:sp>
      <p:sp>
        <p:nvSpPr>
          <p:cNvPr id="37" name="TextBox 36">
            <a:extLst>
              <a:ext uri="{FF2B5EF4-FFF2-40B4-BE49-F238E27FC236}">
                <a16:creationId xmlns:a16="http://schemas.microsoft.com/office/drawing/2014/main" id="{E08F8190-5E86-43C6-858C-8365025F15D2}"/>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15</a:t>
            </a:r>
          </a:p>
        </p:txBody>
      </p:sp>
      <p:sp>
        <p:nvSpPr>
          <p:cNvPr id="39" name="Oval 38">
            <a:extLst>
              <a:ext uri="{FF2B5EF4-FFF2-40B4-BE49-F238E27FC236}">
                <a16:creationId xmlns:a16="http://schemas.microsoft.com/office/drawing/2014/main" id="{B5190D05-644E-4C18-B5F7-3815D7C2CE9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0803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Combined Pathway Analysis</a:t>
            </a:r>
            <a:br>
              <a:rPr lang="en-GB" sz="3900" dirty="0"/>
            </a:br>
            <a:endParaRPr lang="en-GB" sz="3200" dirty="0"/>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Selection criteria: p &lt; 0.05</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473550254"/>
              </p:ext>
            </p:extLst>
          </p:nvPr>
        </p:nvGraphicFramePr>
        <p:xfrm>
          <a:off x="457199" y="3149600"/>
          <a:ext cx="5638803" cy="3654961"/>
        </p:xfrm>
        <a:graphic>
          <a:graphicData uri="http://schemas.openxmlformats.org/drawingml/2006/table">
            <a:tbl>
              <a:tblPr firstRow="1" bandRow="1">
                <a:tableStyleId>{5C22544A-7EE6-4342-B048-85BDC9FD1C3A}</a:tableStyleId>
              </a:tblPr>
              <a:tblGrid>
                <a:gridCol w="2594759">
                  <a:extLst>
                    <a:ext uri="{9D8B030D-6E8A-4147-A177-3AD203B41FA5}">
                      <a16:colId xmlns:a16="http://schemas.microsoft.com/office/drawing/2014/main" val="2785728019"/>
                    </a:ext>
                  </a:extLst>
                </a:gridCol>
                <a:gridCol w="1992653">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45297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31569">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Structural Pathway of IL-1</a:t>
                      </a:r>
                      <a:endParaRPr lang="en-GB" dirty="0"/>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3175634301"/>
                  </a:ext>
                </a:extLst>
              </a:tr>
              <a:tr h="606105">
                <a:tc>
                  <a:txBody>
                    <a:bodyPr/>
                    <a:lstStyle/>
                    <a:p>
                      <a:r>
                        <a:rPr lang="en-GB" dirty="0"/>
                        <a:t>Thermogenesis</a:t>
                      </a:r>
                    </a:p>
                  </a:txBody>
                  <a:tcPr/>
                </a:tc>
                <a:tc>
                  <a:txBody>
                    <a:bodyPr/>
                    <a:lstStyle/>
                    <a:p>
                      <a:r>
                        <a:rPr lang="en-GB" dirty="0"/>
                        <a:t>2-AG </a:t>
                      </a:r>
                    </a:p>
                  </a:txBody>
                  <a:tcPr/>
                </a:tc>
                <a:tc>
                  <a:txBody>
                    <a:bodyPr/>
                    <a:lstStyle/>
                    <a:p>
                      <a:r>
                        <a:rPr lang="en-GB" dirty="0"/>
                        <a:t>-0.758</a:t>
                      </a:r>
                    </a:p>
                  </a:txBody>
                  <a:tcPr/>
                </a:tc>
                <a:extLst>
                  <a:ext uri="{0D108BD9-81ED-4DB2-BD59-A6C34878D82A}">
                    <a16:rowId xmlns:a16="http://schemas.microsoft.com/office/drawing/2014/main" val="361112695"/>
                  </a:ext>
                </a:extLst>
              </a:tr>
              <a:tr h="817540">
                <a:tc>
                  <a:txBody>
                    <a:bodyPr/>
                    <a:lstStyle/>
                    <a:p>
                      <a:r>
                        <a:rPr lang="en-GB" dirty="0"/>
                        <a:t>PPAR alpha pathway</a:t>
                      </a:r>
                    </a:p>
                  </a:txBody>
                  <a:tcPr/>
                </a:tc>
                <a:tc>
                  <a:txBody>
                    <a:bodyPr/>
                    <a:lstStyle/>
                    <a:p>
                      <a:r>
                        <a:rPr lang="en-GB" dirty="0"/>
                        <a:t>APOA1</a:t>
                      </a:r>
                    </a:p>
                    <a:p>
                      <a:r>
                        <a:rPr lang="en-GB" dirty="0"/>
                        <a:t>PLTP</a:t>
                      </a:r>
                    </a:p>
                    <a:p>
                      <a:endParaRPr lang="en-GB" dirty="0"/>
                    </a:p>
                  </a:txBody>
                  <a:tcPr/>
                </a:tc>
                <a:tc>
                  <a:txBody>
                    <a:bodyPr/>
                    <a:lstStyle/>
                    <a:p>
                      <a:r>
                        <a:rPr lang="en-GB" dirty="0"/>
                        <a:t>-0.301</a:t>
                      </a:r>
                    </a:p>
                    <a:p>
                      <a:r>
                        <a:rPr lang="en-GB" dirty="0"/>
                        <a:t>-0.458</a:t>
                      </a:r>
                    </a:p>
                    <a:p>
                      <a:endParaRPr lang="en-GB" dirty="0"/>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168380665"/>
              </p:ext>
            </p:extLst>
          </p:nvPr>
        </p:nvGraphicFramePr>
        <p:xfrm>
          <a:off x="6214533" y="3146482"/>
          <a:ext cx="5638803" cy="2237615"/>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45545">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bl>
          </a:graphicData>
        </a:graphic>
      </p:graphicFrame>
      <p:sp>
        <p:nvSpPr>
          <p:cNvPr id="11" name="TextBox 10">
            <a:extLst>
              <a:ext uri="{FF2B5EF4-FFF2-40B4-BE49-F238E27FC236}">
                <a16:creationId xmlns:a16="http://schemas.microsoft.com/office/drawing/2014/main" id="{C4890507-DE21-4F7B-9B9D-AADD34F7BFEE}"/>
              </a:ext>
            </a:extLst>
          </p:cNvPr>
          <p:cNvSpPr txBox="1"/>
          <p:nvPr/>
        </p:nvSpPr>
        <p:spPr>
          <a:xfrm>
            <a:off x="646111" y="1152982"/>
            <a:ext cx="10053558" cy="492443"/>
          </a:xfrm>
          <a:prstGeom prst="rect">
            <a:avLst/>
          </a:prstGeom>
          <a:noFill/>
        </p:spPr>
        <p:txBody>
          <a:bodyPr wrap="square">
            <a:spAutoFit/>
          </a:bodyPr>
          <a:lstStyle/>
          <a:p>
            <a:r>
              <a:rPr lang="en-GB" sz="2600" dirty="0">
                <a:solidFill>
                  <a:schemeClr val="tx2"/>
                </a:solidFill>
              </a:rPr>
              <a:t>What pathways are most likely altered in IR compared to IS?</a:t>
            </a:r>
          </a:p>
        </p:txBody>
      </p:sp>
      <p:cxnSp>
        <p:nvCxnSpPr>
          <p:cNvPr id="15" name="Straight Connector 14">
            <a:extLst>
              <a:ext uri="{FF2B5EF4-FFF2-40B4-BE49-F238E27FC236}">
                <a16:creationId xmlns:a16="http://schemas.microsoft.com/office/drawing/2014/main" id="{DD9CFFC8-F49F-4F8A-86F1-92D5AF8324A5}"/>
              </a:ext>
            </a:extLst>
          </p:cNvPr>
          <p:cNvCxnSpPr>
            <a:cxnSpLocks/>
          </p:cNvCxnSpPr>
          <p:nvPr/>
        </p:nvCxnSpPr>
        <p:spPr>
          <a:xfrm>
            <a:off x="558765" y="3883832"/>
            <a:ext cx="1424414"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7A1BC9-7217-4535-B3F3-DF2FA0655242}"/>
              </a:ext>
            </a:extLst>
          </p:cNvPr>
          <p:cNvCxnSpPr>
            <a:cxnSpLocks/>
          </p:cNvCxnSpPr>
          <p:nvPr/>
        </p:nvCxnSpPr>
        <p:spPr>
          <a:xfrm>
            <a:off x="558765" y="4309365"/>
            <a:ext cx="208943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5F6EAE-A655-431A-8275-4AA6E820CFD3}"/>
              </a:ext>
            </a:extLst>
          </p:cNvPr>
          <p:cNvCxnSpPr>
            <a:cxnSpLocks/>
          </p:cNvCxnSpPr>
          <p:nvPr/>
        </p:nvCxnSpPr>
        <p:spPr>
          <a:xfrm>
            <a:off x="558765" y="4570621"/>
            <a:ext cx="1317536"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B3E0FD-21F0-4906-ABE5-59E09F010FB4}"/>
              </a:ext>
            </a:extLst>
          </p:cNvPr>
          <p:cNvCxnSpPr>
            <a:cxnSpLocks/>
          </p:cNvCxnSpPr>
          <p:nvPr/>
        </p:nvCxnSpPr>
        <p:spPr>
          <a:xfrm>
            <a:off x="558765" y="4962507"/>
            <a:ext cx="232693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5AFB66-C773-4546-874C-A59B170E04BA}"/>
              </a:ext>
            </a:extLst>
          </p:cNvPr>
          <p:cNvCxnSpPr>
            <a:cxnSpLocks/>
          </p:cNvCxnSpPr>
          <p:nvPr/>
        </p:nvCxnSpPr>
        <p:spPr>
          <a:xfrm>
            <a:off x="558765" y="5209909"/>
            <a:ext cx="32000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0DFB2-3459-4209-A511-258A75458053}"/>
              </a:ext>
            </a:extLst>
          </p:cNvPr>
          <p:cNvCxnSpPr>
            <a:cxnSpLocks/>
          </p:cNvCxnSpPr>
          <p:nvPr/>
        </p:nvCxnSpPr>
        <p:spPr>
          <a:xfrm flipV="1">
            <a:off x="558765" y="5605718"/>
            <a:ext cx="1626295" cy="9933"/>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8D7E44-829F-4BC6-B4D6-3F0DA68238A8}"/>
              </a:ext>
            </a:extLst>
          </p:cNvPr>
          <p:cNvCxnSpPr>
            <a:cxnSpLocks/>
          </p:cNvCxnSpPr>
          <p:nvPr/>
        </p:nvCxnSpPr>
        <p:spPr>
          <a:xfrm>
            <a:off x="558765" y="6247021"/>
            <a:ext cx="22438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2ECF02-7B55-4434-AB52-6E018F86848F}"/>
              </a:ext>
            </a:extLst>
          </p:cNvPr>
          <p:cNvCxnSpPr>
            <a:cxnSpLocks/>
          </p:cNvCxnSpPr>
          <p:nvPr/>
        </p:nvCxnSpPr>
        <p:spPr>
          <a:xfrm flipV="1">
            <a:off x="6316318" y="3883832"/>
            <a:ext cx="2281417" cy="9934"/>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377EEC-63CB-432A-B496-1E0AB7076AD5}"/>
              </a:ext>
            </a:extLst>
          </p:cNvPr>
          <p:cNvCxnSpPr>
            <a:cxnSpLocks/>
          </p:cNvCxnSpPr>
          <p:nvPr/>
        </p:nvCxnSpPr>
        <p:spPr>
          <a:xfrm>
            <a:off x="6316317" y="4641050"/>
            <a:ext cx="2186415"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B3BCAB8-0D31-4E21-91DE-4BCE52561804}"/>
              </a:ext>
            </a:extLst>
          </p:cNvPr>
          <p:cNvCxnSpPr>
            <a:cxnSpLocks/>
          </p:cNvCxnSpPr>
          <p:nvPr/>
        </p:nvCxnSpPr>
        <p:spPr>
          <a:xfrm>
            <a:off x="6316316" y="4910826"/>
            <a:ext cx="1140710"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12120F-A6EB-4D97-BCDC-FF30F4247D6C}"/>
              </a:ext>
            </a:extLst>
          </p:cNvPr>
          <p:cNvCxnSpPr>
            <a:cxnSpLocks/>
          </p:cNvCxnSpPr>
          <p:nvPr/>
        </p:nvCxnSpPr>
        <p:spPr>
          <a:xfrm>
            <a:off x="6316316" y="5174284"/>
            <a:ext cx="1260141"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1A56ECB-4DF6-4F1C-8385-D53619669505}"/>
              </a:ext>
            </a:extLst>
          </p:cNvPr>
          <p:cNvSpPr/>
          <p:nvPr/>
        </p:nvSpPr>
        <p:spPr>
          <a:xfrm>
            <a:off x="6946386" y="5545184"/>
            <a:ext cx="1980264" cy="576263"/>
          </a:xfrm>
          <a:prstGeom prst="rect">
            <a:avLst/>
          </a:prstGeom>
          <a:noFill/>
          <a:ln w="28575">
            <a:solidFill>
              <a:srgbClr val="FF9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Immune function</a:t>
            </a:r>
          </a:p>
        </p:txBody>
      </p:sp>
      <p:sp>
        <p:nvSpPr>
          <p:cNvPr id="39" name="Rectangle 38">
            <a:extLst>
              <a:ext uri="{FF2B5EF4-FFF2-40B4-BE49-F238E27FC236}">
                <a16:creationId xmlns:a16="http://schemas.microsoft.com/office/drawing/2014/main" id="{C3E86D3D-1686-450A-8F0A-6A9D7F9B1C1F}"/>
              </a:ext>
            </a:extLst>
          </p:cNvPr>
          <p:cNvSpPr/>
          <p:nvPr/>
        </p:nvSpPr>
        <p:spPr>
          <a:xfrm>
            <a:off x="8196889" y="6216423"/>
            <a:ext cx="1980264" cy="576263"/>
          </a:xfrm>
          <a:prstGeom prst="rect">
            <a:avLst/>
          </a:prstGeom>
          <a:noFill/>
          <a:ln w="28575">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Energy homeostasis</a:t>
            </a:r>
          </a:p>
        </p:txBody>
      </p:sp>
      <p:sp>
        <p:nvSpPr>
          <p:cNvPr id="40" name="Rectangle 39">
            <a:extLst>
              <a:ext uri="{FF2B5EF4-FFF2-40B4-BE49-F238E27FC236}">
                <a16:creationId xmlns:a16="http://schemas.microsoft.com/office/drawing/2014/main" id="{0074DB68-71D0-4958-B306-011B08B3C2A7}"/>
              </a:ext>
            </a:extLst>
          </p:cNvPr>
          <p:cNvSpPr/>
          <p:nvPr/>
        </p:nvSpPr>
        <p:spPr>
          <a:xfrm>
            <a:off x="9532279" y="5518437"/>
            <a:ext cx="1980264" cy="576263"/>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Lipid homeostasis</a:t>
            </a:r>
          </a:p>
        </p:txBody>
      </p:sp>
      <p:sp>
        <p:nvSpPr>
          <p:cNvPr id="24" name="TextBox 23">
            <a:extLst>
              <a:ext uri="{FF2B5EF4-FFF2-40B4-BE49-F238E27FC236}">
                <a16:creationId xmlns:a16="http://schemas.microsoft.com/office/drawing/2014/main" id="{1E37E10B-9356-4D9E-849C-B9470460400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16</a:t>
            </a:r>
          </a:p>
        </p:txBody>
      </p:sp>
      <p:sp>
        <p:nvSpPr>
          <p:cNvPr id="26" name="Oval 25">
            <a:extLst>
              <a:ext uri="{FF2B5EF4-FFF2-40B4-BE49-F238E27FC236}">
                <a16:creationId xmlns:a16="http://schemas.microsoft.com/office/drawing/2014/main" id="{274D17EA-AE55-4242-96F7-F7D3D61FC2B4}"/>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0492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8FB6D8-2A8E-4B40-889C-20CE4D520C5B}"/>
              </a:ext>
            </a:extLst>
          </p:cNvPr>
          <p:cNvSpPr/>
          <p:nvPr/>
        </p:nvSpPr>
        <p:spPr>
          <a:xfrm>
            <a:off x="2946564" y="5367380"/>
            <a:ext cx="6298871" cy="1356805"/>
          </a:xfrm>
          <a:prstGeom prst="rect">
            <a:avLst/>
          </a:prstGeom>
          <a:solidFill>
            <a:schemeClr val="tx1">
              <a:lumMod val="75000"/>
              <a:alpha val="58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Discussion: Combined Pathway Analysis</a:t>
            </a:r>
            <a:br>
              <a:rPr lang="en-GB" sz="3900" dirty="0"/>
            </a:br>
            <a:endParaRPr lang="en-GB" sz="3200" dirty="0"/>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589308"/>
            <a:ext cx="11277602" cy="3147602"/>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endParaRPr lang="en-GB" sz="2400" dirty="0">
              <a:solidFill>
                <a:schemeClr val="tx1">
                  <a:lumMod val="95000"/>
                </a:schemeClr>
              </a:solidFill>
            </a:endParaRPr>
          </a:p>
        </p:txBody>
      </p:sp>
      <p:sp>
        <p:nvSpPr>
          <p:cNvPr id="10" name="Content Placeholder 12">
            <a:extLst>
              <a:ext uri="{FF2B5EF4-FFF2-40B4-BE49-F238E27FC236}">
                <a16:creationId xmlns:a16="http://schemas.microsoft.com/office/drawing/2014/main" id="{8F056D0F-2F5F-4110-A6FB-AD34B8181480}"/>
              </a:ext>
            </a:extLst>
          </p:cNvPr>
          <p:cNvSpPr txBox="1">
            <a:spLocks/>
          </p:cNvSpPr>
          <p:nvPr/>
        </p:nvSpPr>
        <p:spPr>
          <a:xfrm>
            <a:off x="457198" y="1720394"/>
            <a:ext cx="11277601" cy="569179"/>
          </a:xfrm>
          <a:prstGeom prst="rect">
            <a:avLst/>
          </a:prstGeom>
          <a:noFill/>
          <a:ln>
            <a:no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600"/>
              </a:spcBef>
              <a:buNone/>
            </a:pPr>
            <a:r>
              <a:rPr lang="en-GB" sz="2400" dirty="0">
                <a:solidFill>
                  <a:srgbClr val="E25454"/>
                </a:solidFill>
              </a:rPr>
              <a:t>Problem</a:t>
            </a:r>
            <a:r>
              <a:rPr lang="en-GB" sz="2400" dirty="0">
                <a:solidFill>
                  <a:srgbClr val="FF0000"/>
                </a:solidFill>
              </a:rPr>
              <a:t>:</a:t>
            </a:r>
            <a:r>
              <a:rPr lang="en-GB" sz="2400" dirty="0">
                <a:solidFill>
                  <a:schemeClr val="tx1">
                    <a:lumMod val="95000"/>
                  </a:schemeClr>
                </a:solidFill>
              </a:rPr>
              <a:t> all these pathways only contained 1-2 hits.</a:t>
            </a:r>
          </a:p>
        </p:txBody>
      </p:sp>
      <p:sp>
        <p:nvSpPr>
          <p:cNvPr id="15" name="Content Placeholder 12">
            <a:extLst>
              <a:ext uri="{FF2B5EF4-FFF2-40B4-BE49-F238E27FC236}">
                <a16:creationId xmlns:a16="http://schemas.microsoft.com/office/drawing/2014/main" id="{1C556F8C-2914-4D4F-9C86-20138FD92DFF}"/>
              </a:ext>
            </a:extLst>
          </p:cNvPr>
          <p:cNvSpPr txBox="1">
            <a:spLocks/>
          </p:cNvSpPr>
          <p:nvPr/>
        </p:nvSpPr>
        <p:spPr>
          <a:xfrm>
            <a:off x="457198" y="2248797"/>
            <a:ext cx="11277601" cy="980180"/>
          </a:xfrm>
          <a:prstGeom prst="rect">
            <a:avLst/>
          </a:prstGeom>
          <a:noFill/>
          <a:ln>
            <a:no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1">
              <a:spcBef>
                <a:spcPts val="600"/>
              </a:spcBef>
              <a:buFont typeface="Century Gothic" panose="020B0502020202020204" pitchFamily="34" charset="0"/>
              <a:buChar char="→"/>
            </a:pPr>
            <a:r>
              <a:rPr lang="en-GB" sz="2400" dirty="0">
                <a:solidFill>
                  <a:schemeClr val="tx1">
                    <a:lumMod val="95000"/>
                  </a:schemeClr>
                </a:solidFill>
              </a:rPr>
              <a:t>Are these pathway alterations large enough to result in noticeable differences between the IR and IS group?</a:t>
            </a:r>
          </a:p>
        </p:txBody>
      </p:sp>
      <p:sp>
        <p:nvSpPr>
          <p:cNvPr id="16" name="Content Placeholder 12">
            <a:extLst>
              <a:ext uri="{FF2B5EF4-FFF2-40B4-BE49-F238E27FC236}">
                <a16:creationId xmlns:a16="http://schemas.microsoft.com/office/drawing/2014/main" id="{33116C73-BE84-40D9-98AB-80CEE024B88C}"/>
              </a:ext>
            </a:extLst>
          </p:cNvPr>
          <p:cNvSpPr txBox="1">
            <a:spLocks/>
          </p:cNvSpPr>
          <p:nvPr/>
        </p:nvSpPr>
        <p:spPr>
          <a:xfrm>
            <a:off x="741113" y="3157550"/>
            <a:ext cx="10412660" cy="1341853"/>
          </a:xfrm>
          <a:prstGeom prst="rect">
            <a:avLst/>
          </a:prstGeom>
          <a:noFill/>
          <a:ln>
            <a:no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lvl="1" indent="0">
              <a:spcBef>
                <a:spcPts val="600"/>
              </a:spcBef>
              <a:buNone/>
            </a:pPr>
            <a:r>
              <a:rPr lang="en-GB" sz="2400" dirty="0">
                <a:solidFill>
                  <a:srgbClr val="FFA15B"/>
                </a:solidFill>
              </a:rPr>
              <a:t>Debateable: may be due to low coverage.</a:t>
            </a:r>
          </a:p>
          <a:p>
            <a:pPr marL="457200" lvl="1" indent="0">
              <a:spcBef>
                <a:spcPts val="600"/>
              </a:spcBef>
              <a:buNone/>
            </a:pPr>
            <a:r>
              <a:rPr lang="en-GB" sz="2400" dirty="0">
                <a:solidFill>
                  <a:srgbClr val="72AF2F"/>
                </a:solidFill>
              </a:rPr>
              <a:t>Possible solution: 1 tool with coverage of </a:t>
            </a:r>
            <a:r>
              <a:rPr lang="en-GB" sz="2400" dirty="0" err="1">
                <a:solidFill>
                  <a:srgbClr val="72AF2F"/>
                </a:solidFill>
              </a:rPr>
              <a:t>WikiPathways</a:t>
            </a:r>
            <a:r>
              <a:rPr lang="en-GB" sz="2400" dirty="0">
                <a:solidFill>
                  <a:srgbClr val="72AF2F"/>
                </a:solidFill>
              </a:rPr>
              <a:t>, KEGG and </a:t>
            </a:r>
            <a:r>
              <a:rPr lang="en-GB" sz="2400" dirty="0" err="1">
                <a:solidFill>
                  <a:srgbClr val="72AF2F"/>
                </a:solidFill>
              </a:rPr>
              <a:t>Reactome</a:t>
            </a:r>
            <a:r>
              <a:rPr lang="en-GB" sz="2400" dirty="0">
                <a:solidFill>
                  <a:srgbClr val="72AF2F"/>
                </a:solidFill>
              </a:rPr>
              <a:t>.</a:t>
            </a:r>
          </a:p>
          <a:p>
            <a:pPr marL="457200" lvl="1" indent="0">
              <a:spcBef>
                <a:spcPts val="600"/>
              </a:spcBef>
              <a:buNone/>
            </a:pPr>
            <a:endParaRPr lang="en-GB" sz="2400" dirty="0">
              <a:solidFill>
                <a:schemeClr val="tx1">
                  <a:lumMod val="95000"/>
                </a:schemeClr>
              </a:solidFill>
            </a:endParaRPr>
          </a:p>
        </p:txBody>
      </p:sp>
      <p:sp>
        <p:nvSpPr>
          <p:cNvPr id="2" name="Arrow: Down 1">
            <a:extLst>
              <a:ext uri="{FF2B5EF4-FFF2-40B4-BE49-F238E27FC236}">
                <a16:creationId xmlns:a16="http://schemas.microsoft.com/office/drawing/2014/main" id="{C47DCF40-1F87-41C9-BCC4-7946BD7A6817}"/>
              </a:ext>
            </a:extLst>
          </p:cNvPr>
          <p:cNvSpPr/>
          <p:nvPr/>
        </p:nvSpPr>
        <p:spPr>
          <a:xfrm>
            <a:off x="5646885" y="4739808"/>
            <a:ext cx="898225" cy="867977"/>
          </a:xfrm>
          <a:prstGeom prst="downArrow">
            <a:avLst/>
          </a:prstGeom>
          <a:solidFill>
            <a:schemeClr val="tx1">
              <a:lumMod val="6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ACEFF3A6-4C4F-4B3E-8FCE-F1AD2E70887B}"/>
              </a:ext>
            </a:extLst>
          </p:cNvPr>
          <p:cNvSpPr/>
          <p:nvPr/>
        </p:nvSpPr>
        <p:spPr>
          <a:xfrm>
            <a:off x="3198672" y="5584117"/>
            <a:ext cx="5794650" cy="923330"/>
          </a:xfrm>
          <a:prstGeom prst="rect">
            <a:avLst/>
          </a:prstGeom>
        </p:spPr>
        <p:txBody>
          <a:bodyPr wrap="square">
            <a:spAutoFit/>
          </a:bodyPr>
          <a:lstStyle/>
          <a:p>
            <a:pPr algn="ctr"/>
            <a:r>
              <a:rPr lang="en-GB" dirty="0"/>
              <a:t>Network Analysis: Are there biological pathways that contain more than 2 of the significantly altered proteins/metabolites?</a:t>
            </a:r>
          </a:p>
        </p:txBody>
      </p:sp>
      <p:sp>
        <p:nvSpPr>
          <p:cNvPr id="12" name="TextBox 11">
            <a:extLst>
              <a:ext uri="{FF2B5EF4-FFF2-40B4-BE49-F238E27FC236}">
                <a16:creationId xmlns:a16="http://schemas.microsoft.com/office/drawing/2014/main" id="{A8691C62-CB00-4B51-B312-87DE80473C00}"/>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14" name="Oval 13">
            <a:extLst>
              <a:ext uri="{FF2B5EF4-FFF2-40B4-BE49-F238E27FC236}">
                <a16:creationId xmlns:a16="http://schemas.microsoft.com/office/drawing/2014/main" id="{3B1D5FCC-699C-432C-BB07-DDB71790FEA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1301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6" grpId="0"/>
      <p:bldP spid="2"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298607"/>
            <a:ext cx="9404723" cy="1334985"/>
          </a:xfrm>
        </p:spPr>
        <p:txBody>
          <a:bodyPr/>
          <a:lstStyle/>
          <a:p>
            <a:pPr>
              <a:lnSpc>
                <a:spcPts val="5200"/>
              </a:lnSpc>
              <a:spcAft>
                <a:spcPts val="6000"/>
              </a:spcAft>
            </a:pPr>
            <a:r>
              <a:rPr lang="en-GB" sz="3700" dirty="0"/>
              <a:t>Results: Network Analysis</a:t>
            </a:r>
            <a:endParaRPr lang="en-GB" sz="3200" dirty="0"/>
          </a:p>
        </p:txBody>
      </p:sp>
      <p:sp>
        <p:nvSpPr>
          <p:cNvPr id="9" name="Rectangle 1">
            <a:extLst>
              <a:ext uri="{FF2B5EF4-FFF2-40B4-BE49-F238E27FC236}">
                <a16:creationId xmlns:a16="http://schemas.microsoft.com/office/drawing/2014/main" id="{79F39F07-382E-4447-A12C-25B238E5E23F}"/>
              </a:ext>
            </a:extLst>
          </p:cNvPr>
          <p:cNvSpPr>
            <a:spLocks noChangeArrowheads="1"/>
          </p:cNvSpPr>
          <p:nvPr/>
        </p:nvSpPr>
        <p:spPr bwMode="auto">
          <a:xfrm>
            <a:off x="8942992" y="2315117"/>
            <a:ext cx="320630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Pathways = purple.</a:t>
            </a:r>
            <a:endParaRPr lang="en-US" altLang="en-US" dirty="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Proteins (HGNC annotation) = grey.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u="none" strike="noStrike" cap="none" normalizeH="0" baseline="0" dirty="0">
              <a:ln>
                <a:noFill/>
              </a:ln>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Size of the pathway nodes represents their out-degree size.</a:t>
            </a:r>
            <a:endParaRPr kumimoji="0" lang="en-US" altLang="en-US" b="0" u="none" strike="noStrike" cap="none" normalizeH="0" baseline="0" dirty="0">
              <a:ln>
                <a:noFill/>
              </a:ln>
              <a:effectLst/>
            </a:endParaRPr>
          </a:p>
        </p:txBody>
      </p:sp>
      <p:sp>
        <p:nvSpPr>
          <p:cNvPr id="8" name="TextBox 7">
            <a:extLst>
              <a:ext uri="{FF2B5EF4-FFF2-40B4-BE49-F238E27FC236}">
                <a16:creationId xmlns:a16="http://schemas.microsoft.com/office/drawing/2014/main" id="{50C78C1C-1443-4A09-B584-63ED52B7D5CA}"/>
              </a:ext>
            </a:extLst>
          </p:cNvPr>
          <p:cNvSpPr txBox="1"/>
          <p:nvPr/>
        </p:nvSpPr>
        <p:spPr>
          <a:xfrm>
            <a:off x="646111" y="1075764"/>
            <a:ext cx="11683050" cy="461665"/>
          </a:xfrm>
          <a:prstGeom prst="rect">
            <a:avLst/>
          </a:prstGeom>
          <a:noFill/>
        </p:spPr>
        <p:txBody>
          <a:bodyPr wrap="square">
            <a:spAutoFit/>
          </a:bodyPr>
          <a:lstStyle/>
          <a:p>
            <a:r>
              <a:rPr lang="en-GB" sz="2400" dirty="0">
                <a:solidFill>
                  <a:schemeClr val="tx2"/>
                </a:solidFill>
              </a:rPr>
              <a:t>What pathways are most likely to be noticeably altered in IR compared to IS?</a:t>
            </a:r>
          </a:p>
        </p:txBody>
      </p:sp>
      <p:pic>
        <p:nvPicPr>
          <p:cNvPr id="4" name="Picture 3">
            <a:extLst>
              <a:ext uri="{FF2B5EF4-FFF2-40B4-BE49-F238E27FC236}">
                <a16:creationId xmlns:a16="http://schemas.microsoft.com/office/drawing/2014/main" id="{C94E8EBB-60BB-48D3-B23C-6B9049C984CF}"/>
              </a:ext>
            </a:extLst>
          </p:cNvPr>
          <p:cNvPicPr>
            <a:picLocks noChangeAspect="1"/>
          </p:cNvPicPr>
          <p:nvPr/>
        </p:nvPicPr>
        <p:blipFill>
          <a:blip r:embed="rId2"/>
          <a:stretch>
            <a:fillRect/>
          </a:stretch>
        </p:blipFill>
        <p:spPr>
          <a:xfrm>
            <a:off x="111337" y="1655364"/>
            <a:ext cx="8686658" cy="5105157"/>
          </a:xfrm>
          <a:prstGeom prst="rect">
            <a:avLst/>
          </a:prstGeom>
        </p:spPr>
      </p:pic>
      <p:sp>
        <p:nvSpPr>
          <p:cNvPr id="12" name="Oval 11">
            <a:extLst>
              <a:ext uri="{FF2B5EF4-FFF2-40B4-BE49-F238E27FC236}">
                <a16:creationId xmlns:a16="http://schemas.microsoft.com/office/drawing/2014/main" id="{A005EA7E-001B-47EC-845B-CA535D3236AB}"/>
              </a:ext>
            </a:extLst>
          </p:cNvPr>
          <p:cNvSpPr/>
          <p:nvPr/>
        </p:nvSpPr>
        <p:spPr>
          <a:xfrm>
            <a:off x="2861010" y="2931583"/>
            <a:ext cx="1221131" cy="667943"/>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06F5159-5E2D-43CB-8D6F-BC7D17C06C62}"/>
              </a:ext>
            </a:extLst>
          </p:cNvPr>
          <p:cNvSpPr/>
          <p:nvPr/>
        </p:nvSpPr>
        <p:spPr>
          <a:xfrm>
            <a:off x="4385011" y="2499800"/>
            <a:ext cx="1221131" cy="667943"/>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7FEA13EA-583E-4C49-BE5C-E4D1895C0BC0}"/>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18</a:t>
            </a:r>
          </a:p>
        </p:txBody>
      </p:sp>
      <p:sp>
        <p:nvSpPr>
          <p:cNvPr id="15" name="Oval 14">
            <a:extLst>
              <a:ext uri="{FF2B5EF4-FFF2-40B4-BE49-F238E27FC236}">
                <a16:creationId xmlns:a16="http://schemas.microsoft.com/office/drawing/2014/main" id="{493F1CB8-ABFA-4148-B6FE-F72A7ABFFB4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9364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298607"/>
            <a:ext cx="9404723" cy="1334985"/>
          </a:xfrm>
        </p:spPr>
        <p:txBody>
          <a:bodyPr/>
          <a:lstStyle/>
          <a:p>
            <a:pPr>
              <a:lnSpc>
                <a:spcPts val="5200"/>
              </a:lnSpc>
              <a:spcAft>
                <a:spcPts val="6000"/>
              </a:spcAft>
            </a:pPr>
            <a:r>
              <a:rPr lang="en-GB" sz="3700" dirty="0"/>
              <a:t>Results: Network Analysis</a:t>
            </a:r>
            <a:endParaRPr lang="en-GB" sz="3200" dirty="0"/>
          </a:p>
        </p:txBody>
      </p:sp>
      <p:sp>
        <p:nvSpPr>
          <p:cNvPr id="10" name="Rectangle 9">
            <a:extLst>
              <a:ext uri="{FF2B5EF4-FFF2-40B4-BE49-F238E27FC236}">
                <a16:creationId xmlns:a16="http://schemas.microsoft.com/office/drawing/2014/main" id="{46788DAD-B9C4-4130-870A-85104C6BB81A}"/>
              </a:ext>
            </a:extLst>
          </p:cNvPr>
          <p:cNvSpPr/>
          <p:nvPr/>
        </p:nvSpPr>
        <p:spPr>
          <a:xfrm>
            <a:off x="1567543" y="5550093"/>
            <a:ext cx="8769434" cy="1201740"/>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1" name="TextBox 10">
            <a:extLst>
              <a:ext uri="{FF2B5EF4-FFF2-40B4-BE49-F238E27FC236}">
                <a16:creationId xmlns:a16="http://schemas.microsoft.com/office/drawing/2014/main" id="{08669FC9-7C48-4F23-A5B4-4E2725768128}"/>
              </a:ext>
            </a:extLst>
          </p:cNvPr>
          <p:cNvSpPr txBox="1"/>
          <p:nvPr/>
        </p:nvSpPr>
        <p:spPr>
          <a:xfrm>
            <a:off x="1567543" y="5558889"/>
            <a:ext cx="8769434" cy="1169551"/>
          </a:xfrm>
          <a:prstGeom prst="rect">
            <a:avLst/>
          </a:prstGeom>
          <a:noFill/>
        </p:spPr>
        <p:txBody>
          <a:bodyPr wrap="square" rtlCol="0">
            <a:spAutoFit/>
          </a:bodyPr>
          <a:lstStyle/>
          <a:p>
            <a:pPr algn="ctr">
              <a:spcAft>
                <a:spcPts val="1200"/>
              </a:spcAft>
            </a:pPr>
            <a:r>
              <a:rPr lang="en-GB" sz="2000" u="sng" dirty="0"/>
              <a:t>Conclusion</a:t>
            </a:r>
          </a:p>
          <a:p>
            <a:pPr algn="ctr">
              <a:spcAft>
                <a:spcPts val="1200"/>
              </a:spcAft>
            </a:pPr>
            <a:r>
              <a:rPr lang="en-GB" sz="2000" dirty="0"/>
              <a:t>Based on the proteomic differences of IR, it is most likely that IR is associated with noticeable changes in immune function.</a:t>
            </a:r>
          </a:p>
        </p:txBody>
      </p:sp>
      <p:pic>
        <p:nvPicPr>
          <p:cNvPr id="2" name="Picture 1">
            <a:extLst>
              <a:ext uri="{FF2B5EF4-FFF2-40B4-BE49-F238E27FC236}">
                <a16:creationId xmlns:a16="http://schemas.microsoft.com/office/drawing/2014/main" id="{166B0673-02DF-42C7-8962-B3CE31B892CC}"/>
              </a:ext>
            </a:extLst>
          </p:cNvPr>
          <p:cNvPicPr>
            <a:picLocks noChangeAspect="1"/>
          </p:cNvPicPr>
          <p:nvPr/>
        </p:nvPicPr>
        <p:blipFill>
          <a:blip r:embed="rId2"/>
          <a:stretch>
            <a:fillRect/>
          </a:stretch>
        </p:blipFill>
        <p:spPr>
          <a:xfrm>
            <a:off x="646111" y="1747958"/>
            <a:ext cx="7391332" cy="3699602"/>
          </a:xfrm>
          <a:prstGeom prst="rect">
            <a:avLst/>
          </a:prstGeom>
        </p:spPr>
      </p:pic>
      <p:sp>
        <p:nvSpPr>
          <p:cNvPr id="12" name="Rectangle 1">
            <a:extLst>
              <a:ext uri="{FF2B5EF4-FFF2-40B4-BE49-F238E27FC236}">
                <a16:creationId xmlns:a16="http://schemas.microsoft.com/office/drawing/2014/main" id="{ACEEBDD2-1662-41A7-BFCC-3A32EFF70FA4}"/>
              </a:ext>
            </a:extLst>
          </p:cNvPr>
          <p:cNvSpPr>
            <a:spLocks noChangeArrowheads="1"/>
          </p:cNvSpPr>
          <p:nvPr/>
        </p:nvSpPr>
        <p:spPr bwMode="auto">
          <a:xfrm>
            <a:off x="8339584" y="1951672"/>
            <a:ext cx="320630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dirty="0">
                <a:cs typeface="Times New Roman" panose="02020603050405020304" pitchFamily="18" charset="0"/>
              </a:rPr>
              <a:t>Both:</a:t>
            </a:r>
          </a:p>
          <a:p>
            <a:pPr marL="285750" marR="0" lvl="0" indent="-285750" algn="l" defTabSz="914400" rtl="0" eaLnBrk="0" fontAlgn="base" latinLnBrk="0" hangingPunct="0">
              <a:lnSpc>
                <a:spcPct val="100000"/>
              </a:lnSpc>
              <a:spcBef>
                <a:spcPct val="0"/>
              </a:spcBef>
              <a:spcAft>
                <a:spcPct val="0"/>
              </a:spcAft>
              <a:buClrTx/>
              <a:buSzTx/>
              <a:buFont typeface="Century Gothic" panose="020B0502020202020204" pitchFamily="34" charset="0"/>
              <a:buChar char="→"/>
              <a:tabLst/>
            </a:pPr>
            <a:r>
              <a:rPr lang="en-US" altLang="en-US" dirty="0">
                <a:cs typeface="Times New Roman" panose="02020603050405020304" pitchFamily="18" charset="0"/>
              </a:rPr>
              <a:t>Contain &gt; 3 significantly altered proteins.</a:t>
            </a:r>
          </a:p>
          <a:p>
            <a:pPr marL="285750" marR="0" lvl="0" indent="-285750" algn="l" defTabSz="914400" rtl="0" eaLnBrk="0" fontAlgn="base" latinLnBrk="0" hangingPunct="0">
              <a:lnSpc>
                <a:spcPct val="100000"/>
              </a:lnSpc>
              <a:spcBef>
                <a:spcPct val="0"/>
              </a:spcBef>
              <a:spcAft>
                <a:spcPct val="0"/>
              </a:spcAft>
              <a:buClrTx/>
              <a:buSzTx/>
              <a:buFont typeface="Century Gothic" panose="020B0502020202020204" pitchFamily="34" charset="0"/>
              <a:buChar char="→"/>
              <a:tabLst/>
            </a:pPr>
            <a:r>
              <a:rPr kumimoji="0" lang="en-US" altLang="en-US" b="0" u="none" strike="noStrike" cap="none" normalizeH="0" baseline="0" dirty="0">
                <a:ln>
                  <a:noFill/>
                </a:ln>
                <a:effectLst/>
                <a:cs typeface="Times New Roman" panose="02020603050405020304" pitchFamily="18" charset="0"/>
              </a:rPr>
              <a:t>Associated</a:t>
            </a:r>
            <a:r>
              <a:rPr kumimoji="0" lang="en-US" altLang="en-US" b="0" u="none" strike="noStrike" cap="none" normalizeH="0" dirty="0">
                <a:ln>
                  <a:noFill/>
                </a:ln>
                <a:effectLst/>
                <a:cs typeface="Times New Roman" panose="02020603050405020304" pitchFamily="18" charset="0"/>
              </a:rPr>
              <a:t> with the immune system.</a:t>
            </a:r>
            <a:endParaRPr kumimoji="0" lang="en-US" altLang="en-US" b="0" u="none" strike="noStrike" cap="none" normalizeH="0" baseline="0" dirty="0">
              <a:ln>
                <a:noFill/>
              </a:ln>
              <a:effectLst/>
            </a:endParaRPr>
          </a:p>
        </p:txBody>
      </p:sp>
      <p:sp>
        <p:nvSpPr>
          <p:cNvPr id="13" name="TextBox 12">
            <a:extLst>
              <a:ext uri="{FF2B5EF4-FFF2-40B4-BE49-F238E27FC236}">
                <a16:creationId xmlns:a16="http://schemas.microsoft.com/office/drawing/2014/main" id="{E6BC0400-372A-43C3-A69D-7A5179F243C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19</a:t>
            </a:r>
          </a:p>
        </p:txBody>
      </p:sp>
      <p:sp>
        <p:nvSpPr>
          <p:cNvPr id="14" name="Oval 13">
            <a:extLst>
              <a:ext uri="{FF2B5EF4-FFF2-40B4-BE49-F238E27FC236}">
                <a16:creationId xmlns:a16="http://schemas.microsoft.com/office/drawing/2014/main" id="{525D11DD-C8EF-450C-8819-0360A2578692}"/>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6C5317A3-5403-48B8-9346-7E5D61243E0D}"/>
              </a:ext>
            </a:extLst>
          </p:cNvPr>
          <p:cNvSpPr txBox="1"/>
          <p:nvPr/>
        </p:nvSpPr>
        <p:spPr>
          <a:xfrm>
            <a:off x="646111" y="1075764"/>
            <a:ext cx="11683050" cy="461665"/>
          </a:xfrm>
          <a:prstGeom prst="rect">
            <a:avLst/>
          </a:prstGeom>
          <a:noFill/>
        </p:spPr>
        <p:txBody>
          <a:bodyPr wrap="square">
            <a:spAutoFit/>
          </a:bodyPr>
          <a:lstStyle/>
          <a:p>
            <a:r>
              <a:rPr lang="en-GB" sz="2400" dirty="0">
                <a:solidFill>
                  <a:schemeClr val="tx2"/>
                </a:solidFill>
              </a:rPr>
              <a:t>What pathways are most likely to be noticeably altered in IR compared to IS?</a:t>
            </a:r>
          </a:p>
        </p:txBody>
      </p:sp>
    </p:spTree>
    <p:extLst>
      <p:ext uri="{BB962C8B-B14F-4D97-AF65-F5344CB8AC3E}">
        <p14:creationId xmlns:p14="http://schemas.microsoft.com/office/powerpoint/2010/main" val="193956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1F3778-7216-4345-9C36-30D7F3349F41}"/>
              </a:ext>
            </a:extLst>
          </p:cNvPr>
          <p:cNvSpPr txBox="1"/>
          <p:nvPr/>
        </p:nvSpPr>
        <p:spPr>
          <a:xfrm>
            <a:off x="646111" y="1152983"/>
            <a:ext cx="10294605" cy="2215991"/>
          </a:xfrm>
          <a:prstGeom prst="rect">
            <a:avLst/>
          </a:prstGeom>
          <a:noFill/>
        </p:spPr>
        <p:txBody>
          <a:bodyPr wrap="square" rtlCol="0">
            <a:spAutoFit/>
          </a:bodyPr>
          <a:lstStyle/>
          <a:p>
            <a:r>
              <a:rPr lang="en-GB" sz="2400" dirty="0"/>
              <a:t>Importance:</a:t>
            </a:r>
          </a:p>
          <a:p>
            <a:pPr marL="342900" indent="-342900">
              <a:buFont typeface="Arial" panose="020B0604020202020204" pitchFamily="34" charset="0"/>
              <a:buChar char="•"/>
            </a:pPr>
            <a:r>
              <a:rPr lang="en-GB" sz="2400" dirty="0"/>
              <a:t>2019: 463 million adults </a:t>
            </a:r>
            <a:r>
              <a:rPr lang="en-GB" sz="2400" dirty="0">
                <a:sym typeface="Wingdings" panose="05000000000000000000" pitchFamily="2" charset="2"/>
              </a:rPr>
              <a:t>				2045: 700 million adults (1).</a:t>
            </a:r>
          </a:p>
          <a:p>
            <a:pPr marL="342900" indent="-342900">
              <a:buFont typeface="Arial" panose="020B0604020202020204" pitchFamily="34" charset="0"/>
              <a:buChar char="•"/>
            </a:pPr>
            <a:r>
              <a:rPr lang="en-GB" sz="2400" dirty="0"/>
              <a:t>90-95% of all diabetes (2).</a:t>
            </a:r>
          </a:p>
          <a:p>
            <a:endParaRPr lang="en-GB" sz="2400" dirty="0"/>
          </a:p>
          <a:p>
            <a:r>
              <a:rPr lang="en-GB" sz="2400" dirty="0"/>
              <a:t>Pathophysiology:</a:t>
            </a:r>
          </a:p>
          <a:p>
            <a:pPr marL="285750" indent="-285750">
              <a:buFontTx/>
              <a:buChar char="-"/>
            </a:pPr>
            <a:endParaRPr lang="en-GB" dirty="0"/>
          </a:p>
        </p:txBody>
      </p:sp>
      <p:sp>
        <p:nvSpPr>
          <p:cNvPr id="2" name="Title 1">
            <a:extLst>
              <a:ext uri="{FF2B5EF4-FFF2-40B4-BE49-F238E27FC236}">
                <a16:creationId xmlns:a16="http://schemas.microsoft.com/office/drawing/2014/main" id="{1AD3D90E-C50B-4DFA-9CCB-5680F71C1507}"/>
              </a:ext>
            </a:extLst>
          </p:cNvPr>
          <p:cNvSpPr>
            <a:spLocks noGrp="1"/>
          </p:cNvSpPr>
          <p:nvPr>
            <p:ph type="title"/>
          </p:nvPr>
        </p:nvSpPr>
        <p:spPr/>
        <p:txBody>
          <a:bodyPr/>
          <a:lstStyle/>
          <a:p>
            <a:r>
              <a:rPr lang="en-GB" dirty="0"/>
              <a:t>Introduction: T2DM</a:t>
            </a:r>
          </a:p>
        </p:txBody>
      </p:sp>
      <p:sp>
        <p:nvSpPr>
          <p:cNvPr id="9" name="Arrow: Right 8">
            <a:extLst>
              <a:ext uri="{FF2B5EF4-FFF2-40B4-BE49-F238E27FC236}">
                <a16:creationId xmlns:a16="http://schemas.microsoft.com/office/drawing/2014/main" id="{904380CD-0E4E-4D4E-85F2-B7219AFA24CF}"/>
              </a:ext>
            </a:extLst>
          </p:cNvPr>
          <p:cNvSpPr/>
          <p:nvPr/>
        </p:nvSpPr>
        <p:spPr>
          <a:xfrm>
            <a:off x="4561726" y="1335031"/>
            <a:ext cx="1534274" cy="77056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F4EBED7-2C9C-456C-A2D1-D25F2AFF951A}"/>
              </a:ext>
            </a:extLst>
          </p:cNvPr>
          <p:cNvSpPr txBox="1"/>
          <p:nvPr/>
        </p:nvSpPr>
        <p:spPr>
          <a:xfrm>
            <a:off x="4787757" y="1535646"/>
            <a:ext cx="832207" cy="369332"/>
          </a:xfrm>
          <a:prstGeom prst="rect">
            <a:avLst/>
          </a:prstGeom>
          <a:noFill/>
        </p:spPr>
        <p:txBody>
          <a:bodyPr wrap="square" rtlCol="0">
            <a:spAutoFit/>
          </a:bodyPr>
          <a:lstStyle/>
          <a:p>
            <a:pPr algn="ctr"/>
            <a:r>
              <a:rPr lang="en-GB" dirty="0"/>
              <a:t>51%</a:t>
            </a:r>
          </a:p>
        </p:txBody>
      </p:sp>
      <p:sp>
        <p:nvSpPr>
          <p:cNvPr id="13" name="TextBox 12">
            <a:extLst>
              <a:ext uri="{FF2B5EF4-FFF2-40B4-BE49-F238E27FC236}">
                <a16:creationId xmlns:a16="http://schemas.microsoft.com/office/drawing/2014/main" id="{CF9D096C-FB83-4A91-932F-5BD89A1A43CE}"/>
              </a:ext>
            </a:extLst>
          </p:cNvPr>
          <p:cNvSpPr txBox="1"/>
          <p:nvPr/>
        </p:nvSpPr>
        <p:spPr>
          <a:xfrm>
            <a:off x="2223241" y="6175359"/>
            <a:ext cx="2521151" cy="369332"/>
          </a:xfrm>
          <a:prstGeom prst="rect">
            <a:avLst/>
          </a:prstGeom>
          <a:noFill/>
        </p:spPr>
        <p:txBody>
          <a:bodyPr wrap="square" rtlCol="0">
            <a:spAutoFit/>
          </a:bodyPr>
          <a:lstStyle/>
          <a:p>
            <a:r>
              <a:rPr lang="en-GB" dirty="0"/>
              <a:t>Adapted from (3)</a:t>
            </a:r>
          </a:p>
        </p:txBody>
      </p:sp>
      <p:pic>
        <p:nvPicPr>
          <p:cNvPr id="8" name="Graphic 7" descr="Petri Dish">
            <a:extLst>
              <a:ext uri="{FF2B5EF4-FFF2-40B4-BE49-F238E27FC236}">
                <a16:creationId xmlns:a16="http://schemas.microsoft.com/office/drawing/2014/main" id="{26834622-AF8C-41ED-ADE9-67D86F2299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59418" y="4681925"/>
            <a:ext cx="710147" cy="710147"/>
          </a:xfrm>
          <a:prstGeom prst="rect">
            <a:avLst/>
          </a:prstGeom>
        </p:spPr>
      </p:pic>
      <p:pic>
        <p:nvPicPr>
          <p:cNvPr id="11" name="Picture 10">
            <a:extLst>
              <a:ext uri="{FF2B5EF4-FFF2-40B4-BE49-F238E27FC236}">
                <a16:creationId xmlns:a16="http://schemas.microsoft.com/office/drawing/2014/main" id="{DE6ED314-C908-4E46-A8BB-6D028B1DD588}"/>
              </a:ext>
            </a:extLst>
          </p:cNvPr>
          <p:cNvPicPr>
            <a:picLocks noChangeAspect="1"/>
          </p:cNvPicPr>
          <p:nvPr/>
        </p:nvPicPr>
        <p:blipFill>
          <a:blip r:embed="rId5"/>
          <a:stretch>
            <a:fillRect/>
          </a:stretch>
        </p:blipFill>
        <p:spPr>
          <a:xfrm>
            <a:off x="2309495" y="3278307"/>
            <a:ext cx="7573010" cy="2807236"/>
          </a:xfrm>
          <a:prstGeom prst="rect">
            <a:avLst/>
          </a:prstGeom>
        </p:spPr>
      </p:pic>
      <p:sp>
        <p:nvSpPr>
          <p:cNvPr id="3" name="Rectangle 2">
            <a:extLst>
              <a:ext uri="{FF2B5EF4-FFF2-40B4-BE49-F238E27FC236}">
                <a16:creationId xmlns:a16="http://schemas.microsoft.com/office/drawing/2014/main" id="{E943BA60-ED5D-4DFD-BCA6-498B62EB69D2}"/>
              </a:ext>
            </a:extLst>
          </p:cNvPr>
          <p:cNvSpPr/>
          <p:nvPr/>
        </p:nvSpPr>
        <p:spPr>
          <a:xfrm>
            <a:off x="3287611" y="4862675"/>
            <a:ext cx="6496282" cy="11908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580483CF-B10D-41A7-BAB7-134B54FC5969}"/>
              </a:ext>
            </a:extLst>
          </p:cNvPr>
          <p:cNvSpPr/>
          <p:nvPr/>
        </p:nvSpPr>
        <p:spPr>
          <a:xfrm>
            <a:off x="3497694" y="4978031"/>
            <a:ext cx="6178353" cy="447524"/>
          </a:xfrm>
          <a:prstGeom prst="rect">
            <a:avLst/>
          </a:prstGeom>
          <a:solidFill>
            <a:schemeClr val="accent1">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72EE6122-4A70-4867-A17D-6D37265A39AE}"/>
              </a:ext>
            </a:extLst>
          </p:cNvPr>
          <p:cNvSpPr/>
          <p:nvPr/>
        </p:nvSpPr>
        <p:spPr>
          <a:xfrm>
            <a:off x="3497694" y="5501067"/>
            <a:ext cx="6178353" cy="447524"/>
          </a:xfrm>
          <a:prstGeom prst="rect">
            <a:avLst/>
          </a:prstGeom>
          <a:solidFill>
            <a:schemeClr val="accent1">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D4036A75-0DC9-43DC-A1B4-4521BABC9B92}"/>
              </a:ext>
            </a:extLst>
          </p:cNvPr>
          <p:cNvSpPr txBox="1"/>
          <p:nvPr/>
        </p:nvSpPr>
        <p:spPr>
          <a:xfrm>
            <a:off x="3851579" y="5056094"/>
            <a:ext cx="710147" cy="287473"/>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Normal</a:t>
            </a:r>
          </a:p>
        </p:txBody>
      </p:sp>
      <p:sp>
        <p:nvSpPr>
          <p:cNvPr id="16" name="TextBox 15">
            <a:extLst>
              <a:ext uri="{FF2B5EF4-FFF2-40B4-BE49-F238E27FC236}">
                <a16:creationId xmlns:a16="http://schemas.microsoft.com/office/drawing/2014/main" id="{35172E1D-CBA3-4985-9DD5-E440A6CE0665}"/>
              </a:ext>
            </a:extLst>
          </p:cNvPr>
          <p:cNvSpPr txBox="1"/>
          <p:nvPr/>
        </p:nvSpPr>
        <p:spPr>
          <a:xfrm>
            <a:off x="6225110" y="5042234"/>
            <a:ext cx="932523" cy="276999"/>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Increased</a:t>
            </a:r>
          </a:p>
        </p:txBody>
      </p:sp>
      <p:sp>
        <p:nvSpPr>
          <p:cNvPr id="17" name="TextBox 16">
            <a:extLst>
              <a:ext uri="{FF2B5EF4-FFF2-40B4-BE49-F238E27FC236}">
                <a16:creationId xmlns:a16="http://schemas.microsoft.com/office/drawing/2014/main" id="{8AFE46FE-B6C8-444B-85CD-5B34628FA617}"/>
              </a:ext>
            </a:extLst>
          </p:cNvPr>
          <p:cNvSpPr txBox="1"/>
          <p:nvPr/>
        </p:nvSpPr>
        <p:spPr>
          <a:xfrm>
            <a:off x="8481182" y="5042234"/>
            <a:ext cx="932523" cy="276999"/>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Decreased</a:t>
            </a:r>
          </a:p>
        </p:txBody>
      </p:sp>
      <p:sp>
        <p:nvSpPr>
          <p:cNvPr id="18" name="TextBox 17">
            <a:extLst>
              <a:ext uri="{FF2B5EF4-FFF2-40B4-BE49-F238E27FC236}">
                <a16:creationId xmlns:a16="http://schemas.microsoft.com/office/drawing/2014/main" id="{892BE6FB-F9BD-43FF-930A-7F82F4DD278E}"/>
              </a:ext>
            </a:extLst>
          </p:cNvPr>
          <p:cNvSpPr txBox="1"/>
          <p:nvPr/>
        </p:nvSpPr>
        <p:spPr>
          <a:xfrm>
            <a:off x="3851579" y="5602096"/>
            <a:ext cx="710147" cy="287473"/>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Normal</a:t>
            </a:r>
          </a:p>
        </p:txBody>
      </p:sp>
      <p:sp>
        <p:nvSpPr>
          <p:cNvPr id="19" name="TextBox 18">
            <a:extLst>
              <a:ext uri="{FF2B5EF4-FFF2-40B4-BE49-F238E27FC236}">
                <a16:creationId xmlns:a16="http://schemas.microsoft.com/office/drawing/2014/main" id="{8C5606B3-2862-4601-9FFE-01290172B8F2}"/>
              </a:ext>
            </a:extLst>
          </p:cNvPr>
          <p:cNvSpPr txBox="1"/>
          <p:nvPr/>
        </p:nvSpPr>
        <p:spPr>
          <a:xfrm>
            <a:off x="5872902" y="5600852"/>
            <a:ext cx="1636937" cy="276999"/>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Normal or increased</a:t>
            </a:r>
          </a:p>
        </p:txBody>
      </p:sp>
      <p:sp>
        <p:nvSpPr>
          <p:cNvPr id="20" name="TextBox 19">
            <a:extLst>
              <a:ext uri="{FF2B5EF4-FFF2-40B4-BE49-F238E27FC236}">
                <a16:creationId xmlns:a16="http://schemas.microsoft.com/office/drawing/2014/main" id="{3FBCFF22-4145-41B2-8B0D-EE63B9008F52}"/>
              </a:ext>
            </a:extLst>
          </p:cNvPr>
          <p:cNvSpPr txBox="1"/>
          <p:nvPr/>
        </p:nvSpPr>
        <p:spPr>
          <a:xfrm>
            <a:off x="8481182" y="5588236"/>
            <a:ext cx="932523" cy="276999"/>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Diabetes</a:t>
            </a:r>
          </a:p>
        </p:txBody>
      </p:sp>
      <p:pic>
        <p:nvPicPr>
          <p:cNvPr id="23" name="Graphic 22" descr="Badge">
            <a:extLst>
              <a:ext uri="{FF2B5EF4-FFF2-40B4-BE49-F238E27FC236}">
                <a16:creationId xmlns:a16="http://schemas.microsoft.com/office/drawing/2014/main" id="{203521B2-AB97-45F5-9EF7-9CC86E20BC1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349" y="419557"/>
            <a:ext cx="733426" cy="733426"/>
          </a:xfrm>
          <a:prstGeom prst="rect">
            <a:avLst/>
          </a:prstGeom>
        </p:spPr>
      </p:pic>
    </p:spTree>
    <p:extLst>
      <p:ext uri="{BB962C8B-B14F-4D97-AF65-F5344CB8AC3E}">
        <p14:creationId xmlns:p14="http://schemas.microsoft.com/office/powerpoint/2010/main" val="2974230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912421" y="2554650"/>
            <a:ext cx="10367158" cy="1400530"/>
          </a:xfrm>
        </p:spPr>
        <p:txBody>
          <a:bodyPr/>
          <a:lstStyle/>
          <a:p>
            <a:pPr algn="ctr">
              <a:lnSpc>
                <a:spcPts val="5200"/>
              </a:lnSpc>
              <a:spcAft>
                <a:spcPts val="6000"/>
              </a:spcAft>
            </a:pPr>
            <a:r>
              <a:rPr lang="en-GB" sz="4000" dirty="0"/>
              <a:t>What about the biological implications of the metagenomic differences?</a:t>
            </a:r>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a:xfrm>
            <a:off x="912421" y="4204213"/>
            <a:ext cx="10367158" cy="915912"/>
          </a:xfrm>
        </p:spPr>
        <p:txBody>
          <a:bodyPr>
            <a:normAutofit/>
          </a:bodyPr>
          <a:lstStyle/>
          <a:p>
            <a:pPr marL="0" indent="0" algn="ctr">
              <a:buNone/>
            </a:pPr>
            <a:r>
              <a:rPr lang="en-GB" sz="2400" dirty="0"/>
              <a:t>Now that we know which metabolites are sig. altered in IR compared to IS, we can look at the sparse CCA more critically. </a:t>
            </a:r>
          </a:p>
        </p:txBody>
      </p:sp>
      <p:pic>
        <p:nvPicPr>
          <p:cNvPr id="13" name="Graphic 12" descr="Badge Question Mark">
            <a:extLst>
              <a:ext uri="{FF2B5EF4-FFF2-40B4-BE49-F238E27FC236}">
                <a16:creationId xmlns:a16="http://schemas.microsoft.com/office/drawing/2014/main" id="{B8BA08CA-A8AA-4778-94D0-2AAB7C89AA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95735" y="849046"/>
            <a:ext cx="1400529" cy="1400529"/>
          </a:xfrm>
          <a:prstGeom prst="rect">
            <a:avLst/>
          </a:prstGeom>
        </p:spPr>
      </p:pic>
      <p:sp>
        <p:nvSpPr>
          <p:cNvPr id="9" name="TextBox 8">
            <a:extLst>
              <a:ext uri="{FF2B5EF4-FFF2-40B4-BE49-F238E27FC236}">
                <a16:creationId xmlns:a16="http://schemas.microsoft.com/office/drawing/2014/main" id="{5C560287-F625-43FF-BB55-D4BEE7B9F54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20</a:t>
            </a:r>
          </a:p>
        </p:txBody>
      </p:sp>
      <p:sp>
        <p:nvSpPr>
          <p:cNvPr id="10" name="Oval 9">
            <a:extLst>
              <a:ext uri="{FF2B5EF4-FFF2-40B4-BE49-F238E27FC236}">
                <a16:creationId xmlns:a16="http://schemas.microsoft.com/office/drawing/2014/main" id="{2AF49EEB-DEB0-4A11-935B-EA53CD1E9B0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717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pPr>
            <a:r>
              <a:rPr lang="en-GB" sz="3700" dirty="0"/>
              <a:t>Discussion: sparse CCA</a:t>
            </a:r>
            <a:br>
              <a:rPr lang="en-GB" sz="3700" dirty="0"/>
            </a:br>
            <a:endParaRPr lang="en-GB" sz="2400" dirty="0"/>
          </a:p>
        </p:txBody>
      </p:sp>
      <p:sp>
        <p:nvSpPr>
          <p:cNvPr id="6" name="Content Placeholder 5">
            <a:extLst>
              <a:ext uri="{FF2B5EF4-FFF2-40B4-BE49-F238E27FC236}">
                <a16:creationId xmlns:a16="http://schemas.microsoft.com/office/drawing/2014/main" id="{0D2975A5-0883-4BBA-B688-7CE2B8DF0D14}"/>
              </a:ext>
            </a:extLst>
          </p:cNvPr>
          <p:cNvSpPr>
            <a:spLocks noGrp="1"/>
          </p:cNvSpPr>
          <p:nvPr>
            <p:ph sz="half" idx="1"/>
          </p:nvPr>
        </p:nvSpPr>
        <p:spPr>
          <a:xfrm>
            <a:off x="1151443" y="1999343"/>
            <a:ext cx="4544702" cy="2859314"/>
          </a:xfrm>
        </p:spPr>
        <p:txBody>
          <a:bodyPr/>
          <a:lstStyle/>
          <a:p>
            <a:pPr marL="0" indent="0" algn="ctr">
              <a:buNone/>
            </a:pPr>
            <a:r>
              <a:rPr lang="en-GB" u="sng" dirty="0">
                <a:solidFill>
                  <a:schemeClr val="tx1">
                    <a:lumMod val="65000"/>
                  </a:schemeClr>
                </a:solidFill>
              </a:rPr>
              <a:t>13 microbes</a:t>
            </a:r>
          </a:p>
          <a:p>
            <a:pPr marL="0" indent="0">
              <a:buNone/>
            </a:pPr>
            <a:r>
              <a:rPr lang="en-GB" dirty="0">
                <a:solidFill>
                  <a:schemeClr val="tx1">
                    <a:lumMod val="65000"/>
                  </a:schemeClr>
                </a:solidFill>
              </a:rPr>
              <a:t>All = </a:t>
            </a:r>
            <a:r>
              <a:rPr lang="en-GB" i="1" dirty="0">
                <a:solidFill>
                  <a:schemeClr val="tx1">
                    <a:lumMod val="65000"/>
                  </a:schemeClr>
                </a:solidFill>
              </a:rPr>
              <a:t>Firmicutes</a:t>
            </a:r>
            <a:r>
              <a:rPr lang="en-GB" dirty="0">
                <a:solidFill>
                  <a:schemeClr val="tx1">
                    <a:lumMod val="65000"/>
                  </a:schemeClr>
                </a:solidFill>
              </a:rPr>
              <a:t>.</a:t>
            </a:r>
          </a:p>
          <a:p>
            <a:pPr marL="0" indent="0">
              <a:buNone/>
            </a:pPr>
            <a:endParaRPr lang="en-GB" dirty="0"/>
          </a:p>
          <a:p>
            <a:pPr marL="0" indent="0">
              <a:buNone/>
            </a:pPr>
            <a:r>
              <a:rPr lang="en-GB" dirty="0"/>
              <a:t>6 = </a:t>
            </a:r>
            <a:r>
              <a:rPr lang="en-GB" i="1" dirty="0" err="1"/>
              <a:t>Faecalibacterium</a:t>
            </a:r>
            <a:r>
              <a:rPr lang="en-GB" dirty="0"/>
              <a:t> </a:t>
            </a:r>
            <a:r>
              <a:rPr lang="en-GB" i="1" dirty="0" err="1"/>
              <a:t>prausnitzii</a:t>
            </a:r>
            <a:r>
              <a:rPr lang="en-GB" dirty="0"/>
              <a:t> </a:t>
            </a:r>
          </a:p>
          <a:p>
            <a:pPr marL="0" indent="0">
              <a:buNone/>
            </a:pPr>
            <a:r>
              <a:rPr lang="en-GB" dirty="0"/>
              <a:t>		</a:t>
            </a:r>
            <a:r>
              <a:rPr lang="en-GB" i="1" dirty="0">
                <a:solidFill>
                  <a:srgbClr val="FFFB43"/>
                </a:solidFill>
              </a:rPr>
              <a:t>Firmicute </a:t>
            </a:r>
            <a:r>
              <a:rPr lang="en-GB" dirty="0">
                <a:solidFill>
                  <a:srgbClr val="FFFB43"/>
                </a:solidFill>
              </a:rPr>
              <a:t>(↓ in IR)</a:t>
            </a:r>
          </a:p>
          <a:p>
            <a:pPr marL="0" indent="0">
              <a:buNone/>
            </a:pPr>
            <a:r>
              <a:rPr lang="en-GB" dirty="0">
                <a:solidFill>
                  <a:schemeClr val="tx1">
                    <a:lumMod val="65000"/>
                  </a:schemeClr>
                </a:solidFill>
              </a:rPr>
              <a:t>Remaining = </a:t>
            </a:r>
            <a:r>
              <a:rPr lang="en-GB" i="1" dirty="0" err="1">
                <a:solidFill>
                  <a:schemeClr val="tx1">
                    <a:lumMod val="65000"/>
                  </a:schemeClr>
                </a:solidFill>
              </a:rPr>
              <a:t>Oscillospira</a:t>
            </a:r>
            <a:r>
              <a:rPr lang="en-GB" i="1" dirty="0">
                <a:solidFill>
                  <a:schemeClr val="tx1">
                    <a:lumMod val="65000"/>
                  </a:schemeClr>
                </a:solidFill>
              </a:rPr>
              <a:t>,</a:t>
            </a:r>
            <a:r>
              <a:rPr lang="en-GB" dirty="0">
                <a:solidFill>
                  <a:schemeClr val="tx1">
                    <a:lumMod val="65000"/>
                  </a:schemeClr>
                </a:solidFill>
              </a:rPr>
              <a:t> </a:t>
            </a:r>
            <a:r>
              <a:rPr lang="en-GB" i="1" dirty="0" err="1">
                <a:solidFill>
                  <a:schemeClr val="tx1">
                    <a:lumMod val="65000"/>
                  </a:schemeClr>
                </a:solidFill>
              </a:rPr>
              <a:t>Coprococcus</a:t>
            </a:r>
            <a:r>
              <a:rPr lang="en-GB" i="1" dirty="0">
                <a:solidFill>
                  <a:schemeClr val="tx1">
                    <a:lumMod val="65000"/>
                  </a:schemeClr>
                </a:solidFill>
              </a:rPr>
              <a:t>, </a:t>
            </a:r>
            <a:r>
              <a:rPr lang="en-GB" i="1" dirty="0" err="1">
                <a:solidFill>
                  <a:schemeClr val="tx1">
                    <a:lumMod val="65000"/>
                  </a:schemeClr>
                </a:solidFill>
              </a:rPr>
              <a:t>Blautia</a:t>
            </a:r>
            <a:r>
              <a:rPr lang="en-GB" i="1" dirty="0">
                <a:solidFill>
                  <a:schemeClr val="tx1">
                    <a:lumMod val="65000"/>
                  </a:schemeClr>
                </a:solidFill>
              </a:rPr>
              <a:t> </a:t>
            </a:r>
            <a:r>
              <a:rPr lang="en-GB" dirty="0">
                <a:solidFill>
                  <a:schemeClr val="tx1">
                    <a:lumMod val="65000"/>
                  </a:schemeClr>
                </a:solidFill>
              </a:rPr>
              <a:t>or </a:t>
            </a:r>
            <a:r>
              <a:rPr lang="en-GB" i="1" dirty="0" err="1">
                <a:solidFill>
                  <a:schemeClr val="tx1">
                    <a:lumMod val="65000"/>
                  </a:schemeClr>
                </a:solidFill>
              </a:rPr>
              <a:t>Dorea</a:t>
            </a:r>
            <a:endParaRPr lang="en-GB" dirty="0">
              <a:solidFill>
                <a:schemeClr val="tx1">
                  <a:lumMod val="65000"/>
                </a:schemeClr>
              </a:solidFill>
            </a:endParaRPr>
          </a:p>
        </p:txBody>
      </p:sp>
      <p:sp>
        <p:nvSpPr>
          <p:cNvPr id="11" name="Content Placeholder 10">
            <a:extLst>
              <a:ext uri="{FF2B5EF4-FFF2-40B4-BE49-F238E27FC236}">
                <a16:creationId xmlns:a16="http://schemas.microsoft.com/office/drawing/2014/main" id="{D81710E9-5337-4809-A393-EC57FD2F1459}"/>
              </a:ext>
            </a:extLst>
          </p:cNvPr>
          <p:cNvSpPr>
            <a:spLocks noGrp="1"/>
          </p:cNvSpPr>
          <p:nvPr>
            <p:ph sz="half" idx="2"/>
          </p:nvPr>
        </p:nvSpPr>
        <p:spPr>
          <a:xfrm>
            <a:off x="6689315" y="1999343"/>
            <a:ext cx="4544704" cy="2859314"/>
          </a:xfrm>
        </p:spPr>
        <p:txBody>
          <a:bodyPr/>
          <a:lstStyle/>
          <a:p>
            <a:pPr marL="0" indent="0" algn="ctr">
              <a:buNone/>
            </a:pPr>
            <a:r>
              <a:rPr lang="en-GB" u="sng" dirty="0"/>
              <a:t>11 metabolites </a:t>
            </a:r>
          </a:p>
          <a:p>
            <a:pPr marL="0" indent="0">
              <a:buNone/>
            </a:pPr>
            <a:r>
              <a:rPr lang="en-GB" dirty="0">
                <a:solidFill>
                  <a:schemeClr val="tx1">
                    <a:lumMod val="65000"/>
                  </a:schemeClr>
                </a:solidFill>
              </a:rPr>
              <a:t>10 = monoacylglycerols with 1 of these being </a:t>
            </a:r>
            <a:r>
              <a:rPr lang="en-GB" dirty="0"/>
              <a:t>2-arachidonoylglycerol (2-AG).</a:t>
            </a:r>
          </a:p>
          <a:p>
            <a:pPr marL="0" indent="0">
              <a:buNone/>
            </a:pPr>
            <a:endParaRPr lang="en-GB" dirty="0"/>
          </a:p>
          <a:p>
            <a:pPr marL="0" indent="0">
              <a:buNone/>
            </a:pPr>
            <a:endParaRPr lang="en-GB" dirty="0">
              <a:solidFill>
                <a:schemeClr val="tx1">
                  <a:lumMod val="65000"/>
                </a:schemeClr>
              </a:solidFill>
            </a:endParaRPr>
          </a:p>
          <a:p>
            <a:pPr marL="0" indent="0">
              <a:buNone/>
            </a:pPr>
            <a:r>
              <a:rPr lang="en-GB" dirty="0">
                <a:solidFill>
                  <a:schemeClr val="tx1">
                    <a:lumMod val="65000"/>
                  </a:schemeClr>
                </a:solidFill>
              </a:rPr>
              <a:t>Remaining 1 = arachidonic acid. </a:t>
            </a:r>
          </a:p>
        </p:txBody>
      </p:sp>
      <p:sp>
        <p:nvSpPr>
          <p:cNvPr id="13" name="Rectangle 12">
            <a:extLst>
              <a:ext uri="{FF2B5EF4-FFF2-40B4-BE49-F238E27FC236}">
                <a16:creationId xmlns:a16="http://schemas.microsoft.com/office/drawing/2014/main" id="{9A7D5406-2245-4F92-8F96-2B56367EB27D}"/>
              </a:ext>
            </a:extLst>
          </p:cNvPr>
          <p:cNvSpPr/>
          <p:nvPr/>
        </p:nvSpPr>
        <p:spPr>
          <a:xfrm>
            <a:off x="5986542" y="4893876"/>
            <a:ext cx="6065192" cy="1577684"/>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4" name="TextBox 13">
            <a:extLst>
              <a:ext uri="{FF2B5EF4-FFF2-40B4-BE49-F238E27FC236}">
                <a16:creationId xmlns:a16="http://schemas.microsoft.com/office/drawing/2014/main" id="{6AD67A6D-BA7C-4E83-8101-F913612EEF3C}"/>
              </a:ext>
            </a:extLst>
          </p:cNvPr>
          <p:cNvSpPr txBox="1"/>
          <p:nvPr/>
        </p:nvSpPr>
        <p:spPr>
          <a:xfrm>
            <a:off x="5986542" y="4891867"/>
            <a:ext cx="6065192"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The lower abundance of</a:t>
            </a:r>
            <a:r>
              <a:rPr lang="en-GB" sz="2000" i="1" dirty="0"/>
              <a:t> </a:t>
            </a:r>
            <a:r>
              <a:rPr lang="en-GB" sz="2000" i="1" dirty="0" err="1"/>
              <a:t>F.prausnitzii</a:t>
            </a:r>
            <a:r>
              <a:rPr lang="en-GB" sz="2000" dirty="0"/>
              <a:t> in IR may explain the lower 2-AG levels since it may be an indication of low </a:t>
            </a:r>
            <a:r>
              <a:rPr lang="en-GB" sz="2000" i="1" dirty="0"/>
              <a:t>A. </a:t>
            </a:r>
            <a:r>
              <a:rPr lang="en-GB" sz="2000" i="1" dirty="0" err="1"/>
              <a:t>muciniphila</a:t>
            </a:r>
            <a:r>
              <a:rPr lang="en-GB" sz="2000" dirty="0"/>
              <a:t>. </a:t>
            </a:r>
          </a:p>
        </p:txBody>
      </p:sp>
      <p:sp>
        <p:nvSpPr>
          <p:cNvPr id="16" name="TextBox 15">
            <a:extLst>
              <a:ext uri="{FF2B5EF4-FFF2-40B4-BE49-F238E27FC236}">
                <a16:creationId xmlns:a16="http://schemas.microsoft.com/office/drawing/2014/main" id="{42B20029-EDE5-41EA-B4CB-7B9D88C595DA}"/>
              </a:ext>
            </a:extLst>
          </p:cNvPr>
          <p:cNvSpPr txBox="1"/>
          <p:nvPr/>
        </p:nvSpPr>
        <p:spPr>
          <a:xfrm>
            <a:off x="1058974" y="5348085"/>
            <a:ext cx="4954833" cy="400110"/>
          </a:xfrm>
          <a:prstGeom prst="rect">
            <a:avLst/>
          </a:prstGeom>
          <a:noFill/>
        </p:spPr>
        <p:txBody>
          <a:bodyPr wrap="square" rtlCol="0">
            <a:spAutoFit/>
          </a:bodyPr>
          <a:lstStyle/>
          <a:p>
            <a:r>
              <a:rPr lang="en-GB" sz="2000" dirty="0"/>
              <a:t>Cross-fed by </a:t>
            </a:r>
            <a:r>
              <a:rPr lang="en-GB" sz="2000" i="1" dirty="0" err="1"/>
              <a:t>Akkermansia</a:t>
            </a:r>
            <a:r>
              <a:rPr lang="en-GB" sz="2000" dirty="0"/>
              <a:t> </a:t>
            </a:r>
            <a:r>
              <a:rPr lang="en-GB" sz="2000" i="1" dirty="0" err="1"/>
              <a:t>muciniphila</a:t>
            </a:r>
            <a:r>
              <a:rPr lang="en-GB" sz="2000" dirty="0"/>
              <a:t> </a:t>
            </a:r>
          </a:p>
        </p:txBody>
      </p:sp>
      <p:sp>
        <p:nvSpPr>
          <p:cNvPr id="8" name="Arrow: Bent 7">
            <a:extLst>
              <a:ext uri="{FF2B5EF4-FFF2-40B4-BE49-F238E27FC236}">
                <a16:creationId xmlns:a16="http://schemas.microsoft.com/office/drawing/2014/main" id="{D5ADAA05-0FBE-4A95-920A-61E4FE431EF8}"/>
              </a:ext>
            </a:extLst>
          </p:cNvPr>
          <p:cNvSpPr/>
          <p:nvPr/>
        </p:nvSpPr>
        <p:spPr>
          <a:xfrm>
            <a:off x="5696145" y="2632363"/>
            <a:ext cx="1074110" cy="2750623"/>
          </a:xfrm>
          <a:prstGeom prst="bentArrow">
            <a:avLst>
              <a:gd name="adj1" fmla="val 15257"/>
              <a:gd name="adj2" fmla="val 19841"/>
              <a:gd name="adj3" fmla="val 25000"/>
              <a:gd name="adj4" fmla="val 43750"/>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Arrow: Curved Down 16">
            <a:extLst>
              <a:ext uri="{FF2B5EF4-FFF2-40B4-BE49-F238E27FC236}">
                <a16:creationId xmlns:a16="http://schemas.microsoft.com/office/drawing/2014/main" id="{E19C13EA-023F-43F2-88F5-63C7AFCBDDDB}"/>
              </a:ext>
            </a:extLst>
          </p:cNvPr>
          <p:cNvSpPr/>
          <p:nvPr/>
        </p:nvSpPr>
        <p:spPr>
          <a:xfrm rot="16200000">
            <a:off x="-590749" y="3995051"/>
            <a:ext cx="2444732" cy="846194"/>
          </a:xfrm>
          <a:prstGeom prst="curvedDownArrow">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Rectangle 17">
            <a:extLst>
              <a:ext uri="{FF2B5EF4-FFF2-40B4-BE49-F238E27FC236}">
                <a16:creationId xmlns:a16="http://schemas.microsoft.com/office/drawing/2014/main" id="{DEBC32F7-4544-4733-91A0-DF69B180558A}"/>
              </a:ext>
            </a:extLst>
          </p:cNvPr>
          <p:cNvSpPr/>
          <p:nvPr/>
        </p:nvSpPr>
        <p:spPr>
          <a:xfrm>
            <a:off x="5982283" y="4891866"/>
            <a:ext cx="6069452" cy="15796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6982B738-0382-47AB-A306-45CF25C2F6F1}"/>
              </a:ext>
            </a:extLst>
          </p:cNvPr>
          <p:cNvSpPr/>
          <p:nvPr/>
        </p:nvSpPr>
        <p:spPr>
          <a:xfrm>
            <a:off x="646111" y="1154816"/>
            <a:ext cx="11183032" cy="492443"/>
          </a:xfrm>
          <a:prstGeom prst="rect">
            <a:avLst/>
          </a:prstGeom>
        </p:spPr>
        <p:txBody>
          <a:bodyPr wrap="square">
            <a:spAutoFit/>
          </a:bodyPr>
          <a:lstStyle/>
          <a:p>
            <a:r>
              <a:rPr lang="en-GB" sz="2600" dirty="0">
                <a:solidFill>
                  <a:schemeClr val="tx2"/>
                </a:solidFill>
              </a:rPr>
              <a:t>Host metabolome-microbiome interaction</a:t>
            </a:r>
          </a:p>
        </p:txBody>
      </p:sp>
      <p:sp>
        <p:nvSpPr>
          <p:cNvPr id="2" name="TextBox 1">
            <a:extLst>
              <a:ext uri="{FF2B5EF4-FFF2-40B4-BE49-F238E27FC236}">
                <a16:creationId xmlns:a16="http://schemas.microsoft.com/office/drawing/2014/main" id="{39C14B0D-67BB-4C0F-9CC1-B3C6C37B584F}"/>
              </a:ext>
            </a:extLst>
          </p:cNvPr>
          <p:cNvSpPr txBox="1"/>
          <p:nvPr/>
        </p:nvSpPr>
        <p:spPr>
          <a:xfrm>
            <a:off x="7523839" y="3011116"/>
            <a:ext cx="3253838" cy="646331"/>
          </a:xfrm>
          <a:prstGeom prst="rect">
            <a:avLst/>
          </a:prstGeom>
          <a:noFill/>
        </p:spPr>
        <p:txBody>
          <a:bodyPr wrap="square" rtlCol="0">
            <a:spAutoFit/>
          </a:bodyPr>
          <a:lstStyle/>
          <a:p>
            <a:pPr algn="ctr"/>
            <a:r>
              <a:rPr lang="en-GB" dirty="0">
                <a:solidFill>
                  <a:srgbClr val="FFFB43"/>
                </a:solidFill>
              </a:rPr>
              <a:t>sig. </a:t>
            </a:r>
            <a:r>
              <a:rPr lang="en-GB" sz="1800" dirty="0">
                <a:solidFill>
                  <a:srgbClr val="FFFB43"/>
                </a:solidFill>
              </a:rPr>
              <a:t>↓ in IR &amp; involved in thermogenesis</a:t>
            </a:r>
            <a:r>
              <a:rPr lang="en-GB" dirty="0">
                <a:solidFill>
                  <a:srgbClr val="FFFB43"/>
                </a:solidFill>
              </a:rPr>
              <a:t> </a:t>
            </a:r>
          </a:p>
        </p:txBody>
      </p:sp>
      <p:sp>
        <p:nvSpPr>
          <p:cNvPr id="15" name="TextBox 14">
            <a:extLst>
              <a:ext uri="{FF2B5EF4-FFF2-40B4-BE49-F238E27FC236}">
                <a16:creationId xmlns:a16="http://schemas.microsoft.com/office/drawing/2014/main" id="{FA4DEA29-6456-4FF6-B837-B54FDFBAEB3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21</a:t>
            </a:r>
          </a:p>
        </p:txBody>
      </p:sp>
      <p:sp>
        <p:nvSpPr>
          <p:cNvPr id="20" name="Oval 19">
            <a:extLst>
              <a:ext uri="{FF2B5EF4-FFF2-40B4-BE49-F238E27FC236}">
                <a16:creationId xmlns:a16="http://schemas.microsoft.com/office/drawing/2014/main" id="{3072FC6C-A627-4A34-A272-0250AB10FA9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69046798-2D1B-43AD-BB59-BB986C66E083}"/>
              </a:ext>
            </a:extLst>
          </p:cNvPr>
          <p:cNvCxnSpPr/>
          <p:nvPr/>
        </p:nvCxnSpPr>
        <p:spPr>
          <a:xfrm>
            <a:off x="7523839" y="3011116"/>
            <a:ext cx="3253838" cy="0"/>
          </a:xfrm>
          <a:prstGeom prst="line">
            <a:avLst/>
          </a:prstGeom>
          <a:ln w="28575">
            <a:solidFill>
              <a:srgbClr val="FFFB4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72818C9A-C1A5-4C79-8984-BD6544180E5F}"/>
              </a:ext>
            </a:extLst>
          </p:cNvPr>
          <p:cNvCxnSpPr>
            <a:cxnSpLocks/>
          </p:cNvCxnSpPr>
          <p:nvPr/>
        </p:nvCxnSpPr>
        <p:spPr>
          <a:xfrm>
            <a:off x="1600292" y="3548526"/>
            <a:ext cx="3079992" cy="0"/>
          </a:xfrm>
          <a:prstGeom prst="line">
            <a:avLst/>
          </a:prstGeom>
          <a:ln w="28575">
            <a:solidFill>
              <a:srgbClr val="FFFB43"/>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B77182B8-9F9A-4A81-A556-0631CDCC0A85}"/>
              </a:ext>
            </a:extLst>
          </p:cNvPr>
          <p:cNvSpPr txBox="1"/>
          <p:nvPr/>
        </p:nvSpPr>
        <p:spPr>
          <a:xfrm>
            <a:off x="204259" y="4287343"/>
            <a:ext cx="451658" cy="261610"/>
          </a:xfrm>
          <a:prstGeom prst="rect">
            <a:avLst/>
          </a:prstGeom>
          <a:noFill/>
        </p:spPr>
        <p:txBody>
          <a:bodyPr wrap="square" rtlCol="0">
            <a:spAutoFit/>
          </a:bodyPr>
          <a:lstStyle/>
          <a:p>
            <a:pPr algn="ctr"/>
            <a:r>
              <a:rPr lang="en-GB" sz="1100" dirty="0"/>
              <a:t>(11)</a:t>
            </a:r>
          </a:p>
        </p:txBody>
      </p:sp>
      <p:sp>
        <p:nvSpPr>
          <p:cNvPr id="23" name="TextBox 22">
            <a:extLst>
              <a:ext uri="{FF2B5EF4-FFF2-40B4-BE49-F238E27FC236}">
                <a16:creationId xmlns:a16="http://schemas.microsoft.com/office/drawing/2014/main" id="{BB03E2D2-8624-434F-B13E-7FF5319B8802}"/>
              </a:ext>
            </a:extLst>
          </p:cNvPr>
          <p:cNvSpPr txBox="1"/>
          <p:nvPr/>
        </p:nvSpPr>
        <p:spPr>
          <a:xfrm>
            <a:off x="5870171" y="3064977"/>
            <a:ext cx="451658" cy="261610"/>
          </a:xfrm>
          <a:prstGeom prst="rect">
            <a:avLst/>
          </a:prstGeom>
          <a:noFill/>
        </p:spPr>
        <p:txBody>
          <a:bodyPr wrap="square" rtlCol="0">
            <a:spAutoFit/>
          </a:bodyPr>
          <a:lstStyle/>
          <a:p>
            <a:pPr algn="ctr"/>
            <a:r>
              <a:rPr lang="en-GB" sz="1100" dirty="0"/>
              <a:t>(12)</a:t>
            </a:r>
          </a:p>
        </p:txBody>
      </p:sp>
    </p:spTree>
    <p:extLst>
      <p:ext uri="{BB962C8B-B14F-4D97-AF65-F5344CB8AC3E}">
        <p14:creationId xmlns:p14="http://schemas.microsoft.com/office/powerpoint/2010/main" val="94244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p:bldP spid="8" grpId="0" animBg="1"/>
      <p:bldP spid="17" grpId="0" animBg="1"/>
      <p:bldP spid="18" grpId="0" animBg="1"/>
      <p:bldP spid="12"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1EE22E1-DAB2-41A5-B5AA-7F83B74A1CAE}"/>
              </a:ext>
            </a:extLst>
          </p:cNvPr>
          <p:cNvSpPr/>
          <p:nvPr/>
        </p:nvSpPr>
        <p:spPr>
          <a:xfrm>
            <a:off x="731609" y="1589442"/>
            <a:ext cx="9835963" cy="46649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3" name="Rectangle 12">
            <a:extLst>
              <a:ext uri="{FF2B5EF4-FFF2-40B4-BE49-F238E27FC236}">
                <a16:creationId xmlns:a16="http://schemas.microsoft.com/office/drawing/2014/main" id="{60D14DCD-742F-469D-9338-5F090E6153C4}"/>
              </a:ext>
            </a:extLst>
          </p:cNvPr>
          <p:cNvSpPr/>
          <p:nvPr/>
        </p:nvSpPr>
        <p:spPr>
          <a:xfrm>
            <a:off x="870053" y="2480328"/>
            <a:ext cx="2927350" cy="1633538"/>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Conclusions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850537" y="1607858"/>
            <a:ext cx="2946866" cy="576262"/>
          </a:xfrm>
        </p:spPr>
        <p:txBody>
          <a:bodyPr/>
          <a:lstStyle/>
          <a:p>
            <a:pPr marL="0" indent="0" algn="ctr">
              <a:buNone/>
            </a:pPr>
            <a:r>
              <a:rPr lang="en-GB" u="sng" dirty="0">
                <a:solidFill>
                  <a:schemeClr val="tx1">
                    <a:lumMod val="95000"/>
                  </a:schemeClr>
                </a:solidFill>
              </a:rPr>
              <a:t>Microbiome </a:t>
            </a:r>
          </a:p>
        </p:txBody>
      </p:sp>
      <p:sp>
        <p:nvSpPr>
          <p:cNvPr id="10" name="Text Placeholder 9">
            <a:extLst>
              <a:ext uri="{FF2B5EF4-FFF2-40B4-BE49-F238E27FC236}">
                <a16:creationId xmlns:a16="http://schemas.microsoft.com/office/drawing/2014/main" id="{EB0C8C97-9963-426F-B7F4-F0F80B7A3426}"/>
              </a:ext>
            </a:extLst>
          </p:cNvPr>
          <p:cNvSpPr>
            <a:spLocks noGrp="1"/>
          </p:cNvSpPr>
          <p:nvPr>
            <p:ph type="body" sz="quarter" idx="15"/>
          </p:nvPr>
        </p:nvSpPr>
        <p:spPr>
          <a:xfrm>
            <a:off x="870053" y="2509354"/>
            <a:ext cx="2927350" cy="1412563"/>
          </a:xfrm>
        </p:spPr>
        <p:txBody>
          <a:bodyPr anchor="ctr">
            <a:normAutofit/>
          </a:bodyPr>
          <a:lstStyle/>
          <a:p>
            <a:pPr algn="ctr"/>
            <a:r>
              <a:rPr lang="en-GB" sz="1800" dirty="0"/>
              <a:t>Significant separation between IR and IS (mainly due to Bacteroidetes)</a:t>
            </a:r>
          </a:p>
        </p:txBody>
      </p:sp>
      <p:sp>
        <p:nvSpPr>
          <p:cNvPr id="3" name="Text Placeholder 2">
            <a:extLst>
              <a:ext uri="{FF2B5EF4-FFF2-40B4-BE49-F238E27FC236}">
                <a16:creationId xmlns:a16="http://schemas.microsoft.com/office/drawing/2014/main" id="{9ECA7CDC-A870-4149-8A10-F0AE0C56AD70}"/>
              </a:ext>
            </a:extLst>
          </p:cNvPr>
          <p:cNvSpPr>
            <a:spLocks noGrp="1"/>
          </p:cNvSpPr>
          <p:nvPr>
            <p:ph type="body" sz="quarter" idx="3"/>
          </p:nvPr>
        </p:nvSpPr>
        <p:spPr>
          <a:xfrm>
            <a:off x="4101249" y="1607858"/>
            <a:ext cx="2936241" cy="576262"/>
          </a:xfrm>
        </p:spPr>
        <p:txBody>
          <a:bodyPr/>
          <a:lstStyle/>
          <a:p>
            <a:pPr algn="ctr"/>
            <a:r>
              <a:rPr lang="en-GB" u="sng" dirty="0">
                <a:solidFill>
                  <a:schemeClr val="tx1">
                    <a:lumMod val="95000"/>
                  </a:schemeClr>
                </a:solidFill>
              </a:rPr>
              <a:t>Metabolome</a:t>
            </a:r>
          </a:p>
        </p:txBody>
      </p:sp>
      <p:sp>
        <p:nvSpPr>
          <p:cNvPr id="4" name="Text Placeholder 3">
            <a:extLst>
              <a:ext uri="{FF2B5EF4-FFF2-40B4-BE49-F238E27FC236}">
                <a16:creationId xmlns:a16="http://schemas.microsoft.com/office/drawing/2014/main" id="{231B56F9-FD24-4EB3-8B9F-96CF5F831948}"/>
              </a:ext>
            </a:extLst>
          </p:cNvPr>
          <p:cNvSpPr>
            <a:spLocks noGrp="1"/>
          </p:cNvSpPr>
          <p:nvPr>
            <p:ph type="body" idx="13"/>
          </p:nvPr>
        </p:nvSpPr>
        <p:spPr>
          <a:xfrm>
            <a:off x="7342290" y="1607858"/>
            <a:ext cx="2932113" cy="576262"/>
          </a:xfrm>
        </p:spPr>
        <p:txBody>
          <a:bodyPr/>
          <a:lstStyle/>
          <a:p>
            <a:pPr algn="ctr"/>
            <a:r>
              <a:rPr lang="en-GB" u="sng" dirty="0">
                <a:solidFill>
                  <a:schemeClr val="tx1">
                    <a:lumMod val="95000"/>
                  </a:schemeClr>
                </a:solidFill>
              </a:rPr>
              <a:t>Proteome</a:t>
            </a:r>
          </a:p>
        </p:txBody>
      </p:sp>
      <p:sp>
        <p:nvSpPr>
          <p:cNvPr id="6" name="TextBox 5">
            <a:extLst>
              <a:ext uri="{FF2B5EF4-FFF2-40B4-BE49-F238E27FC236}">
                <a16:creationId xmlns:a16="http://schemas.microsoft.com/office/drawing/2014/main" id="{39E5599D-C85D-4A9F-9C6D-C2DF78D4780F}"/>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22</a:t>
            </a:r>
          </a:p>
        </p:txBody>
      </p:sp>
      <p:sp>
        <p:nvSpPr>
          <p:cNvPr id="9" name="Oval 8">
            <a:extLst>
              <a:ext uri="{FF2B5EF4-FFF2-40B4-BE49-F238E27FC236}">
                <a16:creationId xmlns:a16="http://schemas.microsoft.com/office/drawing/2014/main" id="{BF1676D0-C52A-4892-8139-1D90EE97FEE6}"/>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0E81298D-31F2-4A70-999E-4E48029D0F87}"/>
              </a:ext>
            </a:extLst>
          </p:cNvPr>
          <p:cNvSpPr/>
          <p:nvPr/>
        </p:nvSpPr>
        <p:spPr>
          <a:xfrm>
            <a:off x="870053" y="4276663"/>
            <a:ext cx="4707788" cy="1628591"/>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0" dirty="0"/>
          </a:p>
        </p:txBody>
      </p:sp>
      <p:sp>
        <p:nvSpPr>
          <p:cNvPr id="20" name="Text Placeholder 9">
            <a:extLst>
              <a:ext uri="{FF2B5EF4-FFF2-40B4-BE49-F238E27FC236}">
                <a16:creationId xmlns:a16="http://schemas.microsoft.com/office/drawing/2014/main" id="{F3DC32B5-9A4C-4774-BA50-5BCB160B6C9C}"/>
              </a:ext>
            </a:extLst>
          </p:cNvPr>
          <p:cNvSpPr txBox="1">
            <a:spLocks/>
          </p:cNvSpPr>
          <p:nvPr/>
        </p:nvSpPr>
        <p:spPr>
          <a:xfrm>
            <a:off x="870054" y="4252789"/>
            <a:ext cx="4707788" cy="1628590"/>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ctr"/>
            <a:r>
              <a:rPr lang="en-GB" sz="1800" dirty="0"/>
              <a:t>Association between microbiome composition and host metabolome cannot be determined.</a:t>
            </a:r>
          </a:p>
        </p:txBody>
      </p:sp>
      <p:sp>
        <p:nvSpPr>
          <p:cNvPr id="24" name="Rectangle 23">
            <a:extLst>
              <a:ext uri="{FF2B5EF4-FFF2-40B4-BE49-F238E27FC236}">
                <a16:creationId xmlns:a16="http://schemas.microsoft.com/office/drawing/2014/main" id="{D44098E7-F850-4604-A1A9-B124820EE225}"/>
              </a:ext>
            </a:extLst>
          </p:cNvPr>
          <p:cNvSpPr/>
          <p:nvPr/>
        </p:nvSpPr>
        <p:spPr>
          <a:xfrm>
            <a:off x="4157364" y="2480329"/>
            <a:ext cx="2984454" cy="1628590"/>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23" name="Text Placeholder 9">
            <a:extLst>
              <a:ext uri="{FF2B5EF4-FFF2-40B4-BE49-F238E27FC236}">
                <a16:creationId xmlns:a16="http://schemas.microsoft.com/office/drawing/2014/main" id="{29CF6AAF-31AD-4A00-9632-70657B99E2BD}"/>
              </a:ext>
            </a:extLst>
          </p:cNvPr>
          <p:cNvSpPr txBox="1">
            <a:spLocks/>
          </p:cNvSpPr>
          <p:nvPr/>
        </p:nvSpPr>
        <p:spPr>
          <a:xfrm>
            <a:off x="4255587" y="2480328"/>
            <a:ext cx="2927350" cy="1575488"/>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ctr"/>
            <a:r>
              <a:rPr lang="en-GB" sz="1800" dirty="0"/>
              <a:t>40 metabolites with significantly different abundance in IR</a:t>
            </a:r>
          </a:p>
        </p:txBody>
      </p:sp>
      <p:sp>
        <p:nvSpPr>
          <p:cNvPr id="25" name="Rectangle 24">
            <a:extLst>
              <a:ext uri="{FF2B5EF4-FFF2-40B4-BE49-F238E27FC236}">
                <a16:creationId xmlns:a16="http://schemas.microsoft.com/office/drawing/2014/main" id="{DA30C4BE-237E-4D05-ACB1-B83C1EB69FFD}"/>
              </a:ext>
            </a:extLst>
          </p:cNvPr>
          <p:cNvSpPr/>
          <p:nvPr/>
        </p:nvSpPr>
        <p:spPr>
          <a:xfrm>
            <a:off x="5676062" y="4271715"/>
            <a:ext cx="4707788" cy="1633539"/>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26" name="Text Placeholder 9">
            <a:extLst>
              <a:ext uri="{FF2B5EF4-FFF2-40B4-BE49-F238E27FC236}">
                <a16:creationId xmlns:a16="http://schemas.microsoft.com/office/drawing/2014/main" id="{52104D49-6B58-4A0F-9ED4-A77725F487BE}"/>
              </a:ext>
            </a:extLst>
          </p:cNvPr>
          <p:cNvSpPr txBox="1">
            <a:spLocks/>
          </p:cNvSpPr>
          <p:nvPr/>
        </p:nvSpPr>
        <p:spPr>
          <a:xfrm>
            <a:off x="5676063" y="4247841"/>
            <a:ext cx="4707788" cy="1628590"/>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ctr"/>
            <a:r>
              <a:rPr lang="en-GB" sz="1800" dirty="0"/>
              <a:t>Mainly associated with immune function, lipid homeostasis or energy homeostasis. </a:t>
            </a:r>
          </a:p>
          <a:p>
            <a:pPr algn="ctr"/>
            <a:r>
              <a:rPr lang="en-GB" sz="1800" dirty="0"/>
              <a:t>Immune function is the most likely to be noticeably altered. </a:t>
            </a:r>
          </a:p>
        </p:txBody>
      </p:sp>
      <p:sp>
        <p:nvSpPr>
          <p:cNvPr id="29" name="Rectangle 28">
            <a:extLst>
              <a:ext uri="{FF2B5EF4-FFF2-40B4-BE49-F238E27FC236}">
                <a16:creationId xmlns:a16="http://schemas.microsoft.com/office/drawing/2014/main" id="{0E84FC81-3D29-44AE-9498-E95E50BA7BF2}"/>
              </a:ext>
            </a:extLst>
          </p:cNvPr>
          <p:cNvSpPr/>
          <p:nvPr/>
        </p:nvSpPr>
        <p:spPr>
          <a:xfrm>
            <a:off x="7456500" y="2480329"/>
            <a:ext cx="2927350" cy="1628590"/>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28" name="Text Placeholder 9">
            <a:extLst>
              <a:ext uri="{FF2B5EF4-FFF2-40B4-BE49-F238E27FC236}">
                <a16:creationId xmlns:a16="http://schemas.microsoft.com/office/drawing/2014/main" id="{76539845-9599-4ED4-9892-7E79A1AC2378}"/>
              </a:ext>
            </a:extLst>
          </p:cNvPr>
          <p:cNvSpPr txBox="1">
            <a:spLocks/>
          </p:cNvSpPr>
          <p:nvPr/>
        </p:nvSpPr>
        <p:spPr>
          <a:xfrm>
            <a:off x="7456500" y="2538379"/>
            <a:ext cx="2927350" cy="1575488"/>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ctr"/>
            <a:r>
              <a:rPr lang="en-GB" sz="1800" dirty="0"/>
              <a:t>23 proteins with significantly different abundance in IR</a:t>
            </a:r>
          </a:p>
        </p:txBody>
      </p:sp>
      <p:sp>
        <p:nvSpPr>
          <p:cNvPr id="19" name="Rectangle 18">
            <a:extLst>
              <a:ext uri="{FF2B5EF4-FFF2-40B4-BE49-F238E27FC236}">
                <a16:creationId xmlns:a16="http://schemas.microsoft.com/office/drawing/2014/main" id="{57AE869A-A070-44E0-B1A3-0A63F22A8693}"/>
              </a:ext>
            </a:extLst>
          </p:cNvPr>
          <p:cNvSpPr/>
          <p:nvPr/>
        </p:nvSpPr>
        <p:spPr>
          <a:xfrm>
            <a:off x="731609" y="1589441"/>
            <a:ext cx="9835963" cy="46649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 name="Rectangle 7">
            <a:extLst>
              <a:ext uri="{FF2B5EF4-FFF2-40B4-BE49-F238E27FC236}">
                <a16:creationId xmlns:a16="http://schemas.microsoft.com/office/drawing/2014/main" id="{AD73161F-CA3A-4F12-B782-C3C5BDB58C33}"/>
              </a:ext>
            </a:extLst>
          </p:cNvPr>
          <p:cNvSpPr/>
          <p:nvPr/>
        </p:nvSpPr>
        <p:spPr>
          <a:xfrm>
            <a:off x="3446960" y="4555207"/>
            <a:ext cx="4538649" cy="383706"/>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69AEF390-CEA8-4D99-B65B-F39D4C4F9F19}"/>
              </a:ext>
            </a:extLst>
          </p:cNvPr>
          <p:cNvSpPr txBox="1"/>
          <p:nvPr/>
        </p:nvSpPr>
        <p:spPr>
          <a:xfrm>
            <a:off x="1977042" y="3048395"/>
            <a:ext cx="7478485" cy="1938992"/>
          </a:xfrm>
          <a:prstGeom prst="rect">
            <a:avLst/>
          </a:prstGeom>
          <a:noFill/>
        </p:spPr>
        <p:txBody>
          <a:bodyPr wrap="square" rtlCol="0">
            <a:spAutoFit/>
          </a:bodyPr>
          <a:lstStyle/>
          <a:p>
            <a:pPr algn="ctr"/>
            <a:r>
              <a:rPr lang="en-GB" sz="2400" dirty="0"/>
              <a:t>Although unable to soundly conclude the biological implications of the observed changes, this study can still be used to target future research towards the identification of preventative strategies for T2D</a:t>
            </a:r>
          </a:p>
        </p:txBody>
      </p:sp>
    </p:spTree>
    <p:extLst>
      <p:ext uri="{BB962C8B-B14F-4D97-AF65-F5344CB8AC3E}">
        <p14:creationId xmlns:p14="http://schemas.microsoft.com/office/powerpoint/2010/main" val="132230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build="p"/>
      <p:bldP spid="14" grpId="0" animBg="1"/>
      <p:bldP spid="20" grpId="0"/>
      <p:bldP spid="24" grpId="0" animBg="1"/>
      <p:bldP spid="23" grpId="0"/>
      <p:bldP spid="25" grpId="0" animBg="1"/>
      <p:bldP spid="26" grpId="0"/>
      <p:bldP spid="29" grpId="0" animBg="1"/>
      <p:bldP spid="28" grpId="0"/>
      <p:bldP spid="19" grpId="0" animBg="1"/>
      <p:bldP spid="8"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fontScale="62500" lnSpcReduction="20000"/>
          </a:bodyPr>
          <a:lstStyle/>
          <a:p>
            <a:pPr>
              <a:buFont typeface="+mj-lt"/>
              <a:buAutoNum type="arabicPeriod"/>
            </a:pPr>
            <a:r>
              <a:rPr lang="en-GB" sz="1600" dirty="0">
                <a:latin typeface="+mn-lt"/>
              </a:rPr>
              <a:t>International Diabetes Federation. </a:t>
            </a:r>
            <a:r>
              <a:rPr lang="en-GB" sz="1600" i="1" dirty="0">
                <a:latin typeface="+mn-lt"/>
              </a:rPr>
              <a:t>IDF Diabetes Atlas, 9th </a:t>
            </a:r>
            <a:r>
              <a:rPr lang="en-GB" sz="1600" i="1" dirty="0" err="1">
                <a:latin typeface="+mn-lt"/>
              </a:rPr>
              <a:t>edn</a:t>
            </a:r>
            <a:r>
              <a:rPr lang="en-GB" sz="1600" i="1" dirty="0">
                <a:latin typeface="+mn-lt"/>
              </a:rPr>
              <a:t>.</a:t>
            </a:r>
            <a:r>
              <a:rPr lang="en-GB" sz="1600" dirty="0">
                <a:latin typeface="+mn-lt"/>
              </a:rPr>
              <a:t> Brussels, Belgium: 2019. Available at: </a:t>
            </a:r>
            <a:r>
              <a:rPr lang="en-GB" sz="1600" dirty="0">
                <a:latin typeface="+mn-lt"/>
                <a:hlinkClick r:id="rId2"/>
              </a:rPr>
              <a:t>https://www.diabetesatlas.org</a:t>
            </a:r>
            <a:endParaRPr lang="en-GB" sz="1600" dirty="0">
              <a:latin typeface="+mn-lt"/>
            </a:endParaRPr>
          </a:p>
          <a:p>
            <a:pPr>
              <a:buFont typeface="+mj-lt"/>
              <a:buAutoNum type="arabicPeriod"/>
            </a:pPr>
            <a:r>
              <a:rPr lang="en-GB" sz="1600" dirty="0">
                <a:latin typeface="+mn-lt"/>
              </a:rPr>
              <a:t>American Diabetes Association. 2. Classification and diagnosis of diabetes: standards of medical care in diabetes—2019. Diabetes Care. 2019 Jan 1;42(Supplement 1):S13-28</a:t>
            </a:r>
          </a:p>
          <a:p>
            <a:pPr>
              <a:buFont typeface="+mj-lt"/>
              <a:buAutoNum type="arabicPeriod"/>
            </a:pPr>
            <a:r>
              <a:rPr lang="en-GB" sz="1600" b="0" i="0" dirty="0" err="1">
                <a:effectLst/>
                <a:latin typeface="+mn-lt"/>
              </a:rPr>
              <a:t>Kasuga</a:t>
            </a:r>
            <a:r>
              <a:rPr lang="en-GB" sz="1600" b="0" i="0" dirty="0">
                <a:effectLst/>
                <a:latin typeface="+mn-lt"/>
              </a:rPr>
              <a:t> M. Insulin resistance and pancreatic β cell failure. The Journal of clinical investigation. 2006 Jul 3;116(7):1756-60.</a:t>
            </a:r>
          </a:p>
          <a:p>
            <a:pPr>
              <a:buFont typeface="+mj-lt"/>
              <a:buAutoNum type="arabicPeriod"/>
            </a:pPr>
            <a:r>
              <a:rPr lang="en-GB" sz="1600" b="0" i="0" dirty="0">
                <a:effectLst/>
                <a:latin typeface="+mn-lt"/>
              </a:rPr>
              <a:t>Zhang Y, Zhang H. Microbiota associated with type 2 diabetes and its related complications. Food Science and Human Wellness. 2013 Sep 1;2(3-4):167-72.</a:t>
            </a:r>
            <a:endParaRPr lang="en-GB" sz="1600" dirty="0">
              <a:latin typeface="+mn-lt"/>
            </a:endParaRPr>
          </a:p>
          <a:p>
            <a:pPr>
              <a:buFont typeface="+mj-lt"/>
              <a:buAutoNum type="arabicPeriod"/>
            </a:pPr>
            <a:r>
              <a:rPr lang="en-GB" sz="1600" dirty="0">
                <a:latin typeface="+mn-lt"/>
              </a:rPr>
              <a:t>Gurung M, Li Z, You H, Rodrigues R, Jump DB, </a:t>
            </a:r>
            <a:r>
              <a:rPr lang="en-GB" sz="1600" dirty="0" err="1">
                <a:latin typeface="+mn-lt"/>
              </a:rPr>
              <a:t>Morgun</a:t>
            </a:r>
            <a:r>
              <a:rPr lang="en-GB" sz="1600" dirty="0">
                <a:latin typeface="+mn-lt"/>
              </a:rPr>
              <a:t> A, </a:t>
            </a:r>
            <a:r>
              <a:rPr lang="en-GB" sz="1600" dirty="0" err="1">
                <a:latin typeface="+mn-lt"/>
              </a:rPr>
              <a:t>Shulzhenko</a:t>
            </a:r>
            <a:r>
              <a:rPr lang="en-GB" sz="1600" dirty="0">
                <a:latin typeface="+mn-lt"/>
              </a:rPr>
              <a:t> N. Role of gut microbiota in type 2 diabetes pathophysiology. </a:t>
            </a:r>
            <a:r>
              <a:rPr lang="en-GB" sz="1600" dirty="0" err="1">
                <a:latin typeface="+mn-lt"/>
              </a:rPr>
              <a:t>EBioMedicine</a:t>
            </a:r>
            <a:r>
              <a:rPr lang="en-GB" sz="1600" dirty="0">
                <a:latin typeface="+mn-lt"/>
              </a:rPr>
              <a:t>. 2020 Jan 1;51:102590.</a:t>
            </a:r>
          </a:p>
          <a:p>
            <a:pPr>
              <a:buFont typeface="+mj-lt"/>
              <a:buAutoNum type="arabicPeriod"/>
            </a:pPr>
            <a:r>
              <a:rPr lang="en-GB" sz="1600" dirty="0" err="1">
                <a:latin typeface="+mn-lt"/>
              </a:rPr>
              <a:t>Ferrannini</a:t>
            </a:r>
            <a:r>
              <a:rPr lang="en-GB" sz="1600" dirty="0">
                <a:latin typeface="+mn-lt"/>
              </a:rPr>
              <a:t> E, </a:t>
            </a:r>
            <a:r>
              <a:rPr lang="en-GB" sz="1600" dirty="0" err="1">
                <a:latin typeface="+mn-lt"/>
              </a:rPr>
              <a:t>Gastaldelli</a:t>
            </a:r>
            <a:r>
              <a:rPr lang="en-GB" sz="1600" dirty="0">
                <a:latin typeface="+mn-lt"/>
              </a:rPr>
              <a:t> A, </a:t>
            </a:r>
            <a:r>
              <a:rPr lang="en-GB" sz="1600" dirty="0" err="1">
                <a:latin typeface="+mn-lt"/>
              </a:rPr>
              <a:t>Iozzo</a:t>
            </a:r>
            <a:r>
              <a:rPr lang="en-GB" sz="1600" dirty="0">
                <a:latin typeface="+mn-lt"/>
              </a:rPr>
              <a:t> P. Pathophysiology of prediabetes. Medical Clinics. 2011 Mar 1;95(2):327-39.</a:t>
            </a:r>
          </a:p>
          <a:p>
            <a:pPr>
              <a:buFont typeface="+mj-lt"/>
              <a:buAutoNum type="arabicPeriod"/>
            </a:pPr>
            <a:r>
              <a:rPr lang="en-GB" sz="1600" b="0" i="0" dirty="0">
                <a:effectLst/>
                <a:latin typeface="+mn-lt"/>
              </a:rPr>
              <a:t>Klein MS, Shearer J. Metabolomics and type 2 diabetes: translating basic research into clinical application. Journal of diabetes research. 2016 Jan 1;2016.</a:t>
            </a:r>
          </a:p>
          <a:p>
            <a:pPr>
              <a:buFont typeface="+mj-lt"/>
              <a:buAutoNum type="arabicPeriod"/>
            </a:pPr>
            <a:r>
              <a:rPr lang="en-GB" sz="1600" dirty="0">
                <a:latin typeface="+mn-lt"/>
              </a:rPr>
              <a:t>Sears DD, Hsiao G, Hsiao A, Yu JG, Courtney CH, </a:t>
            </a:r>
            <a:r>
              <a:rPr lang="en-GB" sz="1600" dirty="0" err="1">
                <a:latin typeface="+mn-lt"/>
              </a:rPr>
              <a:t>Ofrecio</a:t>
            </a:r>
            <a:r>
              <a:rPr lang="en-GB" sz="1600" dirty="0">
                <a:latin typeface="+mn-lt"/>
              </a:rPr>
              <a:t> JM, Chapman J, Subramaniam S. Mechanisms of human insulin resistance and thiazolidinedione-mediated insulin sensitization. Proceedings of the National Academy of Sciences. 2009 Nov 3;106(44):18745-50.</a:t>
            </a:r>
          </a:p>
          <a:p>
            <a:pPr>
              <a:buFont typeface="+mj-lt"/>
              <a:buAutoNum type="arabicPeriod"/>
            </a:pPr>
            <a:r>
              <a:rPr lang="en-GB" sz="1600" b="0" i="0" dirty="0" err="1">
                <a:effectLst/>
                <a:latin typeface="+mn-lt"/>
              </a:rPr>
              <a:t>Komurcu-Bayrak</a:t>
            </a:r>
            <a:r>
              <a:rPr lang="en-GB" sz="1600" b="0" i="0" dirty="0">
                <a:effectLst/>
                <a:latin typeface="+mn-lt"/>
              </a:rPr>
              <a:t> E. Impact of genetic polymorphisms on insulin resistance. Insulin resistance. 2012 Dec 12.</a:t>
            </a:r>
          </a:p>
          <a:p>
            <a:pPr>
              <a:buFont typeface="+mj-lt"/>
              <a:buAutoNum type="arabicPeriod"/>
            </a:pPr>
            <a:r>
              <a:rPr lang="en-GB" sz="1600" dirty="0">
                <a:latin typeface="+mn-lt"/>
              </a:rPr>
              <a:t>Integrative HM. The Integrative Human Microbiome Project: dynamic analysis of microbiome-host omics profiles during periods of human health and disease. Cell host &amp; microbe. 2014 Sep 10;16(3):276.</a:t>
            </a:r>
          </a:p>
          <a:p>
            <a:pPr>
              <a:buFont typeface="+mj-lt"/>
              <a:buAutoNum type="arabicPeriod"/>
            </a:pPr>
            <a:r>
              <a:rPr lang="en-GB" sz="1600" b="0" i="0" dirty="0">
                <a:effectLst/>
                <a:latin typeface="+mn-lt"/>
              </a:rPr>
              <a:t>Lopez-Siles M, Enrich-</a:t>
            </a:r>
            <a:r>
              <a:rPr lang="en-GB" sz="1600" b="0" i="0" dirty="0" err="1">
                <a:effectLst/>
                <a:latin typeface="+mn-lt"/>
              </a:rPr>
              <a:t>Capó</a:t>
            </a:r>
            <a:r>
              <a:rPr lang="en-GB" sz="1600" b="0" i="0" dirty="0">
                <a:effectLst/>
                <a:latin typeface="+mn-lt"/>
              </a:rPr>
              <a:t> N, </a:t>
            </a:r>
            <a:r>
              <a:rPr lang="en-GB" sz="1600" b="0" i="0" dirty="0" err="1">
                <a:effectLst/>
                <a:latin typeface="+mn-lt"/>
              </a:rPr>
              <a:t>Aldeguer</a:t>
            </a:r>
            <a:r>
              <a:rPr lang="en-GB" sz="1600" b="0" i="0" dirty="0">
                <a:effectLst/>
                <a:latin typeface="+mn-lt"/>
              </a:rPr>
              <a:t> X, </a:t>
            </a:r>
            <a:r>
              <a:rPr lang="en-GB" sz="1600" b="0" i="0" dirty="0" err="1">
                <a:effectLst/>
                <a:latin typeface="+mn-lt"/>
              </a:rPr>
              <a:t>Sabat</a:t>
            </a:r>
            <a:r>
              <a:rPr lang="en-GB" sz="1600" b="0" i="0" dirty="0">
                <a:effectLst/>
                <a:latin typeface="+mn-lt"/>
              </a:rPr>
              <a:t>-Mir M, Duncan SH, Garcia-Gil LJ, Martinez-Medina M. Alterations in the abundance and co-occurrence of </a:t>
            </a:r>
            <a:r>
              <a:rPr lang="en-GB" sz="1600" b="0" i="0" dirty="0" err="1">
                <a:effectLst/>
                <a:latin typeface="+mn-lt"/>
              </a:rPr>
              <a:t>Akkermansia</a:t>
            </a:r>
            <a:r>
              <a:rPr lang="en-GB" sz="1600" b="0" i="0" dirty="0">
                <a:effectLst/>
                <a:latin typeface="+mn-lt"/>
              </a:rPr>
              <a:t> </a:t>
            </a:r>
            <a:r>
              <a:rPr lang="en-GB" sz="1600" b="0" i="0" dirty="0" err="1">
                <a:effectLst/>
                <a:latin typeface="+mn-lt"/>
              </a:rPr>
              <a:t>muciniphila</a:t>
            </a:r>
            <a:r>
              <a:rPr lang="en-GB" sz="1600" b="0" i="0" dirty="0">
                <a:effectLst/>
                <a:latin typeface="+mn-lt"/>
              </a:rPr>
              <a:t> and </a:t>
            </a:r>
            <a:r>
              <a:rPr lang="en-GB" sz="1600" b="0" i="0" dirty="0" err="1">
                <a:effectLst/>
                <a:latin typeface="+mn-lt"/>
              </a:rPr>
              <a:t>Faecalibacterium</a:t>
            </a:r>
            <a:r>
              <a:rPr lang="en-GB" sz="1600" b="0" i="0" dirty="0">
                <a:effectLst/>
                <a:latin typeface="+mn-lt"/>
              </a:rPr>
              <a:t> </a:t>
            </a:r>
            <a:r>
              <a:rPr lang="en-GB" sz="1600" b="0" i="0" dirty="0" err="1">
                <a:effectLst/>
                <a:latin typeface="+mn-lt"/>
              </a:rPr>
              <a:t>prausnitzii</a:t>
            </a:r>
            <a:r>
              <a:rPr lang="en-GB" sz="1600" b="0" i="0" dirty="0">
                <a:effectLst/>
                <a:latin typeface="+mn-lt"/>
              </a:rPr>
              <a:t> in the colonic mucosa of inflammatory bowel disease subjects. Frontiers in cellular and infection microbiology. 2018 Sep 7;8:281.</a:t>
            </a:r>
          </a:p>
          <a:p>
            <a:pPr>
              <a:buFont typeface="+mj-lt"/>
              <a:buAutoNum type="arabicPeriod"/>
            </a:pPr>
            <a:r>
              <a:rPr lang="en-GB" sz="1600" b="0" i="0" dirty="0">
                <a:effectLst/>
                <a:latin typeface="+mn-lt"/>
              </a:rPr>
              <a:t>Baptista LC, Sun Y, Carter CS, Buford TW. Crosstalk Between the Gut Microbiome and Bioactive Lipids: Therapeutic Targets in Cognitive Frailty. Frontiers in Nutrition. 2020 Mar 11;7:17.</a:t>
            </a:r>
            <a:endParaRPr lang="en-GB" sz="1600" dirty="0">
              <a:latin typeface="+mn-lt"/>
            </a:endParaRPr>
          </a:p>
          <a:p>
            <a:pPr marL="0" indent="0">
              <a:buNone/>
            </a:pPr>
            <a:endParaRPr lang="en-GB" sz="1300" dirty="0">
              <a:latin typeface="+mn-lt"/>
            </a:endParaRPr>
          </a:p>
        </p:txBody>
      </p:sp>
    </p:spTree>
    <p:extLst>
      <p:ext uri="{BB962C8B-B14F-4D97-AF65-F5344CB8AC3E}">
        <p14:creationId xmlns:p14="http://schemas.microsoft.com/office/powerpoint/2010/main" val="1653653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5CF469AC-FCAB-450C-A512-A5CB847C0623}"/>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24" name="Oval 23">
            <a:extLst>
              <a:ext uri="{FF2B5EF4-FFF2-40B4-BE49-F238E27FC236}">
                <a16:creationId xmlns:a16="http://schemas.microsoft.com/office/drawing/2014/main" id="{5C5BB277-FFAC-4AF7-8510-E87D37B3B41D}"/>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600" dirty="0"/>
              <a:t>Results: Contributing microbes</a:t>
            </a:r>
            <a:br>
              <a:rPr lang="en-GB" sz="3700" dirty="0"/>
            </a:br>
            <a:r>
              <a:rPr lang="en-GB" sz="3000" dirty="0"/>
              <a:t>What could explain this separation?</a:t>
            </a:r>
          </a:p>
        </p:txBody>
      </p:sp>
      <p:sp>
        <p:nvSpPr>
          <p:cNvPr id="3" name="Rectangle 2">
            <a:extLst>
              <a:ext uri="{FF2B5EF4-FFF2-40B4-BE49-F238E27FC236}">
                <a16:creationId xmlns:a16="http://schemas.microsoft.com/office/drawing/2014/main" id="{DB1F47CC-D79D-40BB-8DA1-C5CB1F51DC2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2049" name="Picture 10">
            <a:extLst>
              <a:ext uri="{FF2B5EF4-FFF2-40B4-BE49-F238E27FC236}">
                <a16:creationId xmlns:a16="http://schemas.microsoft.com/office/drawing/2014/main" id="{69AE939F-DDD9-4BBD-B72F-2F1D699FD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281" y="2051139"/>
            <a:ext cx="6280150" cy="39560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E67E1D9-7C84-41D8-AF5D-DE3E818B2BED}"/>
              </a:ext>
            </a:extLst>
          </p:cNvPr>
          <p:cNvSpPr>
            <a:spLocks noChangeArrowheads="1"/>
          </p:cNvSpPr>
          <p:nvPr/>
        </p:nvSpPr>
        <p:spPr bwMode="auto">
          <a:xfrm>
            <a:off x="296049" y="6070828"/>
            <a:ext cx="63453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1200" b="0" i="1"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Bar plot of the OTUs generated by the PERMANOVA deemed to contribute the most to the separation between the IS and IR groups. </a:t>
            </a:r>
          </a:p>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1200" b="0" i="1"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For each OTU, the corresponding genus and species (if available) is given. </a:t>
            </a:r>
            <a:endParaRPr kumimoji="0" lang="en-GB" altLang="en-US" sz="1800" b="0" i="0" u="none" strike="noStrike" cap="none" normalizeH="0" baseline="0" dirty="0">
              <a:ln>
                <a:noFill/>
              </a:ln>
              <a:effectLst/>
              <a:latin typeface="Arial" panose="020B0604020202020204" pitchFamily="34" charset="0"/>
            </a:endParaRPr>
          </a:p>
        </p:txBody>
      </p:sp>
      <p:sp>
        <p:nvSpPr>
          <p:cNvPr id="5" name="Rectangle 4">
            <a:extLst>
              <a:ext uri="{FF2B5EF4-FFF2-40B4-BE49-F238E27FC236}">
                <a16:creationId xmlns:a16="http://schemas.microsoft.com/office/drawing/2014/main" id="{2EA69CB7-F8A9-4D1C-95E2-45CD7C1EDE36}"/>
              </a:ext>
            </a:extLst>
          </p:cNvPr>
          <p:cNvSpPr/>
          <p:nvPr/>
        </p:nvSpPr>
        <p:spPr>
          <a:xfrm>
            <a:off x="6875518" y="2054443"/>
            <a:ext cx="356036" cy="334697"/>
          </a:xfrm>
          <a:prstGeom prst="rect">
            <a:avLst/>
          </a:prstGeom>
          <a:solidFill>
            <a:srgbClr val="FFC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C9E429A3-A936-4D0E-85D5-305BA86D5C6F}"/>
              </a:ext>
            </a:extLst>
          </p:cNvPr>
          <p:cNvSpPr/>
          <p:nvPr/>
        </p:nvSpPr>
        <p:spPr>
          <a:xfrm>
            <a:off x="8515577" y="2054443"/>
            <a:ext cx="356036" cy="33469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5C1555C2-1B6B-433D-9351-35B1C2DDBD64}"/>
              </a:ext>
            </a:extLst>
          </p:cNvPr>
          <p:cNvSpPr/>
          <p:nvPr/>
        </p:nvSpPr>
        <p:spPr>
          <a:xfrm>
            <a:off x="10413012" y="2042872"/>
            <a:ext cx="356036" cy="33469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1BF7460B-47EE-4B4D-894A-F22A23AE6763}"/>
              </a:ext>
            </a:extLst>
          </p:cNvPr>
          <p:cNvSpPr>
            <a:spLocks noChangeArrowheads="1"/>
          </p:cNvSpPr>
          <p:nvPr/>
        </p:nvSpPr>
        <p:spPr bwMode="auto">
          <a:xfrm>
            <a:off x="7250561" y="2046729"/>
            <a:ext cx="117930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Firmicutes</a:t>
            </a:r>
            <a:endParaRPr kumimoji="0" lang="en-GB" altLang="en-US" sz="1600" b="0" u="none" strike="noStrike" cap="none" normalizeH="0" baseline="0" dirty="0">
              <a:ln>
                <a:noFill/>
              </a:ln>
              <a:effectLst/>
              <a:latin typeface="Arial" panose="020B0604020202020204" pitchFamily="34" charset="0"/>
            </a:endParaRPr>
          </a:p>
        </p:txBody>
      </p:sp>
      <p:sp>
        <p:nvSpPr>
          <p:cNvPr id="15" name="Rectangle 14">
            <a:extLst>
              <a:ext uri="{FF2B5EF4-FFF2-40B4-BE49-F238E27FC236}">
                <a16:creationId xmlns:a16="http://schemas.microsoft.com/office/drawing/2014/main" id="{78CFDEAF-D718-4DA2-80B0-98536C355425}"/>
              </a:ext>
            </a:extLst>
          </p:cNvPr>
          <p:cNvSpPr>
            <a:spLocks noChangeArrowheads="1"/>
          </p:cNvSpPr>
          <p:nvPr/>
        </p:nvSpPr>
        <p:spPr bwMode="auto">
          <a:xfrm>
            <a:off x="8871613" y="2054443"/>
            <a:ext cx="14362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Bacteroidetes</a:t>
            </a:r>
            <a:endParaRPr kumimoji="0" lang="en-GB" altLang="en-US" sz="1600" b="0" u="none" strike="noStrike" cap="none" normalizeH="0" baseline="0" dirty="0">
              <a:ln>
                <a:noFill/>
              </a:ln>
              <a:effectLst/>
              <a:latin typeface="Arial" panose="020B0604020202020204" pitchFamily="34" charset="0"/>
            </a:endParaRPr>
          </a:p>
        </p:txBody>
      </p:sp>
      <p:sp>
        <p:nvSpPr>
          <p:cNvPr id="16" name="Rectangle 15">
            <a:extLst>
              <a:ext uri="{FF2B5EF4-FFF2-40B4-BE49-F238E27FC236}">
                <a16:creationId xmlns:a16="http://schemas.microsoft.com/office/drawing/2014/main" id="{958143D4-A825-40A5-A96F-D9A46DA401FC}"/>
              </a:ext>
            </a:extLst>
          </p:cNvPr>
          <p:cNvSpPr>
            <a:spLocks noChangeArrowheads="1"/>
          </p:cNvSpPr>
          <p:nvPr/>
        </p:nvSpPr>
        <p:spPr bwMode="auto">
          <a:xfrm>
            <a:off x="10788055" y="2046729"/>
            <a:ext cx="208532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Proteobacteria</a:t>
            </a:r>
            <a:endParaRPr kumimoji="0" lang="en-GB" altLang="en-US" sz="1600" b="0" u="none" strike="noStrike" cap="none" normalizeH="0" baseline="0" dirty="0">
              <a:ln>
                <a:noFill/>
              </a:ln>
              <a:effectLst/>
              <a:latin typeface="Arial" panose="020B0604020202020204" pitchFamily="34" charset="0"/>
            </a:endParaRPr>
          </a:p>
        </p:txBody>
      </p:sp>
      <p:sp>
        <p:nvSpPr>
          <p:cNvPr id="17" name="Rectangle 16">
            <a:extLst>
              <a:ext uri="{FF2B5EF4-FFF2-40B4-BE49-F238E27FC236}">
                <a16:creationId xmlns:a16="http://schemas.microsoft.com/office/drawing/2014/main" id="{26F796E7-FB3D-48E2-8EFB-1E666ED2F54A}"/>
              </a:ext>
            </a:extLst>
          </p:cNvPr>
          <p:cNvSpPr/>
          <p:nvPr/>
        </p:nvSpPr>
        <p:spPr>
          <a:xfrm>
            <a:off x="6962751" y="3146806"/>
            <a:ext cx="5160952" cy="1846659"/>
          </a:xfrm>
          <a:prstGeom prst="rect">
            <a:avLst/>
          </a:prstGeom>
        </p:spPr>
        <p:txBody>
          <a:bodyPr wrap="square">
            <a:spAutoFit/>
          </a:bodyPr>
          <a:lstStyle/>
          <a:p>
            <a:pPr>
              <a:spcAft>
                <a:spcPts val="1200"/>
              </a:spcAft>
            </a:pPr>
            <a:r>
              <a:rPr lang="en-GB" dirty="0"/>
              <a:t>Genus of microbes contributing the most to the metagenomic separation:</a:t>
            </a:r>
          </a:p>
          <a:p>
            <a:pPr marL="342900" indent="-342900">
              <a:buFont typeface="Arial" panose="020B0604020202020204" pitchFamily="34" charset="0"/>
              <a:buChar char="•"/>
            </a:pPr>
            <a:r>
              <a:rPr lang="en-GB" i="1" dirty="0" err="1"/>
              <a:t>Oscillospira</a:t>
            </a:r>
            <a:r>
              <a:rPr lang="en-GB" dirty="0"/>
              <a:t> </a:t>
            </a:r>
            <a:r>
              <a:rPr lang="en-GB" sz="1600" dirty="0"/>
              <a:t>(phylum </a:t>
            </a:r>
            <a:r>
              <a:rPr lang="en-GB" sz="1600" i="1" dirty="0"/>
              <a:t>Firmicutes</a:t>
            </a:r>
            <a:r>
              <a:rPr lang="en-GB" sz="1600" dirty="0"/>
              <a:t>): more abundant in IR.</a:t>
            </a:r>
            <a:endParaRPr lang="en-GB" sz="1600" i="1" dirty="0"/>
          </a:p>
          <a:p>
            <a:pPr marL="342900" indent="-342900">
              <a:buFont typeface="Arial" panose="020B0604020202020204" pitchFamily="34" charset="0"/>
              <a:buChar char="•"/>
            </a:pPr>
            <a:r>
              <a:rPr lang="en-GB" i="1" dirty="0"/>
              <a:t>Bacteroides</a:t>
            </a:r>
            <a:r>
              <a:rPr lang="en-GB" dirty="0"/>
              <a:t> </a:t>
            </a:r>
            <a:r>
              <a:rPr lang="en-GB" sz="1600" dirty="0"/>
              <a:t>(phylum </a:t>
            </a:r>
            <a:r>
              <a:rPr lang="en-GB" sz="1600" i="1" dirty="0"/>
              <a:t>Bacteroidetes</a:t>
            </a:r>
            <a:r>
              <a:rPr lang="en-GB" sz="1600" dirty="0"/>
              <a:t>): less abundant in IR. </a:t>
            </a:r>
          </a:p>
        </p:txBody>
      </p:sp>
      <p:sp>
        <p:nvSpPr>
          <p:cNvPr id="8" name="Left Brace 7">
            <a:extLst>
              <a:ext uri="{FF2B5EF4-FFF2-40B4-BE49-F238E27FC236}">
                <a16:creationId xmlns:a16="http://schemas.microsoft.com/office/drawing/2014/main" id="{F4417233-71C4-479D-B2CF-0828B01D42EA}"/>
              </a:ext>
            </a:extLst>
          </p:cNvPr>
          <p:cNvSpPr/>
          <p:nvPr/>
        </p:nvSpPr>
        <p:spPr>
          <a:xfrm>
            <a:off x="1755322" y="2167618"/>
            <a:ext cx="171450" cy="1592035"/>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Rectangle 18">
            <a:extLst>
              <a:ext uri="{FF2B5EF4-FFF2-40B4-BE49-F238E27FC236}">
                <a16:creationId xmlns:a16="http://schemas.microsoft.com/office/drawing/2014/main" id="{69377AB9-2919-46BA-88A4-6C98B9604B40}"/>
              </a:ext>
            </a:extLst>
          </p:cNvPr>
          <p:cNvSpPr>
            <a:spLocks noChangeArrowheads="1"/>
          </p:cNvSpPr>
          <p:nvPr/>
        </p:nvSpPr>
        <p:spPr bwMode="auto">
          <a:xfrm>
            <a:off x="682601" y="2686464"/>
            <a:ext cx="1158446"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200" dirty="0">
                <a:solidFill>
                  <a:schemeClr val="bg1">
                    <a:lumMod val="75000"/>
                    <a:lumOff val="25000"/>
                  </a:schemeClr>
                </a:solidFill>
                <a:latin typeface="Calibri" panose="020F0502020204030204" pitchFamily="34" charset="0"/>
                <a:cs typeface="Times New Roman" panose="02020603050405020304" pitchFamily="18" charset="0"/>
              </a:rPr>
              <a:t>More abundant in IR</a:t>
            </a:r>
            <a:endParaRPr kumimoji="0" lang="en-GB" altLang="en-US" sz="12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A1354068-D60D-4D84-8004-3CE18B2C2C94}"/>
              </a:ext>
            </a:extLst>
          </p:cNvPr>
          <p:cNvSpPr>
            <a:spLocks noChangeArrowheads="1"/>
          </p:cNvSpPr>
          <p:nvPr/>
        </p:nvSpPr>
        <p:spPr bwMode="auto">
          <a:xfrm>
            <a:off x="5305116" y="4396088"/>
            <a:ext cx="1158446"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GB" altLang="en-US" sz="1200" dirty="0">
                <a:solidFill>
                  <a:schemeClr val="bg1">
                    <a:lumMod val="75000"/>
                    <a:lumOff val="25000"/>
                  </a:schemeClr>
                </a:solidFill>
                <a:latin typeface="Calibri" panose="020F0502020204030204" pitchFamily="34" charset="0"/>
                <a:cs typeface="Times New Roman" panose="02020603050405020304" pitchFamily="18" charset="0"/>
              </a:rPr>
              <a:t>Less abundant in IR</a:t>
            </a:r>
            <a:endParaRPr kumimoji="0" lang="en-GB" altLang="en-US" sz="12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1" name="Left Brace 20">
            <a:extLst>
              <a:ext uri="{FF2B5EF4-FFF2-40B4-BE49-F238E27FC236}">
                <a16:creationId xmlns:a16="http://schemas.microsoft.com/office/drawing/2014/main" id="{3CC7A3FE-C92D-43EF-9B01-4C2880E56F41}"/>
              </a:ext>
            </a:extLst>
          </p:cNvPr>
          <p:cNvSpPr/>
          <p:nvPr/>
        </p:nvSpPr>
        <p:spPr>
          <a:xfrm rot="10800000">
            <a:off x="5177021" y="3830904"/>
            <a:ext cx="171450" cy="1592035"/>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40383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Discussion: </a:t>
            </a:r>
            <a:r>
              <a:rPr lang="en-GB" sz="3700" i="1" dirty="0"/>
              <a:t>Bacteroidetes/Firmicutes</a:t>
            </a:r>
            <a:endParaRPr lang="en-GB" sz="3000" dirty="0"/>
          </a:p>
        </p:txBody>
      </p:sp>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A60AF13-64A9-4F72-A7CA-01DB0C687478}"/>
              </a:ext>
            </a:extLst>
          </p:cNvPr>
          <p:cNvSpPr txBox="1"/>
          <p:nvPr/>
        </p:nvSpPr>
        <p:spPr>
          <a:xfrm>
            <a:off x="8271222" y="2566381"/>
            <a:ext cx="3930785" cy="707886"/>
          </a:xfrm>
          <a:prstGeom prst="rect">
            <a:avLst/>
          </a:prstGeom>
          <a:noFill/>
        </p:spPr>
        <p:txBody>
          <a:bodyPr wrap="square" rtlCol="0">
            <a:spAutoFit/>
          </a:bodyPr>
          <a:lstStyle/>
          <a:p>
            <a:r>
              <a:rPr lang="en-GB" sz="2000" dirty="0"/>
              <a:t>	↓ </a:t>
            </a:r>
            <a:r>
              <a:rPr lang="en-GB" sz="2000" i="1" dirty="0"/>
              <a:t>Bacteroidetes</a:t>
            </a:r>
            <a:r>
              <a:rPr lang="en-GB" sz="2000" dirty="0"/>
              <a:t>/</a:t>
            </a:r>
            <a:r>
              <a:rPr lang="en-GB" sz="2000" i="1" dirty="0"/>
              <a:t>Firmicutes</a:t>
            </a:r>
            <a:r>
              <a:rPr lang="en-GB" sz="2000" dirty="0"/>
              <a:t> </a:t>
            </a:r>
          </a:p>
          <a:p>
            <a:r>
              <a:rPr lang="en-GB" sz="2000" dirty="0"/>
              <a:t>	ratio in T2D. (4) </a:t>
            </a:r>
          </a:p>
        </p:txBody>
      </p:sp>
      <p:pic>
        <p:nvPicPr>
          <p:cNvPr id="5" name="Graphic 4" descr="Checkmark">
            <a:extLst>
              <a:ext uri="{FF2B5EF4-FFF2-40B4-BE49-F238E27FC236}">
                <a16:creationId xmlns:a16="http://schemas.microsoft.com/office/drawing/2014/main" id="{8FD2C10A-7ECD-4609-A9F6-0D1F2CBADE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71222" y="2720546"/>
            <a:ext cx="419482" cy="419482"/>
          </a:xfrm>
          <a:prstGeom prst="rect">
            <a:avLst/>
          </a:prstGeom>
        </p:spPr>
      </p:pic>
      <p:sp>
        <p:nvSpPr>
          <p:cNvPr id="15" name="Rectangle 14">
            <a:extLst>
              <a:ext uri="{FF2B5EF4-FFF2-40B4-BE49-F238E27FC236}">
                <a16:creationId xmlns:a16="http://schemas.microsoft.com/office/drawing/2014/main" id="{7A50E710-46ED-4F10-A0FF-619600DA576F}"/>
              </a:ext>
            </a:extLst>
          </p:cNvPr>
          <p:cNvSpPr/>
          <p:nvPr/>
        </p:nvSpPr>
        <p:spPr>
          <a:xfrm>
            <a:off x="3063404" y="5156169"/>
            <a:ext cx="6065192" cy="1577684"/>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6" name="TextBox 15">
            <a:extLst>
              <a:ext uri="{FF2B5EF4-FFF2-40B4-BE49-F238E27FC236}">
                <a16:creationId xmlns:a16="http://schemas.microsoft.com/office/drawing/2014/main" id="{C8136088-92B8-4808-B669-49A3F44BB325}"/>
              </a:ext>
            </a:extLst>
          </p:cNvPr>
          <p:cNvSpPr txBox="1"/>
          <p:nvPr/>
        </p:nvSpPr>
        <p:spPr>
          <a:xfrm>
            <a:off x="3063404" y="5154160"/>
            <a:ext cx="6065192"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Given the sample population, may be better to investigate the metagenomic differences at a level more specific than phylum.</a:t>
            </a:r>
          </a:p>
        </p:txBody>
      </p:sp>
      <p:pic>
        <p:nvPicPr>
          <p:cNvPr id="12" name="Picture 10">
            <a:extLst>
              <a:ext uri="{FF2B5EF4-FFF2-40B4-BE49-F238E27FC236}">
                <a16:creationId xmlns:a16="http://schemas.microsoft.com/office/drawing/2014/main" id="{FB75AC79-8190-4231-AF86-458BED7FC0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631" y="1426039"/>
            <a:ext cx="5540933" cy="349039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DE6870E-2A9F-48E7-883A-98E849B7A779}"/>
              </a:ext>
            </a:extLst>
          </p:cNvPr>
          <p:cNvSpPr txBox="1"/>
          <p:nvPr/>
        </p:nvSpPr>
        <p:spPr>
          <a:xfrm>
            <a:off x="6591836" y="1364700"/>
            <a:ext cx="1435297" cy="400110"/>
          </a:xfrm>
          <a:prstGeom prst="rect">
            <a:avLst/>
          </a:prstGeom>
          <a:noFill/>
        </p:spPr>
        <p:txBody>
          <a:bodyPr wrap="square" rtlCol="0">
            <a:spAutoFit/>
          </a:bodyPr>
          <a:lstStyle/>
          <a:p>
            <a:r>
              <a:rPr lang="en-GB" sz="2000" i="1" dirty="0"/>
              <a:t>Firmicutes</a:t>
            </a:r>
          </a:p>
        </p:txBody>
      </p:sp>
      <p:cxnSp>
        <p:nvCxnSpPr>
          <p:cNvPr id="4" name="Straight Arrow Connector 3">
            <a:extLst>
              <a:ext uri="{FF2B5EF4-FFF2-40B4-BE49-F238E27FC236}">
                <a16:creationId xmlns:a16="http://schemas.microsoft.com/office/drawing/2014/main" id="{6BABC3EA-A91A-4EB3-B45F-1B8BB08CBE22}"/>
              </a:ext>
            </a:extLst>
          </p:cNvPr>
          <p:cNvCxnSpPr>
            <a:cxnSpLocks/>
          </p:cNvCxnSpPr>
          <p:nvPr/>
        </p:nvCxnSpPr>
        <p:spPr>
          <a:xfrm>
            <a:off x="5829752" y="1582962"/>
            <a:ext cx="762084"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A5F93F82-9B3B-40FF-8654-3A51D56CD33E}"/>
              </a:ext>
            </a:extLst>
          </p:cNvPr>
          <p:cNvSpPr txBox="1"/>
          <p:nvPr/>
        </p:nvSpPr>
        <p:spPr>
          <a:xfrm>
            <a:off x="6711351" y="4125686"/>
            <a:ext cx="2009955" cy="400110"/>
          </a:xfrm>
          <a:prstGeom prst="rect">
            <a:avLst/>
          </a:prstGeom>
          <a:noFill/>
        </p:spPr>
        <p:txBody>
          <a:bodyPr wrap="square" rtlCol="0">
            <a:spAutoFit/>
          </a:bodyPr>
          <a:lstStyle/>
          <a:p>
            <a:r>
              <a:rPr lang="en-GB" sz="2000" i="1" dirty="0"/>
              <a:t>Bacteroidetes</a:t>
            </a:r>
          </a:p>
        </p:txBody>
      </p:sp>
      <p:cxnSp>
        <p:nvCxnSpPr>
          <p:cNvPr id="19" name="Straight Arrow Connector 18">
            <a:extLst>
              <a:ext uri="{FF2B5EF4-FFF2-40B4-BE49-F238E27FC236}">
                <a16:creationId xmlns:a16="http://schemas.microsoft.com/office/drawing/2014/main" id="{FA222812-8DD0-4D5A-BFF7-875963811737}"/>
              </a:ext>
            </a:extLst>
          </p:cNvPr>
          <p:cNvCxnSpPr>
            <a:cxnSpLocks/>
          </p:cNvCxnSpPr>
          <p:nvPr/>
        </p:nvCxnSpPr>
        <p:spPr>
          <a:xfrm>
            <a:off x="3698206" y="4325137"/>
            <a:ext cx="3013145"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21" name="Left Brace 20">
            <a:extLst>
              <a:ext uri="{FF2B5EF4-FFF2-40B4-BE49-F238E27FC236}">
                <a16:creationId xmlns:a16="http://schemas.microsoft.com/office/drawing/2014/main" id="{30AFB968-9ECE-46FD-801D-77335F33C5EE}"/>
              </a:ext>
            </a:extLst>
          </p:cNvPr>
          <p:cNvSpPr/>
          <p:nvPr/>
        </p:nvSpPr>
        <p:spPr>
          <a:xfrm>
            <a:off x="1730447" y="1527700"/>
            <a:ext cx="141485" cy="1374603"/>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Rectangle 21">
            <a:extLst>
              <a:ext uri="{FF2B5EF4-FFF2-40B4-BE49-F238E27FC236}">
                <a16:creationId xmlns:a16="http://schemas.microsoft.com/office/drawing/2014/main" id="{11EF4679-62D4-464B-9F66-1E5C44580E82}"/>
              </a:ext>
            </a:extLst>
          </p:cNvPr>
          <p:cNvSpPr>
            <a:spLocks noChangeArrowheads="1"/>
          </p:cNvSpPr>
          <p:nvPr/>
        </p:nvSpPr>
        <p:spPr bwMode="auto">
          <a:xfrm>
            <a:off x="646110" y="1999557"/>
            <a:ext cx="1084337"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100" dirty="0">
                <a:solidFill>
                  <a:schemeClr val="bg1">
                    <a:lumMod val="75000"/>
                    <a:lumOff val="25000"/>
                  </a:schemeClr>
                </a:solidFill>
                <a:latin typeface="Calibri" panose="020F0502020204030204" pitchFamily="34" charset="0"/>
                <a:cs typeface="Times New Roman" panose="02020603050405020304" pitchFamily="18" charset="0"/>
              </a:rPr>
              <a:t>More abundant in IR</a:t>
            </a:r>
            <a:endParaRPr kumimoji="0" lang="en-GB" altLang="en-US" sz="11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3" name="Rectangle 22">
            <a:extLst>
              <a:ext uri="{FF2B5EF4-FFF2-40B4-BE49-F238E27FC236}">
                <a16:creationId xmlns:a16="http://schemas.microsoft.com/office/drawing/2014/main" id="{DEEE8CCA-7416-4E57-8840-14D63E04B0B9}"/>
              </a:ext>
            </a:extLst>
          </p:cNvPr>
          <p:cNvSpPr>
            <a:spLocks noChangeArrowheads="1"/>
          </p:cNvSpPr>
          <p:nvPr/>
        </p:nvSpPr>
        <p:spPr bwMode="auto">
          <a:xfrm>
            <a:off x="4823606" y="3460259"/>
            <a:ext cx="1079617"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GB" altLang="en-US" sz="1100" dirty="0">
                <a:solidFill>
                  <a:schemeClr val="bg1">
                    <a:lumMod val="75000"/>
                    <a:lumOff val="25000"/>
                  </a:schemeClr>
                </a:solidFill>
                <a:latin typeface="Calibri" panose="020F0502020204030204" pitchFamily="34" charset="0"/>
                <a:cs typeface="Times New Roman" panose="02020603050405020304" pitchFamily="18" charset="0"/>
              </a:rPr>
              <a:t>Less abundant in IR</a:t>
            </a:r>
            <a:endParaRPr kumimoji="0" lang="en-GB" altLang="en-US" sz="11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4" name="Left Brace 23">
            <a:extLst>
              <a:ext uri="{FF2B5EF4-FFF2-40B4-BE49-F238E27FC236}">
                <a16:creationId xmlns:a16="http://schemas.microsoft.com/office/drawing/2014/main" id="{0FC53F8F-A341-4C01-B5C7-B65E6CE79DB5}"/>
              </a:ext>
            </a:extLst>
          </p:cNvPr>
          <p:cNvSpPr/>
          <p:nvPr/>
        </p:nvSpPr>
        <p:spPr>
          <a:xfrm rot="10800000">
            <a:off x="4695683" y="3026268"/>
            <a:ext cx="127923" cy="1298869"/>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102CAB49-0C15-4B56-9606-E37B93E5B973}"/>
              </a:ext>
            </a:extLst>
          </p:cNvPr>
          <p:cNvCxnSpPr>
            <a:cxnSpLocks/>
          </p:cNvCxnSpPr>
          <p:nvPr/>
        </p:nvCxnSpPr>
        <p:spPr>
          <a:xfrm>
            <a:off x="8027133" y="1764810"/>
            <a:ext cx="495900" cy="563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EBD9408-38C3-4AF1-8FC4-A327D8DFEA83}"/>
              </a:ext>
            </a:extLst>
          </p:cNvPr>
          <p:cNvCxnSpPr>
            <a:cxnSpLocks/>
          </p:cNvCxnSpPr>
          <p:nvPr/>
        </p:nvCxnSpPr>
        <p:spPr>
          <a:xfrm flipV="1">
            <a:off x="8027133" y="3442045"/>
            <a:ext cx="495900" cy="563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10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animBg="1"/>
      <p:bldP spid="16" grpId="0"/>
      <p:bldP spid="17"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Combined Pathway Analysis</a:t>
            </a:r>
            <a:br>
              <a:rPr lang="en-GB" sz="3900" dirty="0"/>
            </a:br>
            <a:endParaRPr lang="en-GB" sz="3200" dirty="0"/>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Selection criteria: p &lt; 0.05</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3098808456"/>
              </p:ext>
            </p:extLst>
          </p:nvPr>
        </p:nvGraphicFramePr>
        <p:xfrm>
          <a:off x="457199" y="3149600"/>
          <a:ext cx="5638803" cy="3654961"/>
        </p:xfrm>
        <a:graphic>
          <a:graphicData uri="http://schemas.openxmlformats.org/drawingml/2006/table">
            <a:tbl>
              <a:tblPr firstRow="1" bandRow="1">
                <a:tableStyleId>{5C22544A-7EE6-4342-B048-85BDC9FD1C3A}</a:tableStyleId>
              </a:tblPr>
              <a:tblGrid>
                <a:gridCol w="2594759">
                  <a:extLst>
                    <a:ext uri="{9D8B030D-6E8A-4147-A177-3AD203B41FA5}">
                      <a16:colId xmlns:a16="http://schemas.microsoft.com/office/drawing/2014/main" val="2785728019"/>
                    </a:ext>
                  </a:extLst>
                </a:gridCol>
                <a:gridCol w="1992653">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45297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31569">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Structural Pathway of IL-1</a:t>
                      </a:r>
                      <a:endParaRPr lang="en-GB" dirty="0"/>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3175634301"/>
                  </a:ext>
                </a:extLst>
              </a:tr>
              <a:tr h="606105">
                <a:tc>
                  <a:txBody>
                    <a:bodyPr/>
                    <a:lstStyle/>
                    <a:p>
                      <a:r>
                        <a:rPr lang="en-GB" dirty="0"/>
                        <a:t>Thermogenesis</a:t>
                      </a:r>
                    </a:p>
                  </a:txBody>
                  <a:tcPr/>
                </a:tc>
                <a:tc>
                  <a:txBody>
                    <a:bodyPr/>
                    <a:lstStyle/>
                    <a:p>
                      <a:r>
                        <a:rPr lang="en-GB" dirty="0"/>
                        <a:t>2-AG </a:t>
                      </a:r>
                    </a:p>
                  </a:txBody>
                  <a:tcPr/>
                </a:tc>
                <a:tc>
                  <a:txBody>
                    <a:bodyPr/>
                    <a:lstStyle/>
                    <a:p>
                      <a:r>
                        <a:rPr lang="en-GB" dirty="0"/>
                        <a:t>-0.758</a:t>
                      </a:r>
                    </a:p>
                  </a:txBody>
                  <a:tcPr/>
                </a:tc>
                <a:extLst>
                  <a:ext uri="{0D108BD9-81ED-4DB2-BD59-A6C34878D82A}">
                    <a16:rowId xmlns:a16="http://schemas.microsoft.com/office/drawing/2014/main" val="361112695"/>
                  </a:ext>
                </a:extLst>
              </a:tr>
              <a:tr h="817540">
                <a:tc>
                  <a:txBody>
                    <a:bodyPr/>
                    <a:lstStyle/>
                    <a:p>
                      <a:r>
                        <a:rPr lang="en-GB" dirty="0"/>
                        <a:t>PPAR alpha pathway</a:t>
                      </a:r>
                    </a:p>
                  </a:txBody>
                  <a:tcPr/>
                </a:tc>
                <a:tc>
                  <a:txBody>
                    <a:bodyPr/>
                    <a:lstStyle/>
                    <a:p>
                      <a:r>
                        <a:rPr lang="en-GB" dirty="0"/>
                        <a:t>APOA1</a:t>
                      </a:r>
                    </a:p>
                    <a:p>
                      <a:r>
                        <a:rPr lang="en-GB" dirty="0"/>
                        <a:t>PLTP</a:t>
                      </a:r>
                    </a:p>
                    <a:p>
                      <a:endParaRPr lang="en-GB" dirty="0"/>
                    </a:p>
                  </a:txBody>
                  <a:tcPr/>
                </a:tc>
                <a:tc>
                  <a:txBody>
                    <a:bodyPr/>
                    <a:lstStyle/>
                    <a:p>
                      <a:r>
                        <a:rPr lang="en-GB" dirty="0"/>
                        <a:t>-0.301</a:t>
                      </a:r>
                    </a:p>
                    <a:p>
                      <a:r>
                        <a:rPr lang="en-GB" dirty="0"/>
                        <a:t>-0.458</a:t>
                      </a:r>
                    </a:p>
                    <a:p>
                      <a:endParaRPr lang="en-GB" dirty="0"/>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1908590193"/>
              </p:ext>
            </p:extLst>
          </p:nvPr>
        </p:nvGraphicFramePr>
        <p:xfrm>
          <a:off x="6214533" y="3146482"/>
          <a:ext cx="5638803" cy="2237615"/>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45545">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bl>
          </a:graphicData>
        </a:graphic>
      </p:graphicFrame>
      <p:sp>
        <p:nvSpPr>
          <p:cNvPr id="11" name="TextBox 10">
            <a:extLst>
              <a:ext uri="{FF2B5EF4-FFF2-40B4-BE49-F238E27FC236}">
                <a16:creationId xmlns:a16="http://schemas.microsoft.com/office/drawing/2014/main" id="{C4890507-DE21-4F7B-9B9D-AADD34F7BFEE}"/>
              </a:ext>
            </a:extLst>
          </p:cNvPr>
          <p:cNvSpPr txBox="1"/>
          <p:nvPr/>
        </p:nvSpPr>
        <p:spPr>
          <a:xfrm>
            <a:off x="646111" y="1152982"/>
            <a:ext cx="10053558" cy="492443"/>
          </a:xfrm>
          <a:prstGeom prst="rect">
            <a:avLst/>
          </a:prstGeom>
          <a:noFill/>
        </p:spPr>
        <p:txBody>
          <a:bodyPr wrap="square">
            <a:spAutoFit/>
          </a:bodyPr>
          <a:lstStyle/>
          <a:p>
            <a:r>
              <a:rPr lang="en-GB" sz="2600" dirty="0">
                <a:solidFill>
                  <a:schemeClr val="tx2"/>
                </a:solidFill>
              </a:rPr>
              <a:t>What pathways are most likely altered in IR compared to IS?</a:t>
            </a:r>
          </a:p>
        </p:txBody>
      </p:sp>
      <p:sp>
        <p:nvSpPr>
          <p:cNvPr id="12" name="Content Placeholder 12">
            <a:extLst>
              <a:ext uri="{FF2B5EF4-FFF2-40B4-BE49-F238E27FC236}">
                <a16:creationId xmlns:a16="http://schemas.microsoft.com/office/drawing/2014/main" id="{948FD769-B11A-4B4A-BA4E-D526B43D1270}"/>
              </a:ext>
            </a:extLst>
          </p:cNvPr>
          <p:cNvSpPr txBox="1">
            <a:spLocks/>
          </p:cNvSpPr>
          <p:nvPr/>
        </p:nvSpPr>
        <p:spPr>
          <a:xfrm>
            <a:off x="6214532" y="5522406"/>
            <a:ext cx="5638803" cy="1266910"/>
          </a:xfrm>
          <a:prstGeom prst="rect">
            <a:avLst/>
          </a:prstGeom>
          <a:noFill/>
          <a:ln>
            <a:solidFill>
              <a:schemeClr val="tx1">
                <a:lumMod val="95000"/>
              </a:schemeClr>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buNone/>
            </a:pPr>
            <a:r>
              <a:rPr lang="en-GB" sz="1900" dirty="0">
                <a:solidFill>
                  <a:schemeClr val="tx1">
                    <a:lumMod val="95000"/>
                  </a:schemeClr>
                </a:solidFill>
              </a:rPr>
              <a:t>Why use both? </a:t>
            </a:r>
          </a:p>
          <a:p>
            <a:pPr marL="0" indent="0" algn="ctr">
              <a:buNone/>
            </a:pPr>
            <a:r>
              <a:rPr lang="en-GB" sz="1900" dirty="0">
                <a:solidFill>
                  <a:schemeClr val="tx1">
                    <a:lumMod val="95000"/>
                  </a:schemeClr>
                </a:solidFill>
              </a:rPr>
              <a:t>Allows for a more detailed picture of the altered biological pathways.</a:t>
            </a:r>
          </a:p>
        </p:txBody>
      </p:sp>
      <p:cxnSp>
        <p:nvCxnSpPr>
          <p:cNvPr id="15" name="Straight Connector 14">
            <a:extLst>
              <a:ext uri="{FF2B5EF4-FFF2-40B4-BE49-F238E27FC236}">
                <a16:creationId xmlns:a16="http://schemas.microsoft.com/office/drawing/2014/main" id="{DD9CFFC8-F49F-4F8A-86F1-92D5AF8324A5}"/>
              </a:ext>
            </a:extLst>
          </p:cNvPr>
          <p:cNvCxnSpPr>
            <a:cxnSpLocks/>
          </p:cNvCxnSpPr>
          <p:nvPr/>
        </p:nvCxnSpPr>
        <p:spPr>
          <a:xfrm>
            <a:off x="558765" y="3883832"/>
            <a:ext cx="1424414"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7A1BC9-7217-4535-B3F3-DF2FA0655242}"/>
              </a:ext>
            </a:extLst>
          </p:cNvPr>
          <p:cNvCxnSpPr>
            <a:cxnSpLocks/>
          </p:cNvCxnSpPr>
          <p:nvPr/>
        </p:nvCxnSpPr>
        <p:spPr>
          <a:xfrm>
            <a:off x="558765" y="4309365"/>
            <a:ext cx="208943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5F6EAE-A655-431A-8275-4AA6E820CFD3}"/>
              </a:ext>
            </a:extLst>
          </p:cNvPr>
          <p:cNvCxnSpPr>
            <a:cxnSpLocks/>
          </p:cNvCxnSpPr>
          <p:nvPr/>
        </p:nvCxnSpPr>
        <p:spPr>
          <a:xfrm>
            <a:off x="558765" y="4570621"/>
            <a:ext cx="1317536"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B3E0FD-21F0-4906-ABE5-59E09F010FB4}"/>
              </a:ext>
            </a:extLst>
          </p:cNvPr>
          <p:cNvCxnSpPr>
            <a:cxnSpLocks/>
          </p:cNvCxnSpPr>
          <p:nvPr/>
        </p:nvCxnSpPr>
        <p:spPr>
          <a:xfrm>
            <a:off x="558765" y="4962507"/>
            <a:ext cx="232693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5AFB66-C773-4546-874C-A59B170E04BA}"/>
              </a:ext>
            </a:extLst>
          </p:cNvPr>
          <p:cNvCxnSpPr>
            <a:cxnSpLocks/>
          </p:cNvCxnSpPr>
          <p:nvPr/>
        </p:nvCxnSpPr>
        <p:spPr>
          <a:xfrm>
            <a:off x="558765" y="5209909"/>
            <a:ext cx="32000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0DFB2-3459-4209-A511-258A75458053}"/>
              </a:ext>
            </a:extLst>
          </p:cNvPr>
          <p:cNvCxnSpPr>
            <a:cxnSpLocks/>
          </p:cNvCxnSpPr>
          <p:nvPr/>
        </p:nvCxnSpPr>
        <p:spPr>
          <a:xfrm flipV="1">
            <a:off x="558765" y="5605718"/>
            <a:ext cx="1626295" cy="9933"/>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8D7E44-829F-4BC6-B4D6-3F0DA68238A8}"/>
              </a:ext>
            </a:extLst>
          </p:cNvPr>
          <p:cNvCxnSpPr>
            <a:cxnSpLocks/>
          </p:cNvCxnSpPr>
          <p:nvPr/>
        </p:nvCxnSpPr>
        <p:spPr>
          <a:xfrm>
            <a:off x="558765" y="6247021"/>
            <a:ext cx="22438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2ECF02-7B55-4434-AB52-6E018F86848F}"/>
              </a:ext>
            </a:extLst>
          </p:cNvPr>
          <p:cNvCxnSpPr>
            <a:cxnSpLocks/>
          </p:cNvCxnSpPr>
          <p:nvPr/>
        </p:nvCxnSpPr>
        <p:spPr>
          <a:xfrm flipV="1">
            <a:off x="6316318" y="3883832"/>
            <a:ext cx="2281417" cy="9934"/>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377EEC-63CB-432A-B496-1E0AB7076AD5}"/>
              </a:ext>
            </a:extLst>
          </p:cNvPr>
          <p:cNvCxnSpPr>
            <a:cxnSpLocks/>
          </p:cNvCxnSpPr>
          <p:nvPr/>
        </p:nvCxnSpPr>
        <p:spPr>
          <a:xfrm>
            <a:off x="6316317" y="4641050"/>
            <a:ext cx="2186415"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B3BCAB8-0D31-4E21-91DE-4BCE52561804}"/>
              </a:ext>
            </a:extLst>
          </p:cNvPr>
          <p:cNvCxnSpPr>
            <a:cxnSpLocks/>
          </p:cNvCxnSpPr>
          <p:nvPr/>
        </p:nvCxnSpPr>
        <p:spPr>
          <a:xfrm>
            <a:off x="6316316" y="4910826"/>
            <a:ext cx="1140710"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12120F-A6EB-4D97-BCDC-FF30F4247D6C}"/>
              </a:ext>
            </a:extLst>
          </p:cNvPr>
          <p:cNvCxnSpPr>
            <a:cxnSpLocks/>
          </p:cNvCxnSpPr>
          <p:nvPr/>
        </p:nvCxnSpPr>
        <p:spPr>
          <a:xfrm>
            <a:off x="6316316" y="5174284"/>
            <a:ext cx="1260141"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A409738-4864-4C12-8A6B-D48E58A46374}"/>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24" name="Oval 23">
            <a:extLst>
              <a:ext uri="{FF2B5EF4-FFF2-40B4-BE49-F238E27FC236}">
                <a16:creationId xmlns:a16="http://schemas.microsoft.com/office/drawing/2014/main" id="{F7776E40-7C72-4B37-B3E7-2A253C4561D8}"/>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904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F1C8-1093-4806-A477-C00BED39DADF}"/>
              </a:ext>
            </a:extLst>
          </p:cNvPr>
          <p:cNvSpPr>
            <a:spLocks noGrp="1"/>
          </p:cNvSpPr>
          <p:nvPr>
            <p:ph type="title"/>
          </p:nvPr>
        </p:nvSpPr>
        <p:spPr/>
        <p:txBody>
          <a:bodyPr/>
          <a:lstStyle/>
          <a:p>
            <a:endParaRPr lang="en-GB"/>
          </a:p>
        </p:txBody>
      </p:sp>
      <p:pic>
        <p:nvPicPr>
          <p:cNvPr id="1028" name="Picture 4" descr="Difference Between Centre of Gravity and Centroid | Difference Between">
            <a:extLst>
              <a:ext uri="{FF2B5EF4-FFF2-40B4-BE49-F238E27FC236}">
                <a16:creationId xmlns:a16="http://schemas.microsoft.com/office/drawing/2014/main" id="{B77C2A8C-198E-4943-9F3F-6E6F82848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2095472"/>
            <a:ext cx="4762500" cy="3305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3EE9F9E-3391-4CA3-B1F0-D32D46F00A38}"/>
              </a:ext>
            </a:extLst>
          </p:cNvPr>
          <p:cNvSpPr/>
          <p:nvPr/>
        </p:nvSpPr>
        <p:spPr>
          <a:xfrm>
            <a:off x="3048000" y="5400647"/>
            <a:ext cx="6096000" cy="1200329"/>
          </a:xfrm>
          <a:prstGeom prst="rect">
            <a:avLst/>
          </a:prstGeom>
        </p:spPr>
        <p:txBody>
          <a:bodyPr>
            <a:spAutoFit/>
          </a:bodyPr>
          <a:lstStyle/>
          <a:p>
            <a:r>
              <a:rPr lang="en-GB" dirty="0"/>
              <a:t>the centre of mass of a geometric object of uniform density.</a:t>
            </a:r>
            <a:endParaRPr lang="en-GB" dirty="0">
              <a:hlinkClick r:id="rId3"/>
            </a:endParaRPr>
          </a:p>
          <a:p>
            <a:r>
              <a:rPr lang="en-GB" dirty="0">
                <a:hlinkClick r:id="rId3"/>
              </a:rPr>
              <a:t>http://www.differencebetween.net/science/difference-between-centre-of-gravity-and-centroid/</a:t>
            </a:r>
            <a:endParaRPr lang="en-GB" dirty="0"/>
          </a:p>
        </p:txBody>
      </p:sp>
    </p:spTree>
    <p:extLst>
      <p:ext uri="{BB962C8B-B14F-4D97-AF65-F5344CB8AC3E}">
        <p14:creationId xmlns:p14="http://schemas.microsoft.com/office/powerpoint/2010/main" val="2558446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5182AFA-C698-45B2-B5FD-2ED6D1B31545}"/>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DCB0153-4073-4521-B09D-7E97C15969D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pic>
        <p:nvPicPr>
          <p:cNvPr id="4102" name="Picture 6">
            <a:extLst>
              <a:ext uri="{FF2B5EF4-FFF2-40B4-BE49-F238E27FC236}">
                <a16:creationId xmlns:a16="http://schemas.microsoft.com/office/drawing/2014/main" id="{8C189D3C-16DA-456F-9C75-4CC2CD9A8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688" y="2434728"/>
            <a:ext cx="7828624" cy="404895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982010"/>
          </a:xfrm>
        </p:spPr>
        <p:txBody>
          <a:bodyPr/>
          <a:lstStyle/>
          <a:p>
            <a:pPr>
              <a:lnSpc>
                <a:spcPts val="5200"/>
              </a:lnSpc>
              <a:spcBef>
                <a:spcPts val="600"/>
              </a:spcBef>
              <a:spcAft>
                <a:spcPts val="600"/>
              </a:spcAft>
            </a:pPr>
            <a:r>
              <a:rPr lang="en-GB" sz="3700" dirty="0"/>
              <a:t>Results: 4</a:t>
            </a:r>
            <a:br>
              <a:rPr lang="en-GB" sz="3700" dirty="0"/>
            </a:br>
            <a:r>
              <a:rPr lang="en-GB" sz="3200" dirty="0"/>
              <a:t>Shannon diversity </a:t>
            </a:r>
            <a:endParaRPr lang="en-GB" sz="2000" dirty="0"/>
          </a:p>
        </p:txBody>
      </p:sp>
      <p:sp>
        <p:nvSpPr>
          <p:cNvPr id="2" name="Rectangle 1">
            <a:extLst>
              <a:ext uri="{FF2B5EF4-FFF2-40B4-BE49-F238E27FC236}">
                <a16:creationId xmlns:a16="http://schemas.microsoft.com/office/drawing/2014/main" id="{3C65FB1C-2B70-4BF6-932A-99D08C910FD2}"/>
              </a:ext>
            </a:extLst>
          </p:cNvPr>
          <p:cNvSpPr/>
          <p:nvPr/>
        </p:nvSpPr>
        <p:spPr>
          <a:xfrm>
            <a:off x="646111" y="1768074"/>
            <a:ext cx="5129930" cy="369332"/>
          </a:xfrm>
          <a:prstGeom prst="rect">
            <a:avLst/>
          </a:prstGeom>
        </p:spPr>
        <p:txBody>
          <a:bodyPr wrap="none">
            <a:spAutoFit/>
          </a:bodyPr>
          <a:lstStyle/>
          <a:p>
            <a:r>
              <a:rPr lang="en-GB" dirty="0"/>
              <a:t>= measure of species diversity and evenness</a:t>
            </a:r>
          </a:p>
        </p:txBody>
      </p:sp>
    </p:spTree>
    <p:extLst>
      <p:ext uri="{BB962C8B-B14F-4D97-AF65-F5344CB8AC3E}">
        <p14:creationId xmlns:p14="http://schemas.microsoft.com/office/powerpoint/2010/main" val="100993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p:txBody>
      </p:sp>
      <p:sp>
        <p:nvSpPr>
          <p:cNvPr id="4" name="TextBox 3">
            <a:extLst>
              <a:ext uri="{FF2B5EF4-FFF2-40B4-BE49-F238E27FC236}">
                <a16:creationId xmlns:a16="http://schemas.microsoft.com/office/drawing/2014/main" id="{B27E1510-8701-4F5C-B220-17A2DDB4F0A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23</a:t>
            </a:r>
          </a:p>
        </p:txBody>
      </p:sp>
      <p:sp>
        <p:nvSpPr>
          <p:cNvPr id="5" name="Oval 4">
            <a:extLst>
              <a:ext uri="{FF2B5EF4-FFF2-40B4-BE49-F238E27FC236}">
                <a16:creationId xmlns:a16="http://schemas.microsoft.com/office/drawing/2014/main" id="{802EE1A7-2915-4650-9065-B6DC60FAC9A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586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Badge 3">
            <a:extLst>
              <a:ext uri="{FF2B5EF4-FFF2-40B4-BE49-F238E27FC236}">
                <a16:creationId xmlns:a16="http://schemas.microsoft.com/office/drawing/2014/main" id="{E0420FC3-3BAD-4319-9288-89566AC45A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400530"/>
          </a:xfrm>
        </p:spPr>
        <p:txBody>
          <a:bodyPr/>
          <a:lstStyle/>
          <a:p>
            <a:r>
              <a:rPr lang="en-GB" dirty="0"/>
              <a:t>Introduction: IR at the omics level</a:t>
            </a:r>
          </a:p>
        </p:txBody>
      </p:sp>
      <p:sp>
        <p:nvSpPr>
          <p:cNvPr id="8" name="TextBox 7">
            <a:extLst>
              <a:ext uri="{FF2B5EF4-FFF2-40B4-BE49-F238E27FC236}">
                <a16:creationId xmlns:a16="http://schemas.microsoft.com/office/drawing/2014/main" id="{1DCD6BDE-4DD5-435E-928E-F80562EBDCFD}"/>
              </a:ext>
            </a:extLst>
          </p:cNvPr>
          <p:cNvSpPr txBox="1"/>
          <p:nvPr/>
        </p:nvSpPr>
        <p:spPr>
          <a:xfrm>
            <a:off x="4289412" y="1668582"/>
            <a:ext cx="3456988" cy="369332"/>
          </a:xfrm>
          <a:prstGeom prst="rect">
            <a:avLst/>
          </a:prstGeom>
          <a:noFill/>
          <a:ln>
            <a:solidFill>
              <a:schemeClr val="tx1">
                <a:lumMod val="75000"/>
              </a:schemeClr>
            </a:solidFill>
          </a:ln>
        </p:spPr>
        <p:txBody>
          <a:bodyPr wrap="square" rtlCol="0" anchor="ctr">
            <a:spAutoFit/>
          </a:bodyPr>
          <a:lstStyle/>
          <a:p>
            <a:pPr algn="ctr"/>
            <a:r>
              <a:rPr lang="en-GB" u="sng" dirty="0"/>
              <a:t>Microbial Metagenome </a:t>
            </a:r>
          </a:p>
        </p:txBody>
      </p:sp>
      <p:sp>
        <p:nvSpPr>
          <p:cNvPr id="5" name="TextBox 4">
            <a:extLst>
              <a:ext uri="{FF2B5EF4-FFF2-40B4-BE49-F238E27FC236}">
                <a16:creationId xmlns:a16="http://schemas.microsoft.com/office/drawing/2014/main" id="{DA9EBC73-0320-40F0-9249-180391C46930}"/>
              </a:ext>
            </a:extLst>
          </p:cNvPr>
          <p:cNvSpPr txBox="1"/>
          <p:nvPr/>
        </p:nvSpPr>
        <p:spPr>
          <a:xfrm>
            <a:off x="129446" y="1666859"/>
            <a:ext cx="3456988" cy="369332"/>
          </a:xfrm>
          <a:prstGeom prst="rect">
            <a:avLst/>
          </a:prstGeom>
          <a:noFill/>
          <a:ln>
            <a:solidFill>
              <a:schemeClr val="tx1">
                <a:lumMod val="75000"/>
              </a:schemeClr>
            </a:solidFill>
          </a:ln>
        </p:spPr>
        <p:txBody>
          <a:bodyPr wrap="square" rtlCol="0">
            <a:spAutoFit/>
          </a:bodyPr>
          <a:lstStyle/>
          <a:p>
            <a:pPr algn="ctr"/>
            <a:r>
              <a:rPr lang="en-GB" u="sng" dirty="0"/>
              <a:t>Host Metabolome</a:t>
            </a:r>
          </a:p>
        </p:txBody>
      </p:sp>
      <p:sp>
        <p:nvSpPr>
          <p:cNvPr id="6" name="TextBox 5">
            <a:extLst>
              <a:ext uri="{FF2B5EF4-FFF2-40B4-BE49-F238E27FC236}">
                <a16:creationId xmlns:a16="http://schemas.microsoft.com/office/drawing/2014/main" id="{1B73E6E5-4091-4B48-ACA4-96DF8956F384}"/>
              </a:ext>
            </a:extLst>
          </p:cNvPr>
          <p:cNvSpPr txBox="1"/>
          <p:nvPr/>
        </p:nvSpPr>
        <p:spPr>
          <a:xfrm>
            <a:off x="8514479" y="1666859"/>
            <a:ext cx="3445958" cy="369332"/>
          </a:xfrm>
          <a:prstGeom prst="rect">
            <a:avLst/>
          </a:prstGeom>
          <a:noFill/>
          <a:ln>
            <a:solidFill>
              <a:schemeClr val="tx1">
                <a:lumMod val="75000"/>
              </a:schemeClr>
            </a:solidFill>
          </a:ln>
        </p:spPr>
        <p:txBody>
          <a:bodyPr wrap="square" rtlCol="0">
            <a:spAutoFit/>
          </a:bodyPr>
          <a:lstStyle/>
          <a:p>
            <a:pPr algn="ctr"/>
            <a:r>
              <a:rPr lang="en-GB" u="sng" dirty="0"/>
              <a:t>Host Proteome</a:t>
            </a:r>
          </a:p>
        </p:txBody>
      </p:sp>
      <p:sp>
        <p:nvSpPr>
          <p:cNvPr id="10" name="Arrow: Right 9">
            <a:extLst>
              <a:ext uri="{FF2B5EF4-FFF2-40B4-BE49-F238E27FC236}">
                <a16:creationId xmlns:a16="http://schemas.microsoft.com/office/drawing/2014/main" id="{E17FB63D-34FB-4D73-AE0E-F6207FF025B4}"/>
              </a:ext>
            </a:extLst>
          </p:cNvPr>
          <p:cNvSpPr/>
          <p:nvPr/>
        </p:nvSpPr>
        <p:spPr>
          <a:xfrm>
            <a:off x="7753981" y="1479358"/>
            <a:ext cx="948844" cy="73806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A3A0F4B9-DAF2-4771-8D7F-8E4B32682913}"/>
              </a:ext>
            </a:extLst>
          </p:cNvPr>
          <p:cNvSpPr/>
          <p:nvPr/>
        </p:nvSpPr>
        <p:spPr>
          <a:xfrm rot="10800000">
            <a:off x="3332639" y="1484651"/>
            <a:ext cx="948844" cy="72663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6402EAFF-5BBF-47EF-B3A6-5A04FB1E7179}"/>
              </a:ext>
            </a:extLst>
          </p:cNvPr>
          <p:cNvSpPr/>
          <p:nvPr/>
        </p:nvSpPr>
        <p:spPr>
          <a:xfrm>
            <a:off x="4248213" y="3427146"/>
            <a:ext cx="664943" cy="369332"/>
          </a:xfrm>
          <a:prstGeom prst="rect">
            <a:avLst/>
          </a:prstGeom>
          <a:ln>
            <a:noFill/>
          </a:ln>
        </p:spPr>
        <p:txBody>
          <a:bodyPr wrap="square">
            <a:spAutoFit/>
          </a:bodyPr>
          <a:lstStyle/>
          <a:p>
            <a:pPr algn="ctr"/>
            <a:r>
              <a:rPr lang="en-GB" dirty="0"/>
              <a:t>IR</a:t>
            </a:r>
          </a:p>
        </p:txBody>
      </p:sp>
      <p:sp>
        <p:nvSpPr>
          <p:cNvPr id="3" name="Rectangle 2">
            <a:extLst>
              <a:ext uri="{FF2B5EF4-FFF2-40B4-BE49-F238E27FC236}">
                <a16:creationId xmlns:a16="http://schemas.microsoft.com/office/drawing/2014/main" id="{76B3B802-46C7-492A-89CE-354D1EC26B06}"/>
              </a:ext>
            </a:extLst>
          </p:cNvPr>
          <p:cNvSpPr/>
          <p:nvPr/>
        </p:nvSpPr>
        <p:spPr>
          <a:xfrm>
            <a:off x="0" y="3429000"/>
            <a:ext cx="766203" cy="369332"/>
          </a:xfrm>
          <a:prstGeom prst="rect">
            <a:avLst/>
          </a:prstGeom>
          <a:ln>
            <a:noFill/>
          </a:ln>
        </p:spPr>
        <p:txBody>
          <a:bodyPr wrap="square">
            <a:spAutoFit/>
          </a:bodyPr>
          <a:lstStyle/>
          <a:p>
            <a:pPr algn="ctr"/>
            <a:r>
              <a:rPr lang="en-GB" dirty="0"/>
              <a:t>IR</a:t>
            </a:r>
          </a:p>
        </p:txBody>
      </p:sp>
      <p:sp>
        <p:nvSpPr>
          <p:cNvPr id="4" name="Rectangle 3">
            <a:extLst>
              <a:ext uri="{FF2B5EF4-FFF2-40B4-BE49-F238E27FC236}">
                <a16:creationId xmlns:a16="http://schemas.microsoft.com/office/drawing/2014/main" id="{C1BABD6E-8B7E-4613-9122-6410093DB068}"/>
              </a:ext>
            </a:extLst>
          </p:cNvPr>
          <p:cNvSpPr/>
          <p:nvPr/>
        </p:nvSpPr>
        <p:spPr>
          <a:xfrm>
            <a:off x="9322456" y="4191195"/>
            <a:ext cx="2732517" cy="923330"/>
          </a:xfrm>
          <a:prstGeom prst="rect">
            <a:avLst/>
          </a:prstGeom>
          <a:ln>
            <a:noFill/>
          </a:ln>
        </p:spPr>
        <p:txBody>
          <a:bodyPr wrap="square">
            <a:spAutoFit/>
          </a:bodyPr>
          <a:lstStyle/>
          <a:p>
            <a:r>
              <a:rPr lang="en-GB" dirty="0"/>
              <a:t>Differential expression </a:t>
            </a:r>
          </a:p>
          <a:p>
            <a:r>
              <a:rPr lang="en-GB" dirty="0"/>
              <a:t>of genes involved in </a:t>
            </a:r>
          </a:p>
          <a:p>
            <a:r>
              <a:rPr lang="en-GB" dirty="0"/>
              <a:t>BCAA catabolism (9) </a:t>
            </a:r>
          </a:p>
        </p:txBody>
      </p:sp>
      <p:sp>
        <p:nvSpPr>
          <p:cNvPr id="13" name="Rectangle 12">
            <a:extLst>
              <a:ext uri="{FF2B5EF4-FFF2-40B4-BE49-F238E27FC236}">
                <a16:creationId xmlns:a16="http://schemas.microsoft.com/office/drawing/2014/main" id="{F2EB26E8-E8F3-4E24-AB63-BB89D190810D}"/>
              </a:ext>
            </a:extLst>
          </p:cNvPr>
          <p:cNvSpPr/>
          <p:nvPr/>
        </p:nvSpPr>
        <p:spPr>
          <a:xfrm>
            <a:off x="805006" y="2726546"/>
            <a:ext cx="2943317" cy="369332"/>
          </a:xfrm>
          <a:prstGeom prst="rect">
            <a:avLst/>
          </a:prstGeom>
        </p:spPr>
        <p:txBody>
          <a:bodyPr wrap="square">
            <a:spAutoFit/>
          </a:bodyPr>
          <a:lstStyle/>
          <a:p>
            <a:r>
              <a:rPr lang="en-GB" dirty="0"/>
              <a:t>Hypertriglyceridemia (6)</a:t>
            </a:r>
          </a:p>
        </p:txBody>
      </p:sp>
      <p:sp>
        <p:nvSpPr>
          <p:cNvPr id="14" name="Rectangle 13">
            <a:extLst>
              <a:ext uri="{FF2B5EF4-FFF2-40B4-BE49-F238E27FC236}">
                <a16:creationId xmlns:a16="http://schemas.microsoft.com/office/drawing/2014/main" id="{712413A9-BD8F-4EF7-BCFB-2EEAB5D2D050}"/>
              </a:ext>
            </a:extLst>
          </p:cNvPr>
          <p:cNvSpPr/>
          <p:nvPr/>
        </p:nvSpPr>
        <p:spPr>
          <a:xfrm>
            <a:off x="137027"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696C82FE-699A-499D-9D11-159D3373301C}"/>
              </a:ext>
            </a:extLst>
          </p:cNvPr>
          <p:cNvSpPr/>
          <p:nvPr/>
        </p:nvSpPr>
        <p:spPr>
          <a:xfrm>
            <a:off x="988237" y="3287976"/>
            <a:ext cx="2781428" cy="646331"/>
          </a:xfrm>
          <a:prstGeom prst="rect">
            <a:avLst/>
          </a:prstGeom>
        </p:spPr>
        <p:txBody>
          <a:bodyPr wrap="square">
            <a:spAutoFit/>
          </a:bodyPr>
          <a:lstStyle/>
          <a:p>
            <a:r>
              <a:rPr lang="en-GB" dirty="0"/>
              <a:t>Unrestrained </a:t>
            </a:r>
          </a:p>
          <a:p>
            <a:r>
              <a:rPr lang="en-GB" dirty="0"/>
              <a:t>gluconeogenesis (6)</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D02D10E-F0EA-4094-9710-B4B84338885C}"/>
                  </a:ext>
                </a:extLst>
              </p:cNvPr>
              <p:cNvSpPr/>
              <p:nvPr/>
            </p:nvSpPr>
            <p:spPr>
              <a:xfrm>
                <a:off x="814250" y="4108949"/>
                <a:ext cx="1665714" cy="369332"/>
              </a:xfrm>
              <a:prstGeom prst="rect">
                <a:avLst/>
              </a:prstGeom>
            </p:spPr>
            <p:txBody>
              <a:bodyPr wrap="square">
                <a:spAutoFit/>
              </a:bodyPr>
              <a:lstStyle/>
              <a:p>
                <a14:m>
                  <m:oMath xmlns:m="http://schemas.openxmlformats.org/officeDocument/2006/math">
                    <m:r>
                      <a:rPr lang="en-GB" i="1" smtClean="0">
                        <a:latin typeface="Cambria Math" panose="02040503050406030204" pitchFamily="18" charset="0"/>
                      </a:rPr>
                      <m:t>↑</m:t>
                    </m:r>
                  </m:oMath>
                </a14:m>
                <a:r>
                  <a:rPr lang="en-GB" dirty="0"/>
                  <a:t> BCAA (7)</a:t>
                </a:r>
              </a:p>
            </p:txBody>
          </p:sp>
        </mc:Choice>
        <mc:Fallback xmlns="">
          <p:sp>
            <p:nvSpPr>
              <p:cNvPr id="16" name="Rectangle 15">
                <a:extLst>
                  <a:ext uri="{FF2B5EF4-FFF2-40B4-BE49-F238E27FC236}">
                    <a16:creationId xmlns:a16="http://schemas.microsoft.com/office/drawing/2014/main" id="{CD02D10E-F0EA-4094-9710-B4B84338885C}"/>
                  </a:ext>
                </a:extLst>
              </p:cNvPr>
              <p:cNvSpPr>
                <a:spLocks noRot="1" noChangeAspect="1" noMove="1" noResize="1" noEditPoints="1" noAdjustHandles="1" noChangeArrowheads="1" noChangeShapeType="1" noTextEdit="1"/>
              </p:cNvSpPr>
              <p:nvPr/>
            </p:nvSpPr>
            <p:spPr>
              <a:xfrm>
                <a:off x="814250" y="4108949"/>
                <a:ext cx="1665714" cy="369332"/>
              </a:xfrm>
              <a:prstGeom prst="rect">
                <a:avLst/>
              </a:prstGeom>
              <a:blipFill>
                <a:blip r:embed="rId5"/>
                <a:stretch>
                  <a:fillRect t="-8197" b="-24590"/>
                </a:stretch>
              </a:blipFill>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0AE9FC56-AD3B-413C-B843-41A2F6282AEC}"/>
              </a:ext>
            </a:extLst>
          </p:cNvPr>
          <p:cNvCxnSpPr>
            <a:cxnSpLocks/>
          </p:cNvCxnSpPr>
          <p:nvPr/>
        </p:nvCxnSpPr>
        <p:spPr>
          <a:xfrm>
            <a:off x="474358" y="3835114"/>
            <a:ext cx="302185" cy="45850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22827388-CAF9-4B04-ACF9-77F31EC61778}"/>
              </a:ext>
            </a:extLst>
          </p:cNvPr>
          <p:cNvSpPr/>
          <p:nvPr/>
        </p:nvSpPr>
        <p:spPr>
          <a:xfrm>
            <a:off x="4662905" y="2449547"/>
            <a:ext cx="3117710" cy="646331"/>
          </a:xfrm>
          <a:prstGeom prst="rect">
            <a:avLst/>
          </a:prstGeom>
        </p:spPr>
        <p:txBody>
          <a:bodyPr wrap="square">
            <a:spAutoFit/>
          </a:bodyPr>
          <a:lstStyle/>
          <a:p>
            <a:r>
              <a:rPr lang="en-GB" dirty="0"/>
              <a:t>↓ Bacteroidetes/Firmicutes </a:t>
            </a:r>
          </a:p>
          <a:p>
            <a:r>
              <a:rPr lang="en-GB" dirty="0"/>
              <a:t>ratio in T2D. (4) </a:t>
            </a:r>
          </a:p>
        </p:txBody>
      </p:sp>
      <p:sp>
        <p:nvSpPr>
          <p:cNvPr id="21" name="Rectangle 20">
            <a:extLst>
              <a:ext uri="{FF2B5EF4-FFF2-40B4-BE49-F238E27FC236}">
                <a16:creationId xmlns:a16="http://schemas.microsoft.com/office/drawing/2014/main" id="{814F6401-061D-4D22-BB9A-E463893C0872}"/>
              </a:ext>
            </a:extLst>
          </p:cNvPr>
          <p:cNvSpPr/>
          <p:nvPr/>
        </p:nvSpPr>
        <p:spPr>
          <a:xfrm>
            <a:off x="4662905" y="4052696"/>
            <a:ext cx="3117711" cy="1200329"/>
          </a:xfrm>
          <a:prstGeom prst="rect">
            <a:avLst/>
          </a:prstGeom>
        </p:spPr>
        <p:txBody>
          <a:bodyPr wrap="square">
            <a:spAutoFit/>
          </a:bodyPr>
          <a:lstStyle/>
          <a:p>
            <a:r>
              <a:rPr lang="en-GB" dirty="0"/>
              <a:t>Specific taxa = associated </a:t>
            </a:r>
          </a:p>
          <a:p>
            <a:r>
              <a:rPr lang="en-GB" dirty="0"/>
              <a:t>with improved insulin </a:t>
            </a:r>
          </a:p>
          <a:p>
            <a:r>
              <a:rPr lang="en-GB" dirty="0"/>
              <a:t>sensitivity or with insulin resistance (5)</a:t>
            </a:r>
          </a:p>
        </p:txBody>
      </p:sp>
      <p:sp>
        <p:nvSpPr>
          <p:cNvPr id="22" name="Rectangle 21">
            <a:extLst>
              <a:ext uri="{FF2B5EF4-FFF2-40B4-BE49-F238E27FC236}">
                <a16:creationId xmlns:a16="http://schemas.microsoft.com/office/drawing/2014/main" id="{A3F87E38-857B-4CCA-95E2-D97355642C38}"/>
              </a:ext>
            </a:extLst>
          </p:cNvPr>
          <p:cNvSpPr/>
          <p:nvPr/>
        </p:nvSpPr>
        <p:spPr>
          <a:xfrm>
            <a:off x="4285920"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a:extLst>
              <a:ext uri="{FF2B5EF4-FFF2-40B4-BE49-F238E27FC236}">
                <a16:creationId xmlns:a16="http://schemas.microsoft.com/office/drawing/2014/main" id="{05A15E08-F6F4-4590-8396-7BE4493D400A}"/>
              </a:ext>
            </a:extLst>
          </p:cNvPr>
          <p:cNvCxnSpPr>
            <a:cxnSpLocks/>
          </p:cNvCxnSpPr>
          <p:nvPr/>
        </p:nvCxnSpPr>
        <p:spPr>
          <a:xfrm>
            <a:off x="4758017" y="3763144"/>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23C261B-02DC-47F8-B3EF-5CD082A19270}"/>
              </a:ext>
            </a:extLst>
          </p:cNvPr>
          <p:cNvCxnSpPr>
            <a:cxnSpLocks/>
          </p:cNvCxnSpPr>
          <p:nvPr/>
        </p:nvCxnSpPr>
        <p:spPr>
          <a:xfrm rot="16200000">
            <a:off x="4754310" y="3140246"/>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5A6971-37D7-4976-A2E0-B723C92C5408}"/>
              </a:ext>
            </a:extLst>
          </p:cNvPr>
          <p:cNvCxnSpPr>
            <a:cxnSpLocks/>
          </p:cNvCxnSpPr>
          <p:nvPr/>
        </p:nvCxnSpPr>
        <p:spPr>
          <a:xfrm flipV="1">
            <a:off x="474357" y="2956083"/>
            <a:ext cx="302185" cy="45850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1B8ED67-E166-417F-A66D-66808F5B656B}"/>
              </a:ext>
            </a:extLst>
          </p:cNvPr>
          <p:cNvCxnSpPr>
            <a:cxnSpLocks/>
            <a:endCxn id="15" idx="1"/>
          </p:cNvCxnSpPr>
          <p:nvPr/>
        </p:nvCxnSpPr>
        <p:spPr>
          <a:xfrm>
            <a:off x="629765" y="3606682"/>
            <a:ext cx="358472" cy="4460"/>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7766B96A-FE3B-4AEC-B89B-4F7432A84171}"/>
              </a:ext>
            </a:extLst>
          </p:cNvPr>
          <p:cNvSpPr/>
          <p:nvPr/>
        </p:nvSpPr>
        <p:spPr>
          <a:xfrm>
            <a:off x="8503449"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B66EFC42-E789-436C-BA37-C72D5B58F943}"/>
              </a:ext>
            </a:extLst>
          </p:cNvPr>
          <p:cNvSpPr/>
          <p:nvPr/>
        </p:nvSpPr>
        <p:spPr>
          <a:xfrm>
            <a:off x="8434813" y="3414584"/>
            <a:ext cx="664943" cy="369332"/>
          </a:xfrm>
          <a:prstGeom prst="rect">
            <a:avLst/>
          </a:prstGeom>
          <a:ln>
            <a:noFill/>
          </a:ln>
        </p:spPr>
        <p:txBody>
          <a:bodyPr wrap="square">
            <a:spAutoFit/>
          </a:bodyPr>
          <a:lstStyle/>
          <a:p>
            <a:pPr algn="ctr"/>
            <a:r>
              <a:rPr lang="en-GB" dirty="0"/>
              <a:t>IR</a:t>
            </a:r>
          </a:p>
        </p:txBody>
      </p:sp>
      <p:sp>
        <p:nvSpPr>
          <p:cNvPr id="36" name="Rectangle 35">
            <a:extLst>
              <a:ext uri="{FF2B5EF4-FFF2-40B4-BE49-F238E27FC236}">
                <a16:creationId xmlns:a16="http://schemas.microsoft.com/office/drawing/2014/main" id="{21B19DAB-A7DA-4DBD-847A-DB3E4E2CDFB7}"/>
              </a:ext>
            </a:extLst>
          </p:cNvPr>
          <p:cNvSpPr/>
          <p:nvPr/>
        </p:nvSpPr>
        <p:spPr>
          <a:xfrm>
            <a:off x="9322456" y="2421058"/>
            <a:ext cx="2177197" cy="646331"/>
          </a:xfrm>
          <a:prstGeom prst="rect">
            <a:avLst/>
          </a:prstGeom>
          <a:ln>
            <a:noFill/>
          </a:ln>
        </p:spPr>
        <p:txBody>
          <a:bodyPr wrap="square">
            <a:spAutoFit/>
          </a:bodyPr>
          <a:lstStyle/>
          <a:p>
            <a:r>
              <a:rPr lang="en-GB" dirty="0"/>
              <a:t>Genetic </a:t>
            </a:r>
          </a:p>
          <a:p>
            <a:r>
              <a:rPr lang="en-GB" dirty="0"/>
              <a:t>predisposition (8)</a:t>
            </a:r>
          </a:p>
        </p:txBody>
      </p:sp>
      <p:cxnSp>
        <p:nvCxnSpPr>
          <p:cNvPr id="37" name="Straight Arrow Connector 36">
            <a:extLst>
              <a:ext uri="{FF2B5EF4-FFF2-40B4-BE49-F238E27FC236}">
                <a16:creationId xmlns:a16="http://schemas.microsoft.com/office/drawing/2014/main" id="{C9B797FD-7537-457A-AF4E-CD497835BB99}"/>
              </a:ext>
            </a:extLst>
          </p:cNvPr>
          <p:cNvCxnSpPr>
            <a:cxnSpLocks/>
          </p:cNvCxnSpPr>
          <p:nvPr/>
        </p:nvCxnSpPr>
        <p:spPr>
          <a:xfrm>
            <a:off x="9004006" y="3802563"/>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A60CE562-3AE9-42A7-A542-17072E49B807}"/>
              </a:ext>
            </a:extLst>
          </p:cNvPr>
          <p:cNvCxnSpPr>
            <a:cxnSpLocks/>
          </p:cNvCxnSpPr>
          <p:nvPr/>
        </p:nvCxnSpPr>
        <p:spPr>
          <a:xfrm rot="16200000">
            <a:off x="9000299" y="3179665"/>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9" name="Arrow: Curved Up 38">
            <a:extLst>
              <a:ext uri="{FF2B5EF4-FFF2-40B4-BE49-F238E27FC236}">
                <a16:creationId xmlns:a16="http://schemas.microsoft.com/office/drawing/2014/main" id="{161A6AEF-15A2-4DCD-89E9-7155DF288417}"/>
              </a:ext>
            </a:extLst>
          </p:cNvPr>
          <p:cNvSpPr/>
          <p:nvPr/>
        </p:nvSpPr>
        <p:spPr>
          <a:xfrm>
            <a:off x="3338080" y="5387520"/>
            <a:ext cx="5671367" cy="1064014"/>
          </a:xfrm>
          <a:prstGeom prst="curvedUpArrow">
            <a:avLst>
              <a:gd name="adj1" fmla="val 25000"/>
              <a:gd name="adj2" fmla="val 72549"/>
              <a:gd name="adj3" fmla="val 240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35476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3" grpId="0"/>
      <p:bldP spid="4" grpId="0"/>
      <p:bldP spid="13" grpId="0"/>
      <p:bldP spid="14" grpId="0" animBg="1"/>
      <p:bldP spid="15" grpId="0"/>
      <p:bldP spid="16" grpId="0"/>
      <p:bldP spid="34" grpId="0" animBg="1"/>
      <p:bldP spid="35" grpId="0"/>
      <p:bldP spid="36" grpId="0"/>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23F4E1-923B-4AC9-BA0E-E679A9491D4B}"/>
              </a:ext>
            </a:extLst>
          </p:cNvPr>
          <p:cNvSpPr/>
          <p:nvPr/>
        </p:nvSpPr>
        <p:spPr>
          <a:xfrm>
            <a:off x="1099005" y="2383752"/>
            <a:ext cx="3457497" cy="378485"/>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AC09D58-7C1B-406E-BAF2-88F06EDE0208}"/>
              </a:ext>
            </a:extLst>
          </p:cNvPr>
          <p:cNvSpPr/>
          <p:nvPr/>
        </p:nvSpPr>
        <p:spPr>
          <a:xfrm>
            <a:off x="1099005" y="1939393"/>
            <a:ext cx="5488642" cy="395654"/>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12D73F79-1558-4454-A81A-F3DB3AAA345B}"/>
              </a:ext>
            </a:extLst>
          </p:cNvPr>
          <p:cNvSpPr/>
          <p:nvPr/>
        </p:nvSpPr>
        <p:spPr>
          <a:xfrm>
            <a:off x="1099005" y="3247690"/>
            <a:ext cx="3867522" cy="390145"/>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556056" y="685075"/>
            <a:ext cx="4918327" cy="935816"/>
          </a:xfrm>
        </p:spPr>
        <p:txBody>
          <a:bodyPr/>
          <a:lstStyle/>
          <a:p>
            <a:r>
              <a:rPr lang="en-GB" sz="3600" u="sng" dirty="0"/>
              <a:t>Aim</a:t>
            </a:r>
          </a:p>
        </p:txBody>
      </p:sp>
      <p:sp>
        <p:nvSpPr>
          <p:cNvPr id="13" name="Rectangle 1">
            <a:extLst>
              <a:ext uri="{FF2B5EF4-FFF2-40B4-BE49-F238E27FC236}">
                <a16:creationId xmlns:a16="http://schemas.microsoft.com/office/drawing/2014/main" id="{ADC8D625-5C21-4940-AAA9-227DD947411D}"/>
              </a:ext>
            </a:extLst>
          </p:cNvPr>
          <p:cNvSpPr>
            <a:spLocks noChangeArrowheads="1"/>
          </p:cNvSpPr>
          <p:nvPr/>
        </p:nvSpPr>
        <p:spPr bwMode="auto">
          <a:xfrm>
            <a:off x="7106440" y="5920101"/>
            <a:ext cx="484512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j-lt"/>
                <a:cs typeface="Times New Roman" panose="02020603050405020304" pitchFamily="18" charset="0"/>
              </a:rPr>
              <a:t>S</a:t>
            </a:r>
            <a:r>
              <a:rPr kumimoji="0" lang="en-US" altLang="en-US" sz="1400" b="0" u="none" strike="noStrike" cap="none" normalizeH="0" baseline="0" dirty="0">
                <a:ln>
                  <a:noFill/>
                </a:ln>
                <a:effectLst/>
                <a:latin typeface="+mj-lt"/>
                <a:cs typeface="Times New Roman" panose="02020603050405020304" pitchFamily="18" charset="0"/>
              </a:rPr>
              <a:t>ample population and general sampling protocol of the </a:t>
            </a:r>
            <a:r>
              <a:rPr kumimoji="0" lang="en-US" altLang="en-US" sz="1400" b="0" u="none" strike="noStrike" cap="none" normalizeH="0" baseline="0" dirty="0" err="1">
                <a:ln>
                  <a:noFill/>
                </a:ln>
                <a:effectLst/>
                <a:latin typeface="+mj-lt"/>
                <a:cs typeface="Times New Roman" panose="02020603050405020304" pitchFamily="18" charset="0"/>
              </a:rPr>
              <a:t>iHMP’s</a:t>
            </a:r>
            <a:r>
              <a:rPr kumimoji="0" lang="en-US" altLang="en-US" sz="1400" b="0" u="none" strike="noStrike" cap="none" normalizeH="0" baseline="0" dirty="0">
                <a:ln>
                  <a:noFill/>
                </a:ln>
                <a:effectLst/>
                <a:latin typeface="+mj-lt"/>
                <a:cs typeface="Times New Roman" panose="02020603050405020304" pitchFamily="18" charset="0"/>
              </a:rPr>
              <a:t> T2DM project. PBMC = peripheral blood monocytes.</a:t>
            </a:r>
            <a:r>
              <a:rPr kumimoji="0" lang="en-US" altLang="en-US" sz="1400" b="0" u="none" strike="noStrike" cap="none" normalizeH="0" baseline="0" dirty="0">
                <a:ln>
                  <a:noFill/>
                </a:ln>
                <a:effectLst/>
                <a:latin typeface="+mj-lt"/>
              </a:rPr>
              <a:t> Figure adapted fro</a:t>
            </a:r>
            <a:r>
              <a:rPr lang="en-US" altLang="en-US" sz="1400" dirty="0">
                <a:latin typeface="+mj-lt"/>
              </a:rPr>
              <a:t>m an iHMP Research Network Consortium publication (10).</a:t>
            </a:r>
            <a:endParaRPr kumimoji="0" lang="en-US" altLang="en-US" sz="1400" b="0" u="none" strike="noStrike" cap="none" normalizeH="0" baseline="0" dirty="0">
              <a:ln>
                <a:noFill/>
              </a:ln>
              <a:effectLst/>
              <a:latin typeface="+mj-lt"/>
            </a:endParaRPr>
          </a:p>
        </p:txBody>
      </p:sp>
      <p:pic>
        <p:nvPicPr>
          <p:cNvPr id="5" name="Picture 4" descr="A screenshot of a cell phone&#10;&#10;Description automatically generated">
            <a:extLst>
              <a:ext uri="{FF2B5EF4-FFF2-40B4-BE49-F238E27FC236}">
                <a16:creationId xmlns:a16="http://schemas.microsoft.com/office/drawing/2014/main" id="{6966A59F-103B-49BE-8A05-FF20B0960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0365" y="1183389"/>
            <a:ext cx="4751370" cy="4757978"/>
          </a:xfrm>
          <a:prstGeom prst="rect">
            <a:avLst/>
          </a:prstGeom>
        </p:spPr>
      </p:pic>
      <p:sp>
        <p:nvSpPr>
          <p:cNvPr id="6" name="Oval 5">
            <a:extLst>
              <a:ext uri="{FF2B5EF4-FFF2-40B4-BE49-F238E27FC236}">
                <a16:creationId xmlns:a16="http://schemas.microsoft.com/office/drawing/2014/main" id="{7DAF3067-F79F-4843-85F3-AE4F9C584C64}"/>
              </a:ext>
            </a:extLst>
          </p:cNvPr>
          <p:cNvSpPr/>
          <p:nvPr/>
        </p:nvSpPr>
        <p:spPr>
          <a:xfrm>
            <a:off x="10176993" y="1696667"/>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4A6068D-488D-4CBF-BDBF-B2089568518F}"/>
              </a:ext>
            </a:extLst>
          </p:cNvPr>
          <p:cNvSpPr/>
          <p:nvPr/>
        </p:nvSpPr>
        <p:spPr>
          <a:xfrm>
            <a:off x="10054761" y="2157045"/>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A0C6974A-E30A-421B-83B0-123459297050}"/>
              </a:ext>
            </a:extLst>
          </p:cNvPr>
          <p:cNvSpPr/>
          <p:nvPr/>
        </p:nvSpPr>
        <p:spPr>
          <a:xfrm>
            <a:off x="10957243" y="3083457"/>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343B016-92D3-463A-BED1-17722E5A9113}"/>
              </a:ext>
            </a:extLst>
          </p:cNvPr>
          <p:cNvSpPr/>
          <p:nvPr/>
        </p:nvSpPr>
        <p:spPr>
          <a:xfrm>
            <a:off x="10957243" y="4627742"/>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Graphic 19" descr="Badge 4">
            <a:extLst>
              <a:ext uri="{FF2B5EF4-FFF2-40B4-BE49-F238E27FC236}">
                <a16:creationId xmlns:a16="http://schemas.microsoft.com/office/drawing/2014/main" id="{E85F9FDA-A882-45E2-A827-CDBDDB029A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21" name="Rectangle 20">
            <a:extLst>
              <a:ext uri="{FF2B5EF4-FFF2-40B4-BE49-F238E27FC236}">
                <a16:creationId xmlns:a16="http://schemas.microsoft.com/office/drawing/2014/main" id="{584F0A78-F4B2-4CA7-9E22-5A9CCAAB1FA2}"/>
              </a:ext>
            </a:extLst>
          </p:cNvPr>
          <p:cNvSpPr/>
          <p:nvPr/>
        </p:nvSpPr>
        <p:spPr>
          <a:xfrm>
            <a:off x="1099005" y="2810943"/>
            <a:ext cx="4527754" cy="390145"/>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F84CD83D-0586-4CFF-8455-FA297D4341B4}"/>
              </a:ext>
            </a:extLst>
          </p:cNvPr>
          <p:cNvSpPr/>
          <p:nvPr/>
        </p:nvSpPr>
        <p:spPr>
          <a:xfrm>
            <a:off x="3160699" y="3969391"/>
            <a:ext cx="1805828" cy="39014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en-GB" dirty="0"/>
          </a:p>
        </p:txBody>
      </p:sp>
      <p:sp>
        <p:nvSpPr>
          <p:cNvPr id="23" name="Rectangle 22">
            <a:extLst>
              <a:ext uri="{FF2B5EF4-FFF2-40B4-BE49-F238E27FC236}">
                <a16:creationId xmlns:a16="http://schemas.microsoft.com/office/drawing/2014/main" id="{BEAE3DB1-072D-4764-98C0-ECBE03262E30}"/>
              </a:ext>
            </a:extLst>
          </p:cNvPr>
          <p:cNvSpPr/>
          <p:nvPr/>
        </p:nvSpPr>
        <p:spPr>
          <a:xfrm>
            <a:off x="1099004" y="4390429"/>
            <a:ext cx="2683723" cy="39014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en-GB" dirty="0"/>
          </a:p>
        </p:txBody>
      </p:sp>
      <p:sp>
        <p:nvSpPr>
          <p:cNvPr id="2" name="TextBox 1">
            <a:extLst>
              <a:ext uri="{FF2B5EF4-FFF2-40B4-BE49-F238E27FC236}">
                <a16:creationId xmlns:a16="http://schemas.microsoft.com/office/drawing/2014/main" id="{67360215-9184-4679-84E4-9FE1A1D1DA82}"/>
              </a:ext>
            </a:extLst>
          </p:cNvPr>
          <p:cNvSpPr txBox="1"/>
          <p:nvPr/>
        </p:nvSpPr>
        <p:spPr>
          <a:xfrm>
            <a:off x="556056" y="1437669"/>
            <a:ext cx="6299318" cy="3847207"/>
          </a:xfrm>
          <a:prstGeom prst="rect">
            <a:avLst/>
          </a:prstGeom>
          <a:noFill/>
        </p:spPr>
        <p:txBody>
          <a:bodyPr wrap="square" rtlCol="0">
            <a:spAutoFit/>
          </a:bodyPr>
          <a:lstStyle/>
          <a:p>
            <a:pPr marL="514350" indent="-514350">
              <a:spcAft>
                <a:spcPts val="2400"/>
              </a:spcAft>
              <a:buFont typeface="+mj-lt"/>
              <a:buAutoNum type="arabicPeriod"/>
            </a:pPr>
            <a:r>
              <a:rPr lang="en-GB" sz="2800" dirty="0"/>
              <a:t>Investigate the changes in microbiome, host metabolome  and host proteome between insulin resistant and insulin sensitive prediabetics.</a:t>
            </a:r>
          </a:p>
          <a:p>
            <a:pPr marL="514350" indent="-514350">
              <a:spcAft>
                <a:spcPts val="2400"/>
              </a:spcAft>
              <a:buFont typeface="+mj-lt"/>
              <a:buAutoNum type="arabicPeriod"/>
            </a:pPr>
            <a:r>
              <a:rPr lang="en-GB" sz="2800" dirty="0"/>
              <a:t>Identify the biological consequences of these changes. </a:t>
            </a:r>
          </a:p>
        </p:txBody>
      </p:sp>
    </p:spTree>
    <p:extLst>
      <p:ext uri="{BB962C8B-B14F-4D97-AF65-F5344CB8AC3E}">
        <p14:creationId xmlns:p14="http://schemas.microsoft.com/office/powerpoint/2010/main" val="70810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Graphic 47" descr="Badge 5">
            <a:extLst>
              <a:ext uri="{FF2B5EF4-FFF2-40B4-BE49-F238E27FC236}">
                <a16:creationId xmlns:a16="http://schemas.microsoft.com/office/drawing/2014/main" id="{DB2FAE5E-F5A9-4723-915F-2543770AA6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18434" y="419557"/>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848726"/>
            <a:ext cx="2221485" cy="15690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375944" y="2385858"/>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392145" y="3495318"/>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392145" y="4608025"/>
            <a:ext cx="3164527" cy="20143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spcAft>
                <a:spcPts val="600"/>
              </a:spcAft>
            </a:pPr>
            <a:r>
              <a:rPr lang="en-GB" dirty="0" err="1"/>
              <a:t>PCoA</a:t>
            </a:r>
            <a:endParaRPr lang="en-GB" dirty="0"/>
          </a:p>
          <a:p>
            <a:pPr algn="ctr">
              <a:spcAft>
                <a:spcPts val="600"/>
              </a:spcAft>
            </a:pPr>
            <a:r>
              <a:rPr lang="en-GB" dirty="0"/>
              <a:t>PERMANOVA</a:t>
            </a:r>
          </a:p>
          <a:p>
            <a:pPr algn="ctr">
              <a:spcAft>
                <a:spcPts val="600"/>
              </a:spcAft>
            </a:pPr>
            <a:r>
              <a:rPr lang="en-GB" dirty="0"/>
              <a:t>Homogeneity check</a:t>
            </a:r>
          </a:p>
          <a:p>
            <a:pPr algn="ctr"/>
            <a:r>
              <a:rPr lang="en-GB" dirty="0"/>
              <a:t>Phyla abundances</a:t>
            </a:r>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291176" y="2346386"/>
            <a:ext cx="257399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291177" y="3458712"/>
            <a:ext cx="2573992" cy="532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291177" y="3991007"/>
            <a:ext cx="2573992" cy="743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291178" y="4709580"/>
            <a:ext cx="2573991" cy="84422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Filtering taxa (NA ranks &amp; prevalence)</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5"/>
            <a:ext cx="2344453" cy="240534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4239760"/>
            <a:ext cx="2336601" cy="229987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662341" y="2191789"/>
            <a:ext cx="2529659" cy="821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166174" y="1900939"/>
            <a:ext cx="2214346" cy="1822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253501" y="1900939"/>
            <a:ext cx="1127017" cy="1822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4848727"/>
            <a:ext cx="1144211" cy="156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60" y="4310103"/>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1921" y="5461143"/>
            <a:ext cx="2391296" cy="369332"/>
          </a:xfrm>
          <a:prstGeom prst="rect">
            <a:avLst/>
          </a:prstGeom>
          <a:noFill/>
        </p:spPr>
        <p:txBody>
          <a:bodyPr wrap="square" rtlCol="0">
            <a:spAutoFit/>
          </a:bodyPr>
          <a:lstStyle/>
          <a:p>
            <a:pPr algn="ctr">
              <a:spcAft>
                <a:spcPts val="600"/>
              </a:spcAft>
            </a:pPr>
            <a:r>
              <a:rPr lang="en-GB" dirty="0"/>
              <a:t>Sparse CCA</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295709"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795" y="1304198"/>
            <a:ext cx="546272" cy="546272"/>
          </a:xfrm>
          <a:prstGeom prst="rect">
            <a:avLst/>
          </a:prstGeom>
        </p:spPr>
      </p:pic>
      <p:sp>
        <p:nvSpPr>
          <p:cNvPr id="54" name="Rectangle 53">
            <a:extLst>
              <a:ext uri="{FF2B5EF4-FFF2-40B4-BE49-F238E27FC236}">
                <a16:creationId xmlns:a16="http://schemas.microsoft.com/office/drawing/2014/main" id="{07C543B7-CBA8-4296-BCAE-77A7D5DE9EBE}"/>
              </a:ext>
            </a:extLst>
          </p:cNvPr>
          <p:cNvSpPr/>
          <p:nvPr/>
        </p:nvSpPr>
        <p:spPr>
          <a:xfrm>
            <a:off x="291176" y="5486546"/>
            <a:ext cx="2573991" cy="11697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55" name="Rectangle 54">
            <a:extLst>
              <a:ext uri="{FF2B5EF4-FFF2-40B4-BE49-F238E27FC236}">
                <a16:creationId xmlns:a16="http://schemas.microsoft.com/office/drawing/2014/main" id="{B6216458-35D2-4359-8397-46735755EC39}"/>
              </a:ext>
            </a:extLst>
          </p:cNvPr>
          <p:cNvSpPr/>
          <p:nvPr/>
        </p:nvSpPr>
        <p:spPr>
          <a:xfrm>
            <a:off x="291176" y="5461143"/>
            <a:ext cx="1325775" cy="1195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TextBox 56">
            <a:extLst>
              <a:ext uri="{FF2B5EF4-FFF2-40B4-BE49-F238E27FC236}">
                <a16:creationId xmlns:a16="http://schemas.microsoft.com/office/drawing/2014/main" id="{8706A4BE-DC48-4BFA-9473-070E98137221}"/>
              </a:ext>
            </a:extLst>
          </p:cNvPr>
          <p:cNvSpPr txBox="1"/>
          <p:nvPr/>
        </p:nvSpPr>
        <p:spPr>
          <a:xfrm>
            <a:off x="382523" y="5551312"/>
            <a:ext cx="2391296" cy="1077218"/>
          </a:xfrm>
          <a:prstGeom prst="rect">
            <a:avLst/>
          </a:prstGeom>
          <a:noFill/>
        </p:spPr>
        <p:txBody>
          <a:bodyPr wrap="square" rtlCol="0">
            <a:spAutoFit/>
          </a:bodyPr>
          <a:lstStyle/>
          <a:p>
            <a:pPr algn="ctr">
              <a:spcAft>
                <a:spcPts val="1200"/>
              </a:spcAft>
            </a:pPr>
            <a:r>
              <a:rPr lang="en-GB" dirty="0"/>
              <a:t>Incl. samples in both</a:t>
            </a:r>
          </a:p>
          <a:p>
            <a:pPr algn="ctr">
              <a:spcAft>
                <a:spcPts val="1200"/>
              </a:spcAft>
            </a:pPr>
            <a:r>
              <a:rPr lang="en-GB" dirty="0"/>
              <a:t>Excl. of outliers</a:t>
            </a:r>
          </a:p>
        </p:txBody>
      </p:sp>
      <p:sp>
        <p:nvSpPr>
          <p:cNvPr id="59" name="Rectangle 58">
            <a:extLst>
              <a:ext uri="{FF2B5EF4-FFF2-40B4-BE49-F238E27FC236}">
                <a16:creationId xmlns:a16="http://schemas.microsoft.com/office/drawing/2014/main" id="{E178643D-7FB2-4F7F-B9C8-28013C8E4EA4}"/>
              </a:ext>
            </a:extLst>
          </p:cNvPr>
          <p:cNvSpPr/>
          <p:nvPr/>
        </p:nvSpPr>
        <p:spPr>
          <a:xfrm>
            <a:off x="309694" y="2329574"/>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dirty="0"/>
              <a:t>60 subjects:</a:t>
            </a:r>
          </a:p>
          <a:p>
            <a:pPr algn="ctr">
              <a:spcAft>
                <a:spcPts val="600"/>
              </a:spcAft>
            </a:pPr>
            <a:r>
              <a:rPr lang="en-GB" dirty="0"/>
              <a:t>28 = IS</a:t>
            </a:r>
          </a:p>
          <a:p>
            <a:pPr algn="ctr">
              <a:spcAft>
                <a:spcPts val="600"/>
              </a:spcAft>
            </a:pPr>
            <a:r>
              <a:rPr lang="en-GB" dirty="0"/>
              <a:t>32 = IR</a:t>
            </a:r>
          </a:p>
        </p:txBody>
      </p:sp>
      <p:pic>
        <p:nvPicPr>
          <p:cNvPr id="49" name="Graphic 48" descr="Badge">
            <a:extLst>
              <a:ext uri="{FF2B5EF4-FFF2-40B4-BE49-F238E27FC236}">
                <a16:creationId xmlns:a16="http://schemas.microsoft.com/office/drawing/2014/main" id="{AC8FE359-DB7D-415B-9C86-3F288E6E3C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41022" y="4456540"/>
            <a:ext cx="546272" cy="546272"/>
          </a:xfrm>
          <a:prstGeom prst="rect">
            <a:avLst/>
          </a:prstGeom>
        </p:spPr>
      </p:pic>
      <p:pic>
        <p:nvPicPr>
          <p:cNvPr id="51" name="Graphic 50" descr="Badge 3">
            <a:extLst>
              <a:ext uri="{FF2B5EF4-FFF2-40B4-BE49-F238E27FC236}">
                <a16:creationId xmlns:a16="http://schemas.microsoft.com/office/drawing/2014/main" id="{3F6D36E5-8629-4E22-8172-2CF56B907F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40414" y="3857174"/>
            <a:ext cx="546272" cy="546272"/>
          </a:xfrm>
          <a:prstGeom prst="rect">
            <a:avLst/>
          </a:prstGeom>
        </p:spPr>
      </p:pic>
      <p:pic>
        <p:nvPicPr>
          <p:cNvPr id="67" name="Graphic 66" descr="Badge 5">
            <a:extLst>
              <a:ext uri="{FF2B5EF4-FFF2-40B4-BE49-F238E27FC236}">
                <a16:creationId xmlns:a16="http://schemas.microsoft.com/office/drawing/2014/main" id="{7F73A101-5748-40F2-A957-0F400CA2537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04320" y="3334440"/>
            <a:ext cx="546272" cy="546272"/>
          </a:xfrm>
          <a:prstGeom prst="rect">
            <a:avLst/>
          </a:prstGeom>
        </p:spPr>
      </p:pic>
      <p:pic>
        <p:nvPicPr>
          <p:cNvPr id="52" name="Graphic 51" descr="Badge 4">
            <a:extLst>
              <a:ext uri="{FF2B5EF4-FFF2-40B4-BE49-F238E27FC236}">
                <a16:creationId xmlns:a16="http://schemas.microsoft.com/office/drawing/2014/main" id="{E6A81E80-264D-475D-87BE-86635373292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04320" y="2233119"/>
            <a:ext cx="546272" cy="546272"/>
          </a:xfrm>
          <a:prstGeom prst="rect">
            <a:avLst/>
          </a:prstGeom>
        </p:spPr>
      </p:pic>
      <p:pic>
        <p:nvPicPr>
          <p:cNvPr id="68" name="Graphic 67" descr="Badge 7">
            <a:extLst>
              <a:ext uri="{FF2B5EF4-FFF2-40B4-BE49-F238E27FC236}">
                <a16:creationId xmlns:a16="http://schemas.microsoft.com/office/drawing/2014/main" id="{FB0DEB06-E96B-4E79-8267-3108D0C4C6A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521492" y="1783302"/>
            <a:ext cx="546272" cy="546272"/>
          </a:xfrm>
          <a:prstGeom prst="rect">
            <a:avLst/>
          </a:prstGeom>
        </p:spPr>
      </p:pic>
      <p:pic>
        <p:nvPicPr>
          <p:cNvPr id="50" name="Graphic 49" descr="Badge 6">
            <a:extLst>
              <a:ext uri="{FF2B5EF4-FFF2-40B4-BE49-F238E27FC236}">
                <a16:creationId xmlns:a16="http://schemas.microsoft.com/office/drawing/2014/main" id="{1CD5C19B-C85E-4404-BD04-7CB2AB0FACB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21718" y="1051385"/>
            <a:ext cx="546272" cy="546272"/>
          </a:xfrm>
          <a:prstGeom prst="rect">
            <a:avLst/>
          </a:prstGeom>
        </p:spPr>
      </p:pic>
    </p:spTree>
    <p:extLst>
      <p:ext uri="{BB962C8B-B14F-4D97-AF65-F5344CB8AC3E}">
        <p14:creationId xmlns:p14="http://schemas.microsoft.com/office/powerpoint/2010/main" val="426250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6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5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animBg="1"/>
      <p:bldP spid="9" grpId="0" animBg="1"/>
      <p:bldP spid="10" grpId="0" animBg="1"/>
      <p:bldP spid="21" grpId="0" animBg="1"/>
      <p:bldP spid="22" grpId="0"/>
      <p:bldP spid="23" grpId="0" animBg="1"/>
      <p:bldP spid="24" grpId="0" animBg="1"/>
      <p:bldP spid="25" grpId="0" animBg="1"/>
      <p:bldP spid="27" grpId="0"/>
      <p:bldP spid="28" grpId="0" animBg="1"/>
      <p:bldP spid="29" grpId="0" animBg="1"/>
      <p:bldP spid="30" grpId="0"/>
      <p:bldP spid="31" grpId="0" animBg="1"/>
      <p:bldP spid="33" grpId="0"/>
      <p:bldP spid="34" grpId="0"/>
      <p:bldP spid="44" grpId="0" animBg="1"/>
      <p:bldP spid="45" grpId="0" animBg="1"/>
      <p:bldP spid="46" grpId="0" animBg="1"/>
      <p:bldP spid="47"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Badge 6">
            <a:extLst>
              <a:ext uri="{FF2B5EF4-FFF2-40B4-BE49-F238E27FC236}">
                <a16:creationId xmlns:a16="http://schemas.microsoft.com/office/drawing/2014/main" id="{0455C49B-E4A6-40E6-AC34-7E199CA5B6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2493184"/>
            <a:ext cx="9337411" cy="935816"/>
          </a:xfrm>
        </p:spPr>
        <p:txBody>
          <a:bodyPr/>
          <a:lstStyle/>
          <a:p>
            <a:pPr algn="ctr"/>
            <a:r>
              <a:rPr lang="en-GB" sz="4400" u="sng" dirty="0"/>
              <a:t>PART </a:t>
            </a:r>
            <a:r>
              <a:rPr lang="en-GB" sz="4400" u="sng" dirty="0" err="1"/>
              <a:t>Ia</a:t>
            </a:r>
            <a:r>
              <a:rPr lang="en-GB" sz="4400" u="sng" dirty="0"/>
              <a:t> </a:t>
            </a:r>
          </a:p>
        </p:txBody>
      </p:sp>
      <p:sp>
        <p:nvSpPr>
          <p:cNvPr id="13" name="Rectangle 12">
            <a:extLst>
              <a:ext uri="{FF2B5EF4-FFF2-40B4-BE49-F238E27FC236}">
                <a16:creationId xmlns:a16="http://schemas.microsoft.com/office/drawing/2014/main" id="{2F152F7A-9EC8-4AD8-B8BF-2FC1E9898550}"/>
              </a:ext>
            </a:extLst>
          </p:cNvPr>
          <p:cNvSpPr/>
          <p:nvPr/>
        </p:nvSpPr>
        <p:spPr>
          <a:xfrm>
            <a:off x="4056758" y="3684293"/>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Tree>
    <p:extLst>
      <p:ext uri="{BB962C8B-B14F-4D97-AF65-F5344CB8AC3E}">
        <p14:creationId xmlns:p14="http://schemas.microsoft.com/office/powerpoint/2010/main" val="359683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97570" y="440260"/>
            <a:ext cx="9404723" cy="1400530"/>
          </a:xfrm>
        </p:spPr>
        <p:txBody>
          <a:bodyPr/>
          <a:lstStyle/>
          <a:p>
            <a:pPr>
              <a:lnSpc>
                <a:spcPts val="5200"/>
              </a:lnSpc>
              <a:spcAft>
                <a:spcPts val="6000"/>
              </a:spcAft>
            </a:pPr>
            <a:r>
              <a:rPr lang="en-GB" sz="3700" dirty="0"/>
              <a:t>Results: </a:t>
            </a:r>
            <a:r>
              <a:rPr lang="en-GB" sz="3700" dirty="0" err="1"/>
              <a:t>PCoA</a:t>
            </a:r>
            <a:br>
              <a:rPr lang="en-GB" sz="3900" dirty="0"/>
            </a:br>
            <a:r>
              <a:rPr lang="en-GB" sz="2800" dirty="0"/>
              <a:t>Is there metagenomic separation between IR and IS?</a:t>
            </a:r>
          </a:p>
        </p:txBody>
      </p:sp>
      <p:sp>
        <p:nvSpPr>
          <p:cNvPr id="11" name="TextBox 10">
            <a:extLst>
              <a:ext uri="{FF2B5EF4-FFF2-40B4-BE49-F238E27FC236}">
                <a16:creationId xmlns:a16="http://schemas.microsoft.com/office/drawing/2014/main" id="{61ADB4E6-6D0B-4D45-8D7A-A92CD88FC90D}"/>
              </a:ext>
            </a:extLst>
          </p:cNvPr>
          <p:cNvSpPr txBox="1"/>
          <p:nvPr/>
        </p:nvSpPr>
        <p:spPr>
          <a:xfrm>
            <a:off x="8663821" y="6220616"/>
            <a:ext cx="2774023" cy="369332"/>
          </a:xfrm>
          <a:prstGeom prst="rect">
            <a:avLst/>
          </a:prstGeom>
          <a:noFill/>
        </p:spPr>
        <p:txBody>
          <a:bodyPr wrap="square" rtlCol="0">
            <a:spAutoFit/>
          </a:bodyPr>
          <a:lstStyle/>
          <a:p>
            <a:r>
              <a:rPr lang="en-GB" dirty="0"/>
              <a:t>All points = samples</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9707" y="1840790"/>
            <a:ext cx="6517530" cy="4919692"/>
          </a:xfrm>
          <a:prstGeom prst="rect">
            <a:avLst/>
          </a:prstGeom>
          <a:noFill/>
          <a:ln>
            <a:noFill/>
          </a:ln>
        </p:spPr>
      </p:pic>
      <p:sp>
        <p:nvSpPr>
          <p:cNvPr id="2" name="Oval 1">
            <a:extLst>
              <a:ext uri="{FF2B5EF4-FFF2-40B4-BE49-F238E27FC236}">
                <a16:creationId xmlns:a16="http://schemas.microsoft.com/office/drawing/2014/main" id="{A0F146E4-885E-4A72-8EF9-3251F144D9EF}"/>
              </a:ext>
            </a:extLst>
          </p:cNvPr>
          <p:cNvSpPr/>
          <p:nvPr/>
        </p:nvSpPr>
        <p:spPr>
          <a:xfrm rot="760638">
            <a:off x="2657683" y="2543853"/>
            <a:ext cx="1052751" cy="3006079"/>
          </a:xfrm>
          <a:prstGeom prst="ellipse">
            <a:avLst/>
          </a:prstGeom>
          <a:solidFill>
            <a:schemeClr val="accent5">
              <a:lumMod val="60000"/>
              <a:lumOff val="40000"/>
              <a:alpha val="3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a:extLst>
              <a:ext uri="{FF2B5EF4-FFF2-40B4-BE49-F238E27FC236}">
                <a16:creationId xmlns:a16="http://schemas.microsoft.com/office/drawing/2014/main" id="{0D1B67AC-D915-4585-A913-B79FA3082660}"/>
              </a:ext>
            </a:extLst>
          </p:cNvPr>
          <p:cNvSpPr/>
          <p:nvPr/>
        </p:nvSpPr>
        <p:spPr>
          <a:xfrm rot="2485845">
            <a:off x="4817118" y="3363824"/>
            <a:ext cx="640207" cy="2255006"/>
          </a:xfrm>
          <a:prstGeom prst="ellipse">
            <a:avLst/>
          </a:prstGeom>
          <a:solidFill>
            <a:schemeClr val="accent5">
              <a:lumMod val="60000"/>
              <a:lumOff val="40000"/>
              <a:alpha val="3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a:extLst>
              <a:ext uri="{FF2B5EF4-FFF2-40B4-BE49-F238E27FC236}">
                <a16:creationId xmlns:a16="http://schemas.microsoft.com/office/drawing/2014/main" id="{BD776DBA-16DD-452D-8E2F-C9B55157C71C}"/>
              </a:ext>
            </a:extLst>
          </p:cNvPr>
          <p:cNvSpPr/>
          <p:nvPr/>
        </p:nvSpPr>
        <p:spPr>
          <a:xfrm rot="760638">
            <a:off x="3786189" y="2318076"/>
            <a:ext cx="1116112" cy="3346155"/>
          </a:xfrm>
          <a:prstGeom prst="ellipse">
            <a:avLst/>
          </a:prstGeom>
          <a:solidFill>
            <a:srgbClr val="FFAD97">
              <a:alpha val="30000"/>
            </a:srgbClr>
          </a:solidFill>
          <a:ln>
            <a:solidFill>
              <a:srgbClr val="FFA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a:extLst>
              <a:ext uri="{FF2B5EF4-FFF2-40B4-BE49-F238E27FC236}">
                <a16:creationId xmlns:a16="http://schemas.microsoft.com/office/drawing/2014/main" id="{1DE4DBC4-069C-4684-B558-B3019A41BC9A}"/>
              </a:ext>
            </a:extLst>
          </p:cNvPr>
          <p:cNvSpPr/>
          <p:nvPr/>
        </p:nvSpPr>
        <p:spPr>
          <a:xfrm>
            <a:off x="5471055" y="2362180"/>
            <a:ext cx="1434833" cy="3509523"/>
          </a:xfrm>
          <a:prstGeom prst="ellipse">
            <a:avLst/>
          </a:prstGeom>
          <a:solidFill>
            <a:srgbClr val="FFAD97">
              <a:alpha val="30000"/>
            </a:srgbClr>
          </a:solidFill>
          <a:ln>
            <a:solidFill>
              <a:srgbClr val="FFA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7" name="Graphic 16" descr="Badge 7">
            <a:extLst>
              <a:ext uri="{FF2B5EF4-FFF2-40B4-BE49-F238E27FC236}">
                <a16:creationId xmlns:a16="http://schemas.microsoft.com/office/drawing/2014/main" id="{EE65674B-159F-43B1-B546-4587508329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0349" y="419557"/>
            <a:ext cx="733425" cy="733425"/>
          </a:xfrm>
          <a:prstGeom prst="rect">
            <a:avLst/>
          </a:prstGeom>
        </p:spPr>
      </p:pic>
    </p:spTree>
    <p:extLst>
      <p:ext uri="{BB962C8B-B14F-4D97-AF65-F5344CB8AC3E}">
        <p14:creationId xmlns:p14="http://schemas.microsoft.com/office/powerpoint/2010/main" val="21463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AB9C435-BB36-4C3B-BC33-BCA868545BBE}"/>
              </a:ext>
            </a:extLst>
          </p:cNvPr>
          <p:cNvSpPr/>
          <p:nvPr/>
        </p:nvSpPr>
        <p:spPr>
          <a:xfrm>
            <a:off x="646110" y="4680161"/>
            <a:ext cx="5126039" cy="1823509"/>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F9F69134-B345-4F52-9D3C-0452CDE23D28}"/>
              </a:ext>
            </a:extLst>
          </p:cNvPr>
          <p:cNvSpPr txBox="1"/>
          <p:nvPr/>
        </p:nvSpPr>
        <p:spPr>
          <a:xfrm>
            <a:off x="646110" y="4680161"/>
            <a:ext cx="5126039" cy="1631216"/>
          </a:xfrm>
          <a:prstGeom prst="rect">
            <a:avLst/>
          </a:prstGeom>
          <a:noFill/>
        </p:spPr>
        <p:txBody>
          <a:bodyPr wrap="square" rtlCol="0">
            <a:spAutoFit/>
          </a:bodyPr>
          <a:lstStyle/>
          <a:p>
            <a:pPr algn="ctr">
              <a:spcAft>
                <a:spcPts val="1200"/>
              </a:spcAft>
            </a:pPr>
            <a:r>
              <a:rPr lang="en-GB" u="sng" dirty="0"/>
              <a:t>Conclusion</a:t>
            </a:r>
            <a:endParaRPr lang="en-GB" dirty="0"/>
          </a:p>
          <a:p>
            <a:r>
              <a:rPr lang="en-GB" dirty="0"/>
              <a:t>The IR group likely has a distinct microbiome from the IS group. </a:t>
            </a:r>
          </a:p>
          <a:p>
            <a:r>
              <a:rPr lang="en-GB" dirty="0"/>
              <a:t>BUT there also seems to exist differences within each group.</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PERMANOVA</a:t>
            </a:r>
            <a:br>
              <a:rPr lang="en-GB" sz="3900" dirty="0"/>
            </a:br>
            <a:r>
              <a:rPr lang="en-GB" sz="3000" dirty="0"/>
              <a:t>Is this separation significant?</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170" y="1853248"/>
            <a:ext cx="6048837" cy="4650422"/>
          </a:xfrm>
          <a:prstGeom prst="rect">
            <a:avLst/>
          </a:prstGeom>
          <a:noFill/>
          <a:ln>
            <a:noFill/>
          </a:ln>
        </p:spPr>
      </p:pic>
      <p:sp>
        <p:nvSpPr>
          <p:cNvPr id="16" name="TextBox 15">
            <a:extLst>
              <a:ext uri="{FF2B5EF4-FFF2-40B4-BE49-F238E27FC236}">
                <a16:creationId xmlns:a16="http://schemas.microsoft.com/office/drawing/2014/main" id="{8804A568-3374-452D-970B-6F61DBB1561B}"/>
              </a:ext>
            </a:extLst>
          </p:cNvPr>
          <p:cNvSpPr txBox="1"/>
          <p:nvPr/>
        </p:nvSpPr>
        <p:spPr>
          <a:xfrm>
            <a:off x="2412688" y="2417932"/>
            <a:ext cx="1662749" cy="523220"/>
          </a:xfrm>
          <a:prstGeom prst="rect">
            <a:avLst/>
          </a:prstGeom>
          <a:noFill/>
        </p:spPr>
        <p:txBody>
          <a:bodyPr wrap="square" rtlCol="0">
            <a:spAutoFit/>
          </a:bodyPr>
          <a:lstStyle/>
          <a:p>
            <a:pPr algn="ctr"/>
            <a:r>
              <a:rPr lang="en-GB" sz="2800" i="1" u="sng" dirty="0"/>
              <a:t>YES!</a:t>
            </a:r>
          </a:p>
        </p:txBody>
      </p:sp>
      <p:sp>
        <p:nvSpPr>
          <p:cNvPr id="17" name="TextBox 16">
            <a:extLst>
              <a:ext uri="{FF2B5EF4-FFF2-40B4-BE49-F238E27FC236}">
                <a16:creationId xmlns:a16="http://schemas.microsoft.com/office/drawing/2014/main" id="{3AAFEAFD-BD10-4179-B3CE-7AB1F30DB214}"/>
              </a:ext>
            </a:extLst>
          </p:cNvPr>
          <p:cNvSpPr txBox="1"/>
          <p:nvPr/>
        </p:nvSpPr>
        <p:spPr>
          <a:xfrm>
            <a:off x="2457766" y="2998113"/>
            <a:ext cx="1572591" cy="430887"/>
          </a:xfrm>
          <a:prstGeom prst="rect">
            <a:avLst/>
          </a:prstGeom>
          <a:noFill/>
        </p:spPr>
        <p:txBody>
          <a:bodyPr wrap="square" rtlCol="0">
            <a:spAutoFit/>
          </a:bodyPr>
          <a:lstStyle/>
          <a:p>
            <a:pPr algn="ctr"/>
            <a:r>
              <a:rPr lang="en-GB" sz="2200" dirty="0"/>
              <a:t>p = 0.010</a:t>
            </a:r>
          </a:p>
        </p:txBody>
      </p:sp>
      <p:pic>
        <p:nvPicPr>
          <p:cNvPr id="11" name="Content Placeholder 9" descr="Badge 8">
            <a:extLst>
              <a:ext uri="{FF2B5EF4-FFF2-40B4-BE49-F238E27FC236}">
                <a16:creationId xmlns:a16="http://schemas.microsoft.com/office/drawing/2014/main" id="{CD1C646F-4FEC-44ED-9007-40A4BCECCF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0349" y="419557"/>
            <a:ext cx="733426" cy="733426"/>
          </a:xfrm>
          <a:prstGeom prst="rect">
            <a:avLst/>
          </a:prstGeom>
        </p:spPr>
      </p:pic>
    </p:spTree>
    <p:extLst>
      <p:ext uri="{BB962C8B-B14F-4D97-AF65-F5344CB8AC3E}">
        <p14:creationId xmlns:p14="http://schemas.microsoft.com/office/powerpoint/2010/main" val="92249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Homogeneity check</a:t>
            </a:r>
            <a:br>
              <a:rPr lang="en-GB" sz="3900" dirty="0"/>
            </a:br>
            <a:r>
              <a:rPr lang="en-GB" sz="3000" dirty="0"/>
              <a:t>What could explain this separation?</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170" y="1853248"/>
            <a:ext cx="6048837" cy="4650422"/>
          </a:xfrm>
          <a:prstGeom prst="rect">
            <a:avLst/>
          </a:prstGeom>
          <a:noFill/>
          <a:ln>
            <a:noFill/>
          </a:ln>
        </p:spPr>
      </p:pic>
      <p:sp>
        <p:nvSpPr>
          <p:cNvPr id="14" name="TextBox 13">
            <a:extLst>
              <a:ext uri="{FF2B5EF4-FFF2-40B4-BE49-F238E27FC236}">
                <a16:creationId xmlns:a16="http://schemas.microsoft.com/office/drawing/2014/main" id="{7DA7B093-1065-405E-9016-9CA1F4315F54}"/>
              </a:ext>
            </a:extLst>
          </p:cNvPr>
          <p:cNvSpPr txBox="1"/>
          <p:nvPr/>
        </p:nvSpPr>
        <p:spPr>
          <a:xfrm>
            <a:off x="646110" y="2177839"/>
            <a:ext cx="5449890" cy="707886"/>
          </a:xfrm>
          <a:prstGeom prst="rect">
            <a:avLst/>
          </a:prstGeom>
          <a:noFill/>
        </p:spPr>
        <p:txBody>
          <a:bodyPr wrap="square" rtlCol="0">
            <a:spAutoFit/>
          </a:bodyPr>
          <a:lstStyle/>
          <a:p>
            <a:pPr>
              <a:spcAft>
                <a:spcPts val="1200"/>
              </a:spcAft>
            </a:pPr>
            <a:r>
              <a:rPr lang="en-GB" sz="2000" dirty="0"/>
              <a:t>Could this separation be explained by different variances of the groups?</a:t>
            </a:r>
          </a:p>
        </p:txBody>
      </p:sp>
      <p:sp>
        <p:nvSpPr>
          <p:cNvPr id="15" name="Rectangle 14">
            <a:extLst>
              <a:ext uri="{FF2B5EF4-FFF2-40B4-BE49-F238E27FC236}">
                <a16:creationId xmlns:a16="http://schemas.microsoft.com/office/drawing/2014/main" id="{A0D957B5-1A17-4FB5-A2F0-55DFE36EA4C8}"/>
              </a:ext>
            </a:extLst>
          </p:cNvPr>
          <p:cNvSpPr/>
          <p:nvPr/>
        </p:nvSpPr>
        <p:spPr>
          <a:xfrm>
            <a:off x="646110" y="3099035"/>
            <a:ext cx="5449890" cy="1200329"/>
          </a:xfrm>
          <a:prstGeom prst="rect">
            <a:avLst/>
          </a:prstGeom>
        </p:spPr>
        <p:txBody>
          <a:bodyPr wrap="square">
            <a:spAutoFit/>
          </a:bodyPr>
          <a:lstStyle/>
          <a:p>
            <a:r>
              <a:rPr lang="en-GB" dirty="0"/>
              <a:t>Method: Analysis of multivariate homogeneity of group variances</a:t>
            </a:r>
          </a:p>
          <a:p>
            <a:endParaRPr lang="en-GB" dirty="0"/>
          </a:p>
          <a:p>
            <a:r>
              <a:rPr lang="en-GB" dirty="0"/>
              <a:t>Result: p = 1.171 </a:t>
            </a:r>
          </a:p>
        </p:txBody>
      </p:sp>
      <p:sp>
        <p:nvSpPr>
          <p:cNvPr id="20" name="Rectangle 19">
            <a:extLst>
              <a:ext uri="{FF2B5EF4-FFF2-40B4-BE49-F238E27FC236}">
                <a16:creationId xmlns:a16="http://schemas.microsoft.com/office/drawing/2014/main" id="{0EC48760-E2E0-4A78-B1BB-97356EDE7AC1}"/>
              </a:ext>
            </a:extLst>
          </p:cNvPr>
          <p:cNvSpPr/>
          <p:nvPr/>
        </p:nvSpPr>
        <p:spPr>
          <a:xfrm>
            <a:off x="646111" y="4838880"/>
            <a:ext cx="5145090" cy="1566402"/>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21" name="TextBox 20">
            <a:extLst>
              <a:ext uri="{FF2B5EF4-FFF2-40B4-BE49-F238E27FC236}">
                <a16:creationId xmlns:a16="http://schemas.microsoft.com/office/drawing/2014/main" id="{051237D4-4871-4595-956C-3FC4146F5492}"/>
              </a:ext>
            </a:extLst>
          </p:cNvPr>
          <p:cNvSpPr txBox="1"/>
          <p:nvPr/>
        </p:nvSpPr>
        <p:spPr>
          <a:xfrm>
            <a:off x="646111" y="4836871"/>
            <a:ext cx="5145090"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The metagenomic separation is unlikely to be the result of unequal variances between the 2 groups. </a:t>
            </a:r>
          </a:p>
        </p:txBody>
      </p:sp>
      <p:pic>
        <p:nvPicPr>
          <p:cNvPr id="11" name="Graphic 10" descr="Badge 9">
            <a:extLst>
              <a:ext uri="{FF2B5EF4-FFF2-40B4-BE49-F238E27FC236}">
                <a16:creationId xmlns:a16="http://schemas.microsoft.com/office/drawing/2014/main" id="{DBD94D23-74C0-4358-A0F4-4906C65874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0350" y="415917"/>
            <a:ext cx="733426" cy="733426"/>
          </a:xfrm>
          <a:prstGeom prst="rect">
            <a:avLst/>
          </a:prstGeom>
        </p:spPr>
      </p:pic>
    </p:spTree>
    <p:extLst>
      <p:ext uri="{BB962C8B-B14F-4D97-AF65-F5344CB8AC3E}">
        <p14:creationId xmlns:p14="http://schemas.microsoft.com/office/powerpoint/2010/main" val="164418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animBg="1"/>
      <p:bldP spid="2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2">
      <a:dk1>
        <a:sysClr val="windowText" lastClr="000000"/>
      </a:dk1>
      <a:lt1>
        <a:sysClr val="window" lastClr="FFFFFF"/>
      </a:lt1>
      <a:dk2>
        <a:srgbClr val="373545"/>
      </a:dk2>
      <a:lt2>
        <a:srgbClr val="DCD8DC"/>
      </a:lt2>
      <a:accent1>
        <a:srgbClr val="84ACB6"/>
      </a:accent1>
      <a:accent2>
        <a:srgbClr val="8C8C8C"/>
      </a:accent2>
      <a:accent3>
        <a:srgbClr val="5D739A"/>
      </a:accent3>
      <a:accent4>
        <a:srgbClr val="6997AF"/>
      </a:accent4>
      <a:accent5>
        <a:srgbClr val="578793"/>
      </a:accent5>
      <a:accent6>
        <a:srgbClr val="AD84C6"/>
      </a:accent6>
      <a:hlink>
        <a:srgbClr val="69A020"/>
      </a:hlink>
      <a:folHlink>
        <a:srgbClr val="69A02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3682</TotalTime>
  <Words>2510</Words>
  <Application>Microsoft Office PowerPoint</Application>
  <PresentationFormat>Widescreen</PresentationFormat>
  <Paragraphs>382</Paragraphs>
  <Slides>29</Slides>
  <Notes>15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Cambria Math</vt:lpstr>
      <vt:lpstr>Century Gothic</vt:lpstr>
      <vt:lpstr>Wingdings 3</vt:lpstr>
      <vt:lpstr>Ion</vt:lpstr>
      <vt:lpstr>Identifying differences in the omics of IR and IS prediabetics</vt:lpstr>
      <vt:lpstr>Introduction: T2DM</vt:lpstr>
      <vt:lpstr>Introduction: IR at the omics level</vt:lpstr>
      <vt:lpstr>Aim</vt:lpstr>
      <vt:lpstr>Methods</vt:lpstr>
      <vt:lpstr>PART Ia </vt:lpstr>
      <vt:lpstr>Results: PCoA Is there metagenomic separation between IR and IS?</vt:lpstr>
      <vt:lpstr>Results: PERMANOVA Is this separation significant?</vt:lpstr>
      <vt:lpstr>Results: Homogeneity check What could explain this separation?</vt:lpstr>
      <vt:lpstr>PowerPoint Presentation</vt:lpstr>
      <vt:lpstr>PowerPoint Presentation</vt:lpstr>
      <vt:lpstr>PART Ib </vt:lpstr>
      <vt:lpstr>Results: sparse CCA </vt:lpstr>
      <vt:lpstr>PART II </vt:lpstr>
      <vt:lpstr>Results: Differential Analysis </vt:lpstr>
      <vt:lpstr>Results: Combined Pathway Analysis </vt:lpstr>
      <vt:lpstr>Discussion: Combined Pathway Analysis </vt:lpstr>
      <vt:lpstr>Results: Network Analysis</vt:lpstr>
      <vt:lpstr>Results: Network Analysis</vt:lpstr>
      <vt:lpstr>What about the biological implications of the metagenomic differences?</vt:lpstr>
      <vt:lpstr>Discussion: sparse CCA </vt:lpstr>
      <vt:lpstr>Conclusions</vt:lpstr>
      <vt:lpstr>References</vt:lpstr>
      <vt:lpstr>PowerPoint Presentation</vt:lpstr>
      <vt:lpstr>PowerPoint Presentation</vt:lpstr>
      <vt:lpstr>Results: Combined Pathway Analysis </vt:lpstr>
      <vt:lpstr>PowerPoint Presentation</vt:lpstr>
      <vt:lpstr>Results: 4 Shannon diversity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De Oliveira</dc:creator>
  <cp:lastModifiedBy>Sabrina De Oliveira</cp:lastModifiedBy>
  <cp:revision>1</cp:revision>
  <dcterms:created xsi:type="dcterms:W3CDTF">2020-05-28T13:27:16Z</dcterms:created>
  <dcterms:modified xsi:type="dcterms:W3CDTF">2020-06-29T15:07:28Z</dcterms:modified>
</cp:coreProperties>
</file>