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29"/>
  </p:notesMasterIdLst>
  <p:sldIdLst>
    <p:sldId id="259" r:id="rId2"/>
    <p:sldId id="272" r:id="rId3"/>
    <p:sldId id="258" r:id="rId4"/>
    <p:sldId id="261" r:id="rId5"/>
    <p:sldId id="274" r:id="rId6"/>
    <p:sldId id="285" r:id="rId7"/>
    <p:sldId id="262" r:id="rId8"/>
    <p:sldId id="264" r:id="rId9"/>
    <p:sldId id="279" r:id="rId10"/>
    <p:sldId id="267" r:id="rId11"/>
    <p:sldId id="286" r:id="rId12"/>
    <p:sldId id="289" r:id="rId13"/>
    <p:sldId id="291" r:id="rId14"/>
    <p:sldId id="290" r:id="rId15"/>
    <p:sldId id="288" r:id="rId16"/>
    <p:sldId id="284" r:id="rId17"/>
    <p:sldId id="283" r:id="rId18"/>
    <p:sldId id="265" r:id="rId19"/>
    <p:sldId id="292" r:id="rId20"/>
    <p:sldId id="269" r:id="rId21"/>
    <p:sldId id="281" r:id="rId22"/>
    <p:sldId id="294" r:id="rId23"/>
    <p:sldId id="270" r:id="rId24"/>
    <p:sldId id="271" r:id="rId25"/>
    <p:sldId id="260" r:id="rId26"/>
    <p:sldId id="282" r:id="rId27"/>
    <p:sldId id="29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A293"/>
    <a:srgbClr val="02D8C4"/>
    <a:srgbClr val="FFD743"/>
    <a:srgbClr val="686482"/>
    <a:srgbClr val="A273BF"/>
    <a:srgbClr val="72AF2F"/>
    <a:srgbClr val="322E3F"/>
    <a:srgbClr val="3A3748"/>
    <a:srgbClr val="332F3F"/>
    <a:srgbClr val="2F2B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7E82B-CE46-49E5-A84E-E2FFE4F43B4F}" v="1084" dt="2020-06-08T12:07:43.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93758" autoAdjust="0"/>
  </p:normalViewPr>
  <p:slideViewPr>
    <p:cSldViewPr snapToGrid="0">
      <p:cViewPr varScale="1">
        <p:scale>
          <a:sx n="62" d="100"/>
          <a:sy n="62" d="100"/>
        </p:scale>
        <p:origin x="6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De Oliveira" userId="34420f5773a88cdb" providerId="LiveId" clId="{7D17E82B-CE46-49E5-A84E-E2FFE4F43B4F}"/>
    <pc:docChg chg="undo redo custSel mod addSld delSld modSld sldOrd">
      <pc:chgData name="Sabrina De Oliveira" userId="34420f5773a88cdb" providerId="LiveId" clId="{7D17E82B-CE46-49E5-A84E-E2FFE4F43B4F}" dt="2020-06-08T14:02:57.743" v="12760" actId="27636"/>
      <pc:docMkLst>
        <pc:docMk/>
      </pc:docMkLst>
      <pc:sldChg chg="modSp del setBg">
        <pc:chgData name="Sabrina De Oliveira" userId="34420f5773a88cdb" providerId="LiveId" clId="{7D17E82B-CE46-49E5-A84E-E2FFE4F43B4F}" dt="2020-05-28T13:45:19.241" v="22" actId="2696"/>
        <pc:sldMkLst>
          <pc:docMk/>
          <pc:sldMk cId="1629355948" sldId="256"/>
        </pc:sldMkLst>
        <pc:spChg chg="mod">
          <ac:chgData name="Sabrina De Oliveira" userId="34420f5773a88cdb" providerId="LiveId" clId="{7D17E82B-CE46-49E5-A84E-E2FFE4F43B4F}" dt="2020-05-28T13:45:10.183" v="20"/>
          <ac:spMkLst>
            <pc:docMk/>
            <pc:sldMk cId="1629355948" sldId="256"/>
            <ac:spMk id="2" creationId="{35032F60-3995-4A79-948F-47ED67033D0E}"/>
          </ac:spMkLst>
        </pc:spChg>
        <pc:spChg chg="mod">
          <ac:chgData name="Sabrina De Oliveira" userId="34420f5773a88cdb" providerId="LiveId" clId="{7D17E82B-CE46-49E5-A84E-E2FFE4F43B4F}" dt="2020-05-28T13:45:10.183" v="20"/>
          <ac:spMkLst>
            <pc:docMk/>
            <pc:sldMk cId="1629355948" sldId="256"/>
            <ac:spMk id="3" creationId="{E97F51BC-37B1-4AAE-B6F6-F8A5D89E2E4A}"/>
          </ac:spMkLst>
        </pc:spChg>
      </pc:sldChg>
      <pc:sldChg chg="addSp delSp modSp new del mod modTransition modNotesTx">
        <pc:chgData name="Sabrina De Oliveira" userId="34420f5773a88cdb" providerId="LiveId" clId="{7D17E82B-CE46-49E5-A84E-E2FFE4F43B4F}" dt="2020-06-05T13:31:58.243" v="11683" actId="2696"/>
        <pc:sldMkLst>
          <pc:docMk/>
          <pc:sldMk cId="76851159" sldId="257"/>
        </pc:sldMkLst>
        <pc:spChg chg="mod">
          <ac:chgData name="Sabrina De Oliveira" userId="34420f5773a88cdb" providerId="LiveId" clId="{7D17E82B-CE46-49E5-A84E-E2FFE4F43B4F}" dt="2020-06-03T09:45:01.753" v="610" actId="20577"/>
          <ac:spMkLst>
            <pc:docMk/>
            <pc:sldMk cId="76851159" sldId="257"/>
            <ac:spMk id="2" creationId="{1AD3D90E-C50B-4DFA-9CCB-5680F71C1507}"/>
          </ac:spMkLst>
        </pc:spChg>
        <pc:spChg chg="del mod">
          <ac:chgData name="Sabrina De Oliveira" userId="34420f5773a88cdb" providerId="LiveId" clId="{7D17E82B-CE46-49E5-A84E-E2FFE4F43B4F}" dt="2020-06-03T09:38:03.666" v="358" actId="931"/>
          <ac:spMkLst>
            <pc:docMk/>
            <pc:sldMk cId="76851159" sldId="257"/>
            <ac:spMk id="3" creationId="{5E62A098-11AF-4246-B8FB-3E55EADB8BD0}"/>
          </ac:spMkLst>
        </pc:spChg>
        <pc:spChg chg="add del mod">
          <ac:chgData name="Sabrina De Oliveira" userId="34420f5773a88cdb" providerId="LiveId" clId="{7D17E82B-CE46-49E5-A84E-E2FFE4F43B4F}" dt="2020-06-03T09:42:18.082" v="391"/>
          <ac:spMkLst>
            <pc:docMk/>
            <pc:sldMk cId="76851159" sldId="257"/>
            <ac:spMk id="6" creationId="{11CF7E19-AC87-453D-8E34-825BB19740BF}"/>
          </ac:spMkLst>
        </pc:spChg>
        <pc:spChg chg="add mod">
          <ac:chgData name="Sabrina De Oliveira" userId="34420f5773a88cdb" providerId="LiveId" clId="{7D17E82B-CE46-49E5-A84E-E2FFE4F43B4F}" dt="2020-06-03T13:03:51.326" v="1889" actId="20577"/>
          <ac:spMkLst>
            <pc:docMk/>
            <pc:sldMk cId="76851159" sldId="257"/>
            <ac:spMk id="7" creationId="{041F3778-7216-4345-9C36-30D7F3349F41}"/>
          </ac:spMkLst>
        </pc:spChg>
        <pc:spChg chg="add del mod">
          <ac:chgData name="Sabrina De Oliveira" userId="34420f5773a88cdb" providerId="LiveId" clId="{7D17E82B-CE46-49E5-A84E-E2FFE4F43B4F}" dt="2020-06-03T12:47:28.843" v="1558" actId="478"/>
          <ac:spMkLst>
            <pc:docMk/>
            <pc:sldMk cId="76851159" sldId="257"/>
            <ac:spMk id="8" creationId="{5EE082BB-269B-44AC-9244-A9E4183B53C5}"/>
          </ac:spMkLst>
        </pc:spChg>
        <pc:spChg chg="add mod">
          <ac:chgData name="Sabrina De Oliveira" userId="34420f5773a88cdb" providerId="LiveId" clId="{7D17E82B-CE46-49E5-A84E-E2FFE4F43B4F}" dt="2020-06-03T13:03:49.025" v="1888" actId="1076"/>
          <ac:spMkLst>
            <pc:docMk/>
            <pc:sldMk cId="76851159" sldId="257"/>
            <ac:spMk id="9" creationId="{904380CD-0E4E-4D4E-85F2-B7219AFA24CF}"/>
          </ac:spMkLst>
        </pc:spChg>
        <pc:spChg chg="add mod">
          <ac:chgData name="Sabrina De Oliveira" userId="34420f5773a88cdb" providerId="LiveId" clId="{7D17E82B-CE46-49E5-A84E-E2FFE4F43B4F}" dt="2020-06-03T13:03:49.025" v="1888" actId="1076"/>
          <ac:spMkLst>
            <pc:docMk/>
            <pc:sldMk cId="76851159" sldId="257"/>
            <ac:spMk id="10" creationId="{8F4EBED7-2C9C-456C-A2D1-D25F2AFF951A}"/>
          </ac:spMkLst>
        </pc:spChg>
        <pc:spChg chg="add mod">
          <ac:chgData name="Sabrina De Oliveira" userId="34420f5773a88cdb" providerId="LiveId" clId="{7D17E82B-CE46-49E5-A84E-E2FFE4F43B4F}" dt="2020-06-03T13:03:56.274" v="1890" actId="1076"/>
          <ac:spMkLst>
            <pc:docMk/>
            <pc:sldMk cId="76851159" sldId="257"/>
            <ac:spMk id="13" creationId="{CF9D096C-FB83-4A91-932F-5BD89A1A43CE}"/>
          </ac:spMkLst>
        </pc:spChg>
        <pc:picChg chg="add mod">
          <ac:chgData name="Sabrina De Oliveira" userId="34420f5773a88cdb" providerId="LiveId" clId="{7D17E82B-CE46-49E5-A84E-E2FFE4F43B4F}" dt="2020-06-03T09:41:09.168" v="387" actId="1035"/>
          <ac:picMkLst>
            <pc:docMk/>
            <pc:sldMk cId="76851159" sldId="257"/>
            <ac:picMk id="5" creationId="{A2996364-745F-4EF7-9F8E-C82601F66B4D}"/>
          </ac:picMkLst>
        </pc:picChg>
        <pc:picChg chg="add mod">
          <ac:chgData name="Sabrina De Oliveira" userId="34420f5773a88cdb" providerId="LiveId" clId="{7D17E82B-CE46-49E5-A84E-E2FFE4F43B4F}" dt="2020-06-03T13:03:56.274" v="1890" actId="1076"/>
          <ac:picMkLst>
            <pc:docMk/>
            <pc:sldMk cId="76851159" sldId="257"/>
            <ac:picMk id="11" creationId="{EC0C8E63-ED69-47BF-8863-B1E8E50B3F66}"/>
          </ac:picMkLst>
        </pc:picChg>
        <pc:picChg chg="add mod">
          <ac:chgData name="Sabrina De Oliveira" userId="34420f5773a88cdb" providerId="LiveId" clId="{7D17E82B-CE46-49E5-A84E-E2FFE4F43B4F}" dt="2020-06-03T13:03:56.274" v="1890" actId="1076"/>
          <ac:picMkLst>
            <pc:docMk/>
            <pc:sldMk cId="76851159" sldId="257"/>
            <ac:picMk id="12" creationId="{BF0691ED-F8DC-452C-B6FE-61AB5984F784}"/>
          </ac:picMkLst>
        </pc:picChg>
      </pc:sldChg>
      <pc:sldChg chg="addSp delSp modSp new mod">
        <pc:chgData name="Sabrina De Oliveira" userId="34420f5773a88cdb" providerId="LiveId" clId="{7D17E82B-CE46-49E5-A84E-E2FFE4F43B4F}" dt="2020-06-03T14:23:16.496" v="3747" actId="20577"/>
        <pc:sldMkLst>
          <pc:docMk/>
          <pc:sldMk cId="562078675" sldId="258"/>
        </pc:sldMkLst>
        <pc:spChg chg="del mod">
          <ac:chgData name="Sabrina De Oliveira" userId="34420f5773a88cdb" providerId="LiveId" clId="{7D17E82B-CE46-49E5-A84E-E2FFE4F43B4F}" dt="2020-06-03T09:44:54.555" v="593" actId="478"/>
          <ac:spMkLst>
            <pc:docMk/>
            <pc:sldMk cId="562078675" sldId="258"/>
            <ac:spMk id="2" creationId="{9945E3C3-D04E-41E9-B713-CDCA477D6802}"/>
          </ac:spMkLst>
        </pc:spChg>
        <pc:spChg chg="add mod">
          <ac:chgData name="Sabrina De Oliveira" userId="34420f5773a88cdb" providerId="LiveId" clId="{7D17E82B-CE46-49E5-A84E-E2FFE4F43B4F}" dt="2020-06-03T13:30:36.273" v="3096" actId="255"/>
          <ac:spMkLst>
            <pc:docMk/>
            <pc:sldMk cId="562078675" sldId="258"/>
            <ac:spMk id="5" creationId="{00FD306A-6F43-4C44-BB2C-E96DE0A02824}"/>
          </ac:spMkLst>
        </pc:spChg>
        <pc:spChg chg="add del mod">
          <ac:chgData name="Sabrina De Oliveira" userId="34420f5773a88cdb" providerId="LiveId" clId="{7D17E82B-CE46-49E5-A84E-E2FFE4F43B4F}" dt="2020-06-03T13:26:34.186" v="2954" actId="478"/>
          <ac:spMkLst>
            <pc:docMk/>
            <pc:sldMk cId="562078675" sldId="258"/>
            <ac:spMk id="6" creationId="{BEBCD0D3-38F8-46AF-A19F-125A66D5DA25}"/>
          </ac:spMkLst>
        </pc:spChg>
        <pc:spChg chg="add mod">
          <ac:chgData name="Sabrina De Oliveira" userId="34420f5773a88cdb" providerId="LiveId" clId="{7D17E82B-CE46-49E5-A84E-E2FFE4F43B4F}" dt="2020-06-03T14:23:16.496" v="3747" actId="20577"/>
          <ac:spMkLst>
            <pc:docMk/>
            <pc:sldMk cId="562078675" sldId="258"/>
            <ac:spMk id="7" creationId="{0061B056-4F16-42DB-A2B6-80A80AC11689}"/>
          </ac:spMkLst>
        </pc:spChg>
        <pc:spChg chg="add del">
          <ac:chgData name="Sabrina De Oliveira" userId="34420f5773a88cdb" providerId="LiveId" clId="{7D17E82B-CE46-49E5-A84E-E2FFE4F43B4F}" dt="2020-06-03T13:26:47.364" v="2959"/>
          <ac:spMkLst>
            <pc:docMk/>
            <pc:sldMk cId="562078675" sldId="258"/>
            <ac:spMk id="8" creationId="{67D56AF4-CDD1-46FA-8EEA-A992051D14B6}"/>
          </ac:spMkLst>
        </pc:spChg>
        <pc:picChg chg="add mod">
          <ac:chgData name="Sabrina De Oliveira" userId="34420f5773a88cdb" providerId="LiveId" clId="{7D17E82B-CE46-49E5-A84E-E2FFE4F43B4F}" dt="2020-06-03T09:40:21.243" v="380" actId="207"/>
          <ac:picMkLst>
            <pc:docMk/>
            <pc:sldMk cId="562078675" sldId="258"/>
            <ac:picMk id="4" creationId="{F344BC6C-DBA6-470E-B0B4-6F53AE352E1C}"/>
          </ac:picMkLst>
        </pc:picChg>
        <pc:picChg chg="add mod">
          <ac:chgData name="Sabrina De Oliveira" userId="34420f5773a88cdb" providerId="LiveId" clId="{7D17E82B-CE46-49E5-A84E-E2FFE4F43B4F}" dt="2020-06-03T13:29:41.763" v="3067" actId="14100"/>
          <ac:picMkLst>
            <pc:docMk/>
            <pc:sldMk cId="562078675" sldId="258"/>
            <ac:picMk id="11" creationId="{C33A97E5-2B74-4401-8C10-989AF41AD494}"/>
          </ac:picMkLst>
        </pc:picChg>
        <pc:picChg chg="add del mod">
          <ac:chgData name="Sabrina De Oliveira" userId="34420f5773a88cdb" providerId="LiveId" clId="{7D17E82B-CE46-49E5-A84E-E2FFE4F43B4F}" dt="2020-06-03T13:26:49.839" v="2961" actId="478"/>
          <ac:picMkLst>
            <pc:docMk/>
            <pc:sldMk cId="562078675" sldId="258"/>
            <ac:picMk id="1026" creationId="{D4B176D7-CD52-4AAE-B725-BFC6125AB1E7}"/>
          </ac:picMkLst>
        </pc:picChg>
        <pc:picChg chg="add del">
          <ac:chgData name="Sabrina De Oliveira" userId="34420f5773a88cdb" providerId="LiveId" clId="{7D17E82B-CE46-49E5-A84E-E2FFE4F43B4F}" dt="2020-06-03T13:26:47.364" v="2959"/>
          <ac:picMkLst>
            <pc:docMk/>
            <pc:sldMk cId="562078675" sldId="258"/>
            <ac:picMk id="1028" creationId="{3FFE86DA-DF7F-44E3-8F9C-03C028EAF020}"/>
          </ac:picMkLst>
        </pc:picChg>
      </pc:sldChg>
      <pc:sldChg chg="modSp new mod">
        <pc:chgData name="Sabrina De Oliveira" userId="34420f5773a88cdb" providerId="LiveId" clId="{7D17E82B-CE46-49E5-A84E-E2FFE4F43B4F}" dt="2020-06-08T14:02:57.743" v="12760" actId="27636"/>
        <pc:sldMkLst>
          <pc:docMk/>
          <pc:sldMk cId="3231898379" sldId="259"/>
        </pc:sldMkLst>
        <pc:spChg chg="mod">
          <ac:chgData name="Sabrina De Oliveira" userId="34420f5773a88cdb" providerId="LiveId" clId="{7D17E82B-CE46-49E5-A84E-E2FFE4F43B4F}" dt="2020-06-03T09:37:18.340" v="343" actId="1076"/>
          <ac:spMkLst>
            <pc:docMk/>
            <pc:sldMk cId="3231898379" sldId="259"/>
            <ac:spMk id="2" creationId="{C1D9150B-3754-466A-B336-D7D2310F2011}"/>
          </ac:spMkLst>
        </pc:spChg>
        <pc:spChg chg="mod">
          <ac:chgData name="Sabrina De Oliveira" userId="34420f5773a88cdb" providerId="LiveId" clId="{7D17E82B-CE46-49E5-A84E-E2FFE4F43B4F}" dt="2020-06-08T14:02:57.743" v="12760" actId="27636"/>
          <ac:spMkLst>
            <pc:docMk/>
            <pc:sldMk cId="3231898379" sldId="259"/>
            <ac:spMk id="3" creationId="{2EBCEB77-9F1C-413E-B274-08992502B075}"/>
          </ac:spMkLst>
        </pc:spChg>
      </pc:sldChg>
      <pc:sldChg chg="addSp delSp modSp add mod ord modTransition">
        <pc:chgData name="Sabrina De Oliveira" userId="34420f5773a88cdb" providerId="LiveId" clId="{7D17E82B-CE46-49E5-A84E-E2FFE4F43B4F}" dt="2020-06-08T12:03:14.426" v="12659" actId="20578"/>
        <pc:sldMkLst>
          <pc:docMk/>
          <pc:sldMk cId="869727526" sldId="260"/>
        </pc:sldMkLst>
        <pc:spChg chg="del">
          <ac:chgData name="Sabrina De Oliveira" userId="34420f5773a88cdb" providerId="LiveId" clId="{7D17E82B-CE46-49E5-A84E-E2FFE4F43B4F}" dt="2020-06-03T09:45:50.866" v="682" actId="478"/>
          <ac:spMkLst>
            <pc:docMk/>
            <pc:sldMk cId="869727526" sldId="260"/>
            <ac:spMk id="2" creationId="{9945E3C3-D04E-41E9-B713-CDCA477D6802}"/>
          </ac:spMkLst>
        </pc:spChg>
        <pc:spChg chg="add del mod">
          <ac:chgData name="Sabrina De Oliveira" userId="34420f5773a88cdb" providerId="LiveId" clId="{7D17E82B-CE46-49E5-A84E-E2FFE4F43B4F}" dt="2020-06-03T09:45:49.233" v="681" actId="478"/>
          <ac:spMkLst>
            <pc:docMk/>
            <pc:sldMk cId="869727526" sldId="260"/>
            <ac:spMk id="5" creationId="{A3EC2FBA-CF9A-4739-A1FF-E11620610B4A}"/>
          </ac:spMkLst>
        </pc:spChg>
        <pc:spChg chg="add del mod">
          <ac:chgData name="Sabrina De Oliveira" userId="34420f5773a88cdb" providerId="LiveId" clId="{7D17E82B-CE46-49E5-A84E-E2FFE4F43B4F}" dt="2020-06-03T09:45:49.233" v="681" actId="478"/>
          <ac:spMkLst>
            <pc:docMk/>
            <pc:sldMk cId="869727526" sldId="260"/>
            <ac:spMk id="6" creationId="{C6CCF6DB-7317-4BE8-B198-8527512A1245}"/>
          </ac:spMkLst>
        </pc:spChg>
        <pc:spChg chg="add mod">
          <ac:chgData name="Sabrina De Oliveira" userId="34420f5773a88cdb" providerId="LiveId" clId="{7D17E82B-CE46-49E5-A84E-E2FFE4F43B4F}" dt="2020-06-03T09:47:02.822" v="729" actId="20577"/>
          <ac:spMkLst>
            <pc:docMk/>
            <pc:sldMk cId="869727526" sldId="260"/>
            <ac:spMk id="7" creationId="{894F5E17-16CC-4DD2-86BC-93A4E7658A0B}"/>
          </ac:spMkLst>
        </pc:spChg>
        <pc:spChg chg="add mod">
          <ac:chgData name="Sabrina De Oliveira" userId="34420f5773a88cdb" providerId="LiveId" clId="{7D17E82B-CE46-49E5-A84E-E2FFE4F43B4F}" dt="2020-06-03T14:23:43.964" v="3749" actId="14100"/>
          <ac:spMkLst>
            <pc:docMk/>
            <pc:sldMk cId="869727526" sldId="260"/>
            <ac:spMk id="8" creationId="{1DCD6BDE-4DD5-435E-928E-F80562EBDCFD}"/>
          </ac:spMkLst>
        </pc:spChg>
        <pc:picChg chg="del">
          <ac:chgData name="Sabrina De Oliveira" userId="34420f5773a88cdb" providerId="LiveId" clId="{7D17E82B-CE46-49E5-A84E-E2FFE4F43B4F}" dt="2020-06-03T12:15:28.218" v="1399" actId="478"/>
          <ac:picMkLst>
            <pc:docMk/>
            <pc:sldMk cId="869727526" sldId="260"/>
            <ac:picMk id="4" creationId="{F344BC6C-DBA6-470E-B0B4-6F53AE352E1C}"/>
          </ac:picMkLst>
        </pc:picChg>
        <pc:picChg chg="add mod ord">
          <ac:chgData name="Sabrina De Oliveira" userId="34420f5773a88cdb" providerId="LiveId" clId="{7D17E82B-CE46-49E5-A84E-E2FFE4F43B4F}" dt="2020-06-03T12:15:25.409" v="1398" actId="167"/>
          <ac:picMkLst>
            <pc:docMk/>
            <pc:sldMk cId="869727526" sldId="260"/>
            <ac:picMk id="9" creationId="{E0420FC3-3BAD-4319-9288-89566AC45ADE}"/>
          </ac:picMkLst>
        </pc:picChg>
      </pc:sldChg>
      <pc:sldChg chg="addSp delSp modSp add mod">
        <pc:chgData name="Sabrina De Oliveira" userId="34420f5773a88cdb" providerId="LiveId" clId="{7D17E82B-CE46-49E5-A84E-E2FFE4F43B4F}" dt="2020-06-06T13:03:54.624" v="12524" actId="166"/>
        <pc:sldMkLst>
          <pc:docMk/>
          <pc:sldMk cId="708108488" sldId="261"/>
        </pc:sldMkLst>
        <pc:spChg chg="add mod ord">
          <ac:chgData name="Sabrina De Oliveira" userId="34420f5773a88cdb" providerId="LiveId" clId="{7D17E82B-CE46-49E5-A84E-E2FFE4F43B4F}" dt="2020-06-06T13:03:54.624" v="12524" actId="166"/>
          <ac:spMkLst>
            <pc:docMk/>
            <pc:sldMk cId="708108488" sldId="261"/>
            <ac:spMk id="2" creationId="{67360215-9184-4679-84E4-9FE1A1D1DA82}"/>
          </ac:spMkLst>
        </pc:spChg>
        <pc:spChg chg="add mod ord">
          <ac:chgData name="Sabrina De Oliveira" userId="34420f5773a88cdb" providerId="LiveId" clId="{7D17E82B-CE46-49E5-A84E-E2FFE4F43B4F}" dt="2020-06-06T13:03:05.936" v="12508" actId="14100"/>
          <ac:spMkLst>
            <pc:docMk/>
            <pc:sldMk cId="708108488" sldId="261"/>
            <ac:spMk id="4" creationId="{12D73F79-1558-4454-A81A-F3DB3AAA345B}"/>
          </ac:spMkLst>
        </pc:spChg>
        <pc:spChg chg="add del mod">
          <ac:chgData name="Sabrina De Oliveira" userId="34420f5773a88cdb" providerId="LiveId" clId="{7D17E82B-CE46-49E5-A84E-E2FFE4F43B4F}" dt="2020-06-04T09:05:42.556" v="4140" actId="478"/>
          <ac:spMkLst>
            <pc:docMk/>
            <pc:sldMk cId="708108488" sldId="261"/>
            <ac:spMk id="4" creationId="{CFFDB00B-9AF8-472A-B719-68908B9E22BA}"/>
          </ac:spMkLst>
        </pc:spChg>
        <pc:spChg chg="add del mod">
          <ac:chgData name="Sabrina De Oliveira" userId="34420f5773a88cdb" providerId="LiveId" clId="{7D17E82B-CE46-49E5-A84E-E2FFE4F43B4F}" dt="2020-06-04T10:11:28.562" v="5901" actId="478"/>
          <ac:spMkLst>
            <pc:docMk/>
            <pc:sldMk cId="708108488" sldId="261"/>
            <ac:spMk id="5" creationId="{CF508E56-8564-44D9-81D6-58C38FD2897F}"/>
          </ac:spMkLst>
        </pc:spChg>
        <pc:spChg chg="add del mod">
          <ac:chgData name="Sabrina De Oliveira" userId="34420f5773a88cdb" providerId="LiveId" clId="{7D17E82B-CE46-49E5-A84E-E2FFE4F43B4F}" dt="2020-06-05T13:22:46.119" v="11547" actId="478"/>
          <ac:spMkLst>
            <pc:docMk/>
            <pc:sldMk cId="708108488" sldId="261"/>
            <ac:spMk id="6" creationId="{390023F6-53AA-432E-873C-6FDD414BD3BA}"/>
          </ac:spMkLst>
        </pc:spChg>
        <pc:spChg chg="add del mod">
          <ac:chgData name="Sabrina De Oliveira" userId="34420f5773a88cdb" providerId="LiveId" clId="{7D17E82B-CE46-49E5-A84E-E2FFE4F43B4F}" dt="2020-06-04T10:11:28.562" v="5901" actId="478"/>
          <ac:spMkLst>
            <pc:docMk/>
            <pc:sldMk cId="708108488" sldId="261"/>
            <ac:spMk id="6" creationId="{A0CDB8A7-6652-4272-8211-AF65707FD7BD}"/>
          </ac:spMkLst>
        </pc:spChg>
        <pc:spChg chg="mod">
          <ac:chgData name="Sabrina De Oliveira" userId="34420f5773a88cdb" providerId="LiveId" clId="{7D17E82B-CE46-49E5-A84E-E2FFE4F43B4F}" dt="2020-06-04T10:11:37.483" v="5902" actId="1076"/>
          <ac:spMkLst>
            <pc:docMk/>
            <pc:sldMk cId="708108488" sldId="261"/>
            <ac:spMk id="7" creationId="{894F5E17-16CC-4DD2-86BC-93A4E7658A0B}"/>
          </ac:spMkLst>
        </pc:spChg>
        <pc:spChg chg="del">
          <ac:chgData name="Sabrina De Oliveira" userId="34420f5773a88cdb" providerId="LiveId" clId="{7D17E82B-CE46-49E5-A84E-E2FFE4F43B4F}" dt="2020-06-03T09:48:09.483" v="826" actId="478"/>
          <ac:spMkLst>
            <pc:docMk/>
            <pc:sldMk cId="708108488" sldId="261"/>
            <ac:spMk id="8" creationId="{1DCD6BDE-4DD5-435E-928E-F80562EBDCFD}"/>
          </ac:spMkLst>
        </pc:spChg>
        <pc:spChg chg="add del mod">
          <ac:chgData name="Sabrina De Oliveira" userId="34420f5773a88cdb" providerId="LiveId" clId="{7D17E82B-CE46-49E5-A84E-E2FFE4F43B4F}" dt="2020-06-04T10:11:28.562" v="5901" actId="478"/>
          <ac:spMkLst>
            <pc:docMk/>
            <pc:sldMk cId="708108488" sldId="261"/>
            <ac:spMk id="8" creationId="{6B4F1836-D168-44A0-AC7F-52CAAC248743}"/>
          </ac:spMkLst>
        </pc:spChg>
        <pc:spChg chg="add mod ord">
          <ac:chgData name="Sabrina De Oliveira" userId="34420f5773a88cdb" providerId="LiveId" clId="{7D17E82B-CE46-49E5-A84E-E2FFE4F43B4F}" dt="2020-06-06T13:03:51.867" v="12523" actId="1037"/>
          <ac:spMkLst>
            <pc:docMk/>
            <pc:sldMk cId="708108488" sldId="261"/>
            <ac:spMk id="8" creationId="{9A56DC33-F958-4877-99A9-BF2AC6050806}"/>
          </ac:spMkLst>
        </pc:spChg>
        <pc:spChg chg="add mod ord">
          <ac:chgData name="Sabrina De Oliveira" userId="34420f5773a88cdb" providerId="LiveId" clId="{7D17E82B-CE46-49E5-A84E-E2FFE4F43B4F}" dt="2020-06-06T13:03:26.821" v="12514" actId="1037"/>
          <ac:spMkLst>
            <pc:docMk/>
            <pc:sldMk cId="708108488" sldId="261"/>
            <ac:spMk id="9" creationId="{AA23F4E1-923B-4AC9-BA0E-E679A9491D4B}"/>
          </ac:spMkLst>
        </pc:spChg>
        <pc:spChg chg="add del mod">
          <ac:chgData name="Sabrina De Oliveira" userId="34420f5773a88cdb" providerId="LiveId" clId="{7D17E82B-CE46-49E5-A84E-E2FFE4F43B4F}" dt="2020-06-04T10:11:28.562" v="5901" actId="478"/>
          <ac:spMkLst>
            <pc:docMk/>
            <pc:sldMk cId="708108488" sldId="261"/>
            <ac:spMk id="9" creationId="{F03F9F49-502F-4B3D-994F-EAD70FD19E32}"/>
          </ac:spMkLst>
        </pc:spChg>
        <pc:spChg chg="add mod ord">
          <ac:chgData name="Sabrina De Oliveira" userId="34420f5773a88cdb" providerId="LiveId" clId="{7D17E82B-CE46-49E5-A84E-E2FFE4F43B4F}" dt="2020-06-06T13:02:53.351" v="12506" actId="14100"/>
          <ac:spMkLst>
            <pc:docMk/>
            <pc:sldMk cId="708108488" sldId="261"/>
            <ac:spMk id="10" creationId="{8AC09D58-7C1B-406E-BAF2-88F06EDE0208}"/>
          </ac:spMkLst>
        </pc:spChg>
        <pc:picChg chg="add del mod ord">
          <ac:chgData name="Sabrina De Oliveira" userId="34420f5773a88cdb" providerId="LiveId" clId="{7D17E82B-CE46-49E5-A84E-E2FFE4F43B4F}" dt="2020-06-05T14:01:02.583" v="12268" actId="478"/>
          <ac:picMkLst>
            <pc:docMk/>
            <pc:sldMk cId="708108488" sldId="261"/>
            <ac:picMk id="3" creationId="{98CC7CE1-7573-454D-BEE5-062E070761E2}"/>
          </ac:picMkLst>
        </pc:picChg>
        <pc:picChg chg="del">
          <ac:chgData name="Sabrina De Oliveira" userId="34420f5773a88cdb" providerId="LiveId" clId="{7D17E82B-CE46-49E5-A84E-E2FFE4F43B4F}" dt="2020-06-03T12:16:10.377" v="1411" actId="478"/>
          <ac:picMkLst>
            <pc:docMk/>
            <pc:sldMk cId="708108488" sldId="261"/>
            <ac:picMk id="4" creationId="{F344BC6C-DBA6-470E-B0B4-6F53AE352E1C}"/>
          </ac:picMkLst>
        </pc:picChg>
        <pc:picChg chg="add mod ord">
          <ac:chgData name="Sabrina De Oliveira" userId="34420f5773a88cdb" providerId="LiveId" clId="{7D17E82B-CE46-49E5-A84E-E2FFE4F43B4F}" dt="2020-06-05T14:00:54.821" v="12265" actId="167"/>
          <ac:picMkLst>
            <pc:docMk/>
            <pc:sldMk cId="708108488" sldId="261"/>
            <ac:picMk id="11" creationId="{41116C33-43B0-4F6F-8738-A000A48A143B}"/>
          </ac:picMkLst>
        </pc:picChg>
      </pc:sldChg>
      <pc:sldChg chg="addSp delSp modSp add mod modClrScheme chgLayout">
        <pc:chgData name="Sabrina De Oliveira" userId="34420f5773a88cdb" providerId="LiveId" clId="{7D17E82B-CE46-49E5-A84E-E2FFE4F43B4F}" dt="2020-06-05T09:02:48.291" v="10323" actId="20577"/>
        <pc:sldMkLst>
          <pc:docMk/>
          <pc:sldMk cId="417302294" sldId="262"/>
        </pc:sldMkLst>
        <pc:spChg chg="add mod ord">
          <ac:chgData name="Sabrina De Oliveira" userId="34420f5773a88cdb" providerId="LiveId" clId="{7D17E82B-CE46-49E5-A84E-E2FFE4F43B4F}" dt="2020-06-04T12:13:34.836" v="6982" actId="1076"/>
          <ac:spMkLst>
            <pc:docMk/>
            <pc:sldMk cId="417302294" sldId="262"/>
            <ac:spMk id="2" creationId="{E478C2A4-D0E8-418F-8551-91F0F80690CE}"/>
          </ac:spMkLst>
        </pc:spChg>
        <pc:spChg chg="add mod ord">
          <ac:chgData name="Sabrina De Oliveira" userId="34420f5773a88cdb" providerId="LiveId" clId="{7D17E82B-CE46-49E5-A84E-E2FFE4F43B4F}" dt="2020-06-04T12:13:34.836" v="6982" actId="1076"/>
          <ac:spMkLst>
            <pc:docMk/>
            <pc:sldMk cId="417302294" sldId="262"/>
            <ac:spMk id="3" creationId="{E250B642-9D79-4219-9AAA-6ED459A6254E}"/>
          </ac:spMkLst>
        </pc:spChg>
        <pc:spChg chg="add del mod ord">
          <ac:chgData name="Sabrina De Oliveira" userId="34420f5773a88cdb" providerId="LiveId" clId="{7D17E82B-CE46-49E5-A84E-E2FFE4F43B4F}" dt="2020-06-03T12:16:18.995" v="1412" actId="931"/>
          <ac:spMkLst>
            <pc:docMk/>
            <pc:sldMk cId="417302294" sldId="262"/>
            <ac:spMk id="5" creationId="{04AF995A-840F-406D-9D6A-33FF6C158B22}"/>
          </ac:spMkLst>
        </pc:spChg>
        <pc:spChg chg="add del mod">
          <ac:chgData name="Sabrina De Oliveira" userId="34420f5773a88cdb" providerId="LiveId" clId="{7D17E82B-CE46-49E5-A84E-E2FFE4F43B4F}" dt="2020-06-04T11:28:09.945" v="6029" actId="478"/>
          <ac:spMkLst>
            <pc:docMk/>
            <pc:sldMk cId="417302294" sldId="262"/>
            <ac:spMk id="5" creationId="{FE98E582-7142-4A3F-AFCD-81CB1CABDC3B}"/>
          </ac:spMkLst>
        </pc:spChg>
        <pc:spChg chg="add del mod ord">
          <ac:chgData name="Sabrina De Oliveira" userId="34420f5773a88cdb" providerId="LiveId" clId="{7D17E82B-CE46-49E5-A84E-E2FFE4F43B4F}" dt="2020-06-03T09:50:02.181" v="858" actId="478"/>
          <ac:spMkLst>
            <pc:docMk/>
            <pc:sldMk cId="417302294" sldId="262"/>
            <ac:spMk id="6" creationId="{15B92770-885C-4F46-9E3D-F74BDB70CE44}"/>
          </ac:spMkLst>
        </pc:spChg>
        <pc:spChg chg="mod ord">
          <ac:chgData name="Sabrina De Oliveira" userId="34420f5773a88cdb" providerId="LiveId" clId="{7D17E82B-CE46-49E5-A84E-E2FFE4F43B4F}" dt="2020-06-04T11:25:27.257" v="5990" actId="20577"/>
          <ac:spMkLst>
            <pc:docMk/>
            <pc:sldMk cId="417302294" sldId="262"/>
            <ac:spMk id="7" creationId="{894F5E17-16CC-4DD2-86BC-93A4E7658A0B}"/>
          </ac:spMkLst>
        </pc:spChg>
        <pc:spChg chg="add del mod ord">
          <ac:chgData name="Sabrina De Oliveira" userId="34420f5773a88cdb" providerId="LiveId" clId="{7D17E82B-CE46-49E5-A84E-E2FFE4F43B4F}" dt="2020-06-03T11:54:42.010" v="1022" actId="700"/>
          <ac:spMkLst>
            <pc:docMk/>
            <pc:sldMk cId="417302294" sldId="262"/>
            <ac:spMk id="8" creationId="{F085258F-E2F5-4F0D-8087-ABEF3A96CB06}"/>
          </ac:spMkLst>
        </pc:spChg>
        <pc:spChg chg="add mod">
          <ac:chgData name="Sabrina De Oliveira" userId="34420f5773a88cdb" providerId="LiveId" clId="{7D17E82B-CE46-49E5-A84E-E2FFE4F43B4F}" dt="2020-06-05T09:02:40.312" v="10311" actId="14100"/>
          <ac:spMkLst>
            <pc:docMk/>
            <pc:sldMk cId="417302294" sldId="262"/>
            <ac:spMk id="8" creationId="{F9B590BF-263E-4543-B491-B628C4EEA42C}"/>
          </ac:spMkLst>
        </pc:spChg>
        <pc:spChg chg="add del mod ord">
          <ac:chgData name="Sabrina De Oliveira" userId="34420f5773a88cdb" providerId="LiveId" clId="{7D17E82B-CE46-49E5-A84E-E2FFE4F43B4F}" dt="2020-06-03T11:54:42.010" v="1022" actId="700"/>
          <ac:spMkLst>
            <pc:docMk/>
            <pc:sldMk cId="417302294" sldId="262"/>
            <ac:spMk id="9" creationId="{8E46B556-ECCF-4130-BB6E-BB1A80B0130F}"/>
          </ac:spMkLst>
        </pc:spChg>
        <pc:spChg chg="add del mod ord">
          <ac:chgData name="Sabrina De Oliveira" userId="34420f5773a88cdb" providerId="LiveId" clId="{7D17E82B-CE46-49E5-A84E-E2FFE4F43B4F}" dt="2020-06-03T11:54:42.010" v="1022" actId="700"/>
          <ac:spMkLst>
            <pc:docMk/>
            <pc:sldMk cId="417302294" sldId="262"/>
            <ac:spMk id="10" creationId="{7337B3FB-0406-486D-B4BF-F80721909A9C}"/>
          </ac:spMkLst>
        </pc:spChg>
        <pc:spChg chg="add mod">
          <ac:chgData name="Sabrina De Oliveira" userId="34420f5773a88cdb" providerId="LiveId" clId="{7D17E82B-CE46-49E5-A84E-E2FFE4F43B4F}" dt="2020-06-05T09:02:33.088" v="10309" actId="14100"/>
          <ac:spMkLst>
            <pc:docMk/>
            <pc:sldMk cId="417302294" sldId="262"/>
            <ac:spMk id="11" creationId="{51A86212-B560-4B3B-BCDE-50307E593704}"/>
          </ac:spMkLst>
        </pc:spChg>
        <pc:spChg chg="add del mod ord">
          <ac:chgData name="Sabrina De Oliveira" userId="34420f5773a88cdb" providerId="LiveId" clId="{7D17E82B-CE46-49E5-A84E-E2FFE4F43B4F}" dt="2020-06-03T09:50:03.269" v="859" actId="478"/>
          <ac:spMkLst>
            <pc:docMk/>
            <pc:sldMk cId="417302294" sldId="262"/>
            <ac:spMk id="11" creationId="{7719A12A-4921-404B-ACC7-CADDB76E039E}"/>
          </ac:spMkLst>
        </pc:spChg>
        <pc:spChg chg="add del mod ord">
          <ac:chgData name="Sabrina De Oliveira" userId="34420f5773a88cdb" providerId="LiveId" clId="{7D17E82B-CE46-49E5-A84E-E2FFE4F43B4F}" dt="2020-06-03T09:50:03.975" v="860" actId="478"/>
          <ac:spMkLst>
            <pc:docMk/>
            <pc:sldMk cId="417302294" sldId="262"/>
            <ac:spMk id="12" creationId="{5721B30E-0CEA-4EF6-81E7-FF34391D011C}"/>
          </ac:spMkLst>
        </pc:spChg>
        <pc:spChg chg="add mod">
          <ac:chgData name="Sabrina De Oliveira" userId="34420f5773a88cdb" providerId="LiveId" clId="{7D17E82B-CE46-49E5-A84E-E2FFE4F43B4F}" dt="2020-06-05T09:02:48.291" v="10323" actId="20577"/>
          <ac:spMkLst>
            <pc:docMk/>
            <pc:sldMk cId="417302294" sldId="262"/>
            <ac:spMk id="12" creationId="{9EF8D165-337F-434C-A58C-81AECC9C94D2}"/>
          </ac:spMkLst>
        </pc:spChg>
        <pc:spChg chg="add mod ord">
          <ac:chgData name="Sabrina De Oliveira" userId="34420f5773a88cdb" providerId="LiveId" clId="{7D17E82B-CE46-49E5-A84E-E2FFE4F43B4F}" dt="2020-06-05T09:02:37.935" v="10310" actId="14100"/>
          <ac:spMkLst>
            <pc:docMk/>
            <pc:sldMk cId="417302294" sldId="262"/>
            <ac:spMk id="13" creationId="{15D8E67F-4E3D-4CD6-AD07-4E700252E53B}"/>
          </ac:spMkLst>
        </pc:spChg>
        <pc:picChg chg="del">
          <ac:chgData name="Sabrina De Oliveira" userId="34420f5773a88cdb" providerId="LiveId" clId="{7D17E82B-CE46-49E5-A84E-E2FFE4F43B4F}" dt="2020-06-03T12:16:39.580" v="1421" actId="478"/>
          <ac:picMkLst>
            <pc:docMk/>
            <pc:sldMk cId="417302294" sldId="262"/>
            <ac:picMk id="4" creationId="{F344BC6C-DBA6-470E-B0B4-6F53AE352E1C}"/>
          </ac:picMkLst>
        </pc:picChg>
        <pc:picChg chg="add mod ord">
          <ac:chgData name="Sabrina De Oliveira" userId="34420f5773a88cdb" providerId="LiveId" clId="{7D17E82B-CE46-49E5-A84E-E2FFE4F43B4F}" dt="2020-06-04T11:28:03.890" v="6027" actId="167"/>
          <ac:picMkLst>
            <pc:docMk/>
            <pc:sldMk cId="417302294" sldId="262"/>
            <ac:picMk id="9" creationId="{72220BCF-30A5-4B00-9CDF-4CCB27144DA6}"/>
          </ac:picMkLst>
        </pc:picChg>
        <pc:picChg chg="add del mod ord">
          <ac:chgData name="Sabrina De Oliveira" userId="34420f5773a88cdb" providerId="LiveId" clId="{7D17E82B-CE46-49E5-A84E-E2FFE4F43B4F}" dt="2020-06-04T11:28:05.459" v="6028" actId="478"/>
          <ac:picMkLst>
            <pc:docMk/>
            <pc:sldMk cId="417302294" sldId="262"/>
            <ac:picMk id="15" creationId="{7A0773EA-EC6D-4ADB-8CDC-101E95CDACC6}"/>
          </ac:picMkLst>
        </pc:picChg>
      </pc:sldChg>
      <pc:sldChg chg="delSp modSp add del mod modClrScheme chgLayout">
        <pc:chgData name="Sabrina De Oliveira" userId="34420f5773a88cdb" providerId="LiveId" clId="{7D17E82B-CE46-49E5-A84E-E2FFE4F43B4F}" dt="2020-06-03T12:02:24.119" v="1255" actId="2696"/>
        <pc:sldMkLst>
          <pc:docMk/>
          <pc:sldMk cId="1874000974" sldId="263"/>
        </pc:sldMkLst>
        <pc:spChg chg="mod ord">
          <ac:chgData name="Sabrina De Oliveira" userId="34420f5773a88cdb" providerId="LiveId" clId="{7D17E82B-CE46-49E5-A84E-E2FFE4F43B4F}" dt="2020-06-03T11:55:54.716" v="1041" actId="120"/>
          <ac:spMkLst>
            <pc:docMk/>
            <pc:sldMk cId="1874000974" sldId="263"/>
            <ac:spMk id="2" creationId="{E478C2A4-D0E8-418F-8551-91F0F80690CE}"/>
          </ac:spMkLst>
        </pc:spChg>
        <pc:spChg chg="del mod ord">
          <ac:chgData name="Sabrina De Oliveira" userId="34420f5773a88cdb" providerId="LiveId" clId="{7D17E82B-CE46-49E5-A84E-E2FFE4F43B4F}" dt="2020-06-03T11:55:41.630" v="1036" actId="478"/>
          <ac:spMkLst>
            <pc:docMk/>
            <pc:sldMk cId="1874000974" sldId="263"/>
            <ac:spMk id="3" creationId="{E250B642-9D79-4219-9AAA-6ED459A6254E}"/>
          </ac:spMkLst>
        </pc:spChg>
        <pc:spChg chg="del mod ord">
          <ac:chgData name="Sabrina De Oliveira" userId="34420f5773a88cdb" providerId="LiveId" clId="{7D17E82B-CE46-49E5-A84E-E2FFE4F43B4F}" dt="2020-06-03T11:55:57.993" v="1042" actId="478"/>
          <ac:spMkLst>
            <pc:docMk/>
            <pc:sldMk cId="1874000974" sldId="263"/>
            <ac:spMk id="5" creationId="{04AF995A-840F-406D-9D6A-33FF6C158B22}"/>
          </ac:spMkLst>
        </pc:spChg>
        <pc:spChg chg="mod ord">
          <ac:chgData name="Sabrina De Oliveira" userId="34420f5773a88cdb" providerId="LiveId" clId="{7D17E82B-CE46-49E5-A84E-E2FFE4F43B4F}" dt="2020-06-03T12:00:47.392" v="1176" actId="20577"/>
          <ac:spMkLst>
            <pc:docMk/>
            <pc:sldMk cId="1874000974" sldId="263"/>
            <ac:spMk id="7" creationId="{894F5E17-16CC-4DD2-86BC-93A4E7658A0B}"/>
          </ac:spMkLst>
        </pc:spChg>
        <pc:spChg chg="del">
          <ac:chgData name="Sabrina De Oliveira" userId="34420f5773a88cdb" providerId="LiveId" clId="{7D17E82B-CE46-49E5-A84E-E2FFE4F43B4F}" dt="2020-06-03T11:55:37.193" v="1033" actId="700"/>
          <ac:spMkLst>
            <pc:docMk/>
            <pc:sldMk cId="1874000974" sldId="263"/>
            <ac:spMk id="8" creationId="{F085258F-E2F5-4F0D-8087-ABEF3A96CB06}"/>
          </ac:spMkLst>
        </pc:spChg>
        <pc:spChg chg="del">
          <ac:chgData name="Sabrina De Oliveira" userId="34420f5773a88cdb" providerId="LiveId" clId="{7D17E82B-CE46-49E5-A84E-E2FFE4F43B4F}" dt="2020-06-03T11:55:37.193" v="1033" actId="700"/>
          <ac:spMkLst>
            <pc:docMk/>
            <pc:sldMk cId="1874000974" sldId="263"/>
            <ac:spMk id="9" creationId="{8E46B556-ECCF-4130-BB6E-BB1A80B0130F}"/>
          </ac:spMkLst>
        </pc:spChg>
        <pc:spChg chg="del">
          <ac:chgData name="Sabrina De Oliveira" userId="34420f5773a88cdb" providerId="LiveId" clId="{7D17E82B-CE46-49E5-A84E-E2FFE4F43B4F}" dt="2020-06-03T11:55:37.193" v="1033" actId="700"/>
          <ac:spMkLst>
            <pc:docMk/>
            <pc:sldMk cId="1874000974" sldId="263"/>
            <ac:spMk id="10" creationId="{7337B3FB-0406-486D-B4BF-F80721909A9C}"/>
          </ac:spMkLst>
        </pc:spChg>
      </pc:sldChg>
      <pc:sldChg chg="addSp delSp modSp add mod modClrScheme chgLayout modNotesTx">
        <pc:chgData name="Sabrina De Oliveira" userId="34420f5773a88cdb" providerId="LiveId" clId="{7D17E82B-CE46-49E5-A84E-E2FFE4F43B4F}" dt="2020-06-06T13:52:01.465" v="12531" actId="20577"/>
        <pc:sldMkLst>
          <pc:docMk/>
          <pc:sldMk cId="2241483681" sldId="264"/>
        </pc:sldMkLst>
        <pc:spChg chg="del mod ord">
          <ac:chgData name="Sabrina De Oliveira" userId="34420f5773a88cdb" providerId="LiveId" clId="{7D17E82B-CE46-49E5-A84E-E2FFE4F43B4F}" dt="2020-06-03T12:16:48.466" v="1422" actId="931"/>
          <ac:spMkLst>
            <pc:docMk/>
            <pc:sldMk cId="2241483681" sldId="264"/>
            <ac:spMk id="2" creationId="{E478C2A4-D0E8-418F-8551-91F0F80690CE}"/>
          </ac:spMkLst>
        </pc:spChg>
        <pc:spChg chg="add del mod">
          <ac:chgData name="Sabrina De Oliveira" userId="34420f5773a88cdb" providerId="LiveId" clId="{7D17E82B-CE46-49E5-A84E-E2FFE4F43B4F}" dt="2020-06-04T11:32:56.469" v="6124" actId="478"/>
          <ac:spMkLst>
            <pc:docMk/>
            <pc:sldMk cId="2241483681" sldId="264"/>
            <ac:spMk id="3" creationId="{BA14E576-6C64-48DC-9977-CFF0E42D0344}"/>
          </ac:spMkLst>
        </pc:spChg>
        <pc:spChg chg="del mod ord">
          <ac:chgData name="Sabrina De Oliveira" userId="34420f5773a88cdb" providerId="LiveId" clId="{7D17E82B-CE46-49E5-A84E-E2FFE4F43B4F}" dt="2020-06-03T11:59:53.792" v="1116" actId="478"/>
          <ac:spMkLst>
            <pc:docMk/>
            <pc:sldMk cId="2241483681" sldId="264"/>
            <ac:spMk id="3" creationId="{E250B642-9D79-4219-9AAA-6ED459A6254E}"/>
          </ac:spMkLst>
        </pc:spChg>
        <pc:spChg chg="add mod">
          <ac:chgData name="Sabrina De Oliveira" userId="34420f5773a88cdb" providerId="LiveId" clId="{7D17E82B-CE46-49E5-A84E-E2FFE4F43B4F}" dt="2020-06-04T12:31:19.189" v="7570" actId="14100"/>
          <ac:spMkLst>
            <pc:docMk/>
            <pc:sldMk cId="2241483681" sldId="264"/>
            <ac:spMk id="4" creationId="{2962E3CD-B3B7-4285-9B7F-3C7E1B93E459}"/>
          </ac:spMkLst>
        </pc:spChg>
        <pc:spChg chg="del mod ord">
          <ac:chgData name="Sabrina De Oliveira" userId="34420f5773a88cdb" providerId="LiveId" clId="{7D17E82B-CE46-49E5-A84E-E2FFE4F43B4F}" dt="2020-06-03T11:59:39.362" v="1111" actId="700"/>
          <ac:spMkLst>
            <pc:docMk/>
            <pc:sldMk cId="2241483681" sldId="264"/>
            <ac:spMk id="5" creationId="{04AF995A-840F-406D-9D6A-33FF6C158B22}"/>
          </ac:spMkLst>
        </pc:spChg>
        <pc:spChg chg="add mod">
          <ac:chgData name="Sabrina De Oliveira" userId="34420f5773a88cdb" providerId="LiveId" clId="{7D17E82B-CE46-49E5-A84E-E2FFE4F43B4F}" dt="2020-06-05T09:07:12.942" v="10382" actId="20577"/>
          <ac:spMkLst>
            <pc:docMk/>
            <pc:sldMk cId="2241483681" sldId="264"/>
            <ac:spMk id="5" creationId="{0EA898E2-5451-497B-B22F-DD0DA7A4DCA1}"/>
          </ac:spMkLst>
        </pc:spChg>
        <pc:spChg chg="add mod">
          <ac:chgData name="Sabrina De Oliveira" userId="34420f5773a88cdb" providerId="LiveId" clId="{7D17E82B-CE46-49E5-A84E-E2FFE4F43B4F}" dt="2020-06-06T13:52:01.465" v="12531" actId="20577"/>
          <ac:spMkLst>
            <pc:docMk/>
            <pc:sldMk cId="2241483681" sldId="264"/>
            <ac:spMk id="6" creationId="{D13E02CB-71C6-4B76-97AA-A07EF94BC808}"/>
          </ac:spMkLst>
        </pc:spChg>
        <pc:spChg chg="mod ord">
          <ac:chgData name="Sabrina De Oliveira" userId="34420f5773a88cdb" providerId="LiveId" clId="{7D17E82B-CE46-49E5-A84E-E2FFE4F43B4F}" dt="2020-06-04T11:30:38.682" v="6077" actId="20577"/>
          <ac:spMkLst>
            <pc:docMk/>
            <pc:sldMk cId="2241483681" sldId="264"/>
            <ac:spMk id="7" creationId="{894F5E17-16CC-4DD2-86BC-93A4E7658A0B}"/>
          </ac:spMkLst>
        </pc:spChg>
        <pc:spChg chg="add mod">
          <ac:chgData name="Sabrina De Oliveira" userId="34420f5773a88cdb" providerId="LiveId" clId="{7D17E82B-CE46-49E5-A84E-E2FFE4F43B4F}" dt="2020-06-05T09:06:09.895" v="10346" actId="20577"/>
          <ac:spMkLst>
            <pc:docMk/>
            <pc:sldMk cId="2241483681" sldId="264"/>
            <ac:spMk id="9" creationId="{1C2289D7-09FC-40D0-967B-7AB9160BE059}"/>
          </ac:spMkLst>
        </pc:spChg>
        <pc:spChg chg="add mod">
          <ac:chgData name="Sabrina De Oliveira" userId="34420f5773a88cdb" providerId="LiveId" clId="{7D17E82B-CE46-49E5-A84E-E2FFE4F43B4F}" dt="2020-06-05T07:50:46.581" v="10016" actId="20577"/>
          <ac:spMkLst>
            <pc:docMk/>
            <pc:sldMk cId="2241483681" sldId="264"/>
            <ac:spMk id="11" creationId="{F8BC8299-EF73-46EE-8C33-42DF682D2B2E}"/>
          </ac:spMkLst>
        </pc:spChg>
        <pc:spChg chg="add mod">
          <ac:chgData name="Sabrina De Oliveira" userId="34420f5773a88cdb" providerId="LiveId" clId="{7D17E82B-CE46-49E5-A84E-E2FFE4F43B4F}" dt="2020-06-05T09:07:24.038" v="10386" actId="20577"/>
          <ac:spMkLst>
            <pc:docMk/>
            <pc:sldMk cId="2241483681" sldId="264"/>
            <ac:spMk id="12" creationId="{14F4A2D9-D5F0-4B7B-87C0-2F29D876090B}"/>
          </ac:spMkLst>
        </pc:spChg>
        <pc:spChg chg="del">
          <ac:chgData name="Sabrina De Oliveira" userId="34420f5773a88cdb" providerId="LiveId" clId="{7D17E82B-CE46-49E5-A84E-E2FFE4F43B4F}" dt="2020-06-03T11:59:39.362" v="1111" actId="700"/>
          <ac:spMkLst>
            <pc:docMk/>
            <pc:sldMk cId="2241483681" sldId="264"/>
            <ac:spMk id="13" creationId="{15D8E67F-4E3D-4CD6-AD07-4E700252E53B}"/>
          </ac:spMkLst>
        </pc:spChg>
        <pc:picChg chg="add del mod">
          <ac:chgData name="Sabrina De Oliveira" userId="34420f5773a88cdb" providerId="LiveId" clId="{7D17E82B-CE46-49E5-A84E-E2FFE4F43B4F}" dt="2020-06-05T14:02:16.271" v="12282" actId="931"/>
          <ac:picMkLst>
            <pc:docMk/>
            <pc:sldMk cId="2241483681" sldId="264"/>
            <ac:picMk id="3" creationId="{83A5E091-481B-4ED0-819D-19B0BDB273D3}"/>
          </ac:picMkLst>
        </pc:picChg>
        <pc:picChg chg="del">
          <ac:chgData name="Sabrina De Oliveira" userId="34420f5773a88cdb" providerId="LiveId" clId="{7D17E82B-CE46-49E5-A84E-E2FFE4F43B4F}" dt="2020-06-03T12:17:06.204" v="1431" actId="478"/>
          <ac:picMkLst>
            <pc:docMk/>
            <pc:sldMk cId="2241483681" sldId="264"/>
            <ac:picMk id="4" creationId="{F344BC6C-DBA6-470E-B0B4-6F53AE352E1C}"/>
          </ac:picMkLst>
        </pc:picChg>
        <pc:picChg chg="add del mod ord">
          <ac:chgData name="Sabrina De Oliveira" userId="34420f5773a88cdb" providerId="LiveId" clId="{7D17E82B-CE46-49E5-A84E-E2FFE4F43B4F}" dt="2020-06-04T11:32:53.435" v="6123" actId="478"/>
          <ac:picMkLst>
            <pc:docMk/>
            <pc:sldMk cId="2241483681" sldId="264"/>
            <ac:picMk id="8" creationId="{231F14FE-71E2-4A1D-9F20-68C9E0D9F314}"/>
          </ac:picMkLst>
        </pc:picChg>
        <pc:picChg chg="add del mod ord">
          <ac:chgData name="Sabrina De Oliveira" userId="34420f5773a88cdb" providerId="LiveId" clId="{7D17E82B-CE46-49E5-A84E-E2FFE4F43B4F}" dt="2020-06-05T14:02:39.775" v="12292" actId="478"/>
          <ac:picMkLst>
            <pc:docMk/>
            <pc:sldMk cId="2241483681" sldId="264"/>
            <ac:picMk id="10" creationId="{2C936632-C250-40F8-A21D-9D5F94C1536E}"/>
          </ac:picMkLst>
        </pc:picChg>
        <pc:picChg chg="add mod ord">
          <ac:chgData name="Sabrina De Oliveira" userId="34420f5773a88cdb" providerId="LiveId" clId="{7D17E82B-CE46-49E5-A84E-E2FFE4F43B4F}" dt="2020-06-05T14:02:38.090" v="12291" actId="167"/>
          <ac:picMkLst>
            <pc:docMk/>
            <pc:sldMk cId="2241483681" sldId="264"/>
            <ac:picMk id="13" creationId="{BA6C0C86-D83A-4654-A0B7-DCFBAC58942D}"/>
          </ac:picMkLst>
        </pc:picChg>
      </pc:sldChg>
      <pc:sldChg chg="addSp delSp modSp add mod ord setBg modClrScheme setClrOvrMap chgLayout modNotesTx">
        <pc:chgData name="Sabrina De Oliveira" userId="34420f5773a88cdb" providerId="LiveId" clId="{7D17E82B-CE46-49E5-A84E-E2FFE4F43B4F}" dt="2020-06-08T12:01:09.017" v="12641" actId="20577"/>
        <pc:sldMkLst>
          <pc:docMk/>
          <pc:sldMk cId="475363969" sldId="265"/>
        </pc:sldMkLst>
        <pc:spChg chg="del mod ord">
          <ac:chgData name="Sabrina De Oliveira" userId="34420f5773a88cdb" providerId="LiveId" clId="{7D17E82B-CE46-49E5-A84E-E2FFE4F43B4F}" dt="2020-06-03T12:02:30.569" v="1256" actId="700"/>
          <ac:spMkLst>
            <pc:docMk/>
            <pc:sldMk cId="475363969" sldId="265"/>
            <ac:spMk id="2" creationId="{E478C2A4-D0E8-418F-8551-91F0F80690CE}"/>
          </ac:spMkLst>
        </pc:spChg>
        <pc:spChg chg="add del mod">
          <ac:chgData name="Sabrina De Oliveira" userId="34420f5773a88cdb" providerId="LiveId" clId="{7D17E82B-CE46-49E5-A84E-E2FFE4F43B4F}" dt="2020-06-05T12:36:06.477" v="10592" actId="478"/>
          <ac:spMkLst>
            <pc:docMk/>
            <pc:sldMk cId="475363969" sldId="265"/>
            <ac:spMk id="3" creationId="{4A230C2F-1626-4524-BAD0-CCFD2A90E60D}"/>
          </ac:spMkLst>
        </pc:spChg>
        <pc:spChg chg="add del mod ord">
          <ac:chgData name="Sabrina De Oliveira" userId="34420f5773a88cdb" providerId="LiveId" clId="{7D17E82B-CE46-49E5-A84E-E2FFE4F43B4F}" dt="2020-06-04T13:05:40.771" v="8527" actId="478"/>
          <ac:spMkLst>
            <pc:docMk/>
            <pc:sldMk cId="475363969" sldId="265"/>
            <ac:spMk id="3" creationId="{76BBFFA2-D575-4990-ADBC-977412558C7C}"/>
          </ac:spMkLst>
        </pc:spChg>
        <pc:spChg chg="add del mod">
          <ac:chgData name="Sabrina De Oliveira" userId="34420f5773a88cdb" providerId="LiveId" clId="{7D17E82B-CE46-49E5-A84E-E2FFE4F43B4F}" dt="2020-06-04T13:05:42.206" v="8528" actId="478"/>
          <ac:spMkLst>
            <pc:docMk/>
            <pc:sldMk cId="475363969" sldId="265"/>
            <ac:spMk id="4" creationId="{FC1EDAE7-CB9F-47BB-805C-B4D70C13EFCF}"/>
          </ac:spMkLst>
        </pc:spChg>
        <pc:spChg chg="add del mod">
          <ac:chgData name="Sabrina De Oliveira" userId="34420f5773a88cdb" providerId="LiveId" clId="{7D17E82B-CE46-49E5-A84E-E2FFE4F43B4F}" dt="2020-06-05T14:05:40.816" v="12354" actId="478"/>
          <ac:spMkLst>
            <pc:docMk/>
            <pc:sldMk cId="475363969" sldId="265"/>
            <ac:spMk id="5" creationId="{101A002C-364B-466A-A432-67E2BB55B250}"/>
          </ac:spMkLst>
        </pc:spChg>
        <pc:spChg chg="add del mod ord">
          <ac:chgData name="Sabrina De Oliveira" userId="34420f5773a88cdb" providerId="LiveId" clId="{7D17E82B-CE46-49E5-A84E-E2FFE4F43B4F}" dt="2020-06-03T12:17:53.436" v="1444" actId="931"/>
          <ac:spMkLst>
            <pc:docMk/>
            <pc:sldMk cId="475363969" sldId="265"/>
            <ac:spMk id="5" creationId="{EA12644C-CC02-4947-AC61-6F65488393AB}"/>
          </ac:spMkLst>
        </pc:spChg>
        <pc:spChg chg="add del mod ord">
          <ac:chgData name="Sabrina De Oliveira" userId="34420f5773a88cdb" providerId="LiveId" clId="{7D17E82B-CE46-49E5-A84E-E2FFE4F43B4F}" dt="2020-06-04T13:05:43.532" v="8529" actId="478"/>
          <ac:spMkLst>
            <pc:docMk/>
            <pc:sldMk cId="475363969" sldId="265"/>
            <ac:spMk id="6" creationId="{B7E7F74D-9190-46B7-85E6-73EF3C9307FB}"/>
          </ac:spMkLst>
        </pc:spChg>
        <pc:spChg chg="mod ord">
          <ac:chgData name="Sabrina De Oliveira" userId="34420f5773a88cdb" providerId="LiveId" clId="{7D17E82B-CE46-49E5-A84E-E2FFE4F43B4F}" dt="2020-06-05T12:36:11.210" v="10593" actId="20577"/>
          <ac:spMkLst>
            <pc:docMk/>
            <pc:sldMk cId="475363969" sldId="265"/>
            <ac:spMk id="7" creationId="{894F5E17-16CC-4DD2-86BC-93A4E7658A0B}"/>
          </ac:spMkLst>
        </pc:spChg>
        <pc:spChg chg="add del mod ord">
          <ac:chgData name="Sabrina De Oliveira" userId="34420f5773a88cdb" providerId="LiveId" clId="{7D17E82B-CE46-49E5-A84E-E2FFE4F43B4F}" dt="2020-06-05T12:36:04.563" v="10591" actId="478"/>
          <ac:spMkLst>
            <pc:docMk/>
            <pc:sldMk cId="475363969" sldId="265"/>
            <ac:spMk id="8" creationId="{4D6D9525-92B5-49CD-8F22-B719FD037F58}"/>
          </ac:spMkLst>
        </pc:spChg>
        <pc:spChg chg="add del mod">
          <ac:chgData name="Sabrina De Oliveira" userId="34420f5773a88cdb" providerId="LiveId" clId="{7D17E82B-CE46-49E5-A84E-E2FFE4F43B4F}" dt="2020-06-04T13:05:44.914" v="8530" actId="478"/>
          <ac:spMkLst>
            <pc:docMk/>
            <pc:sldMk cId="475363969" sldId="265"/>
            <ac:spMk id="9" creationId="{C54A67E0-262C-4918-BE48-92364F9CF5AC}"/>
          </ac:spMkLst>
        </pc:spChg>
        <pc:spChg chg="add mod">
          <ac:chgData name="Sabrina De Oliveira" userId="34420f5773a88cdb" providerId="LiveId" clId="{7D17E82B-CE46-49E5-A84E-E2FFE4F43B4F}" dt="2020-06-05T12:48:50.816" v="10903" actId="1076"/>
          <ac:spMkLst>
            <pc:docMk/>
            <pc:sldMk cId="475363969" sldId="265"/>
            <ac:spMk id="11" creationId="{61ADB4E6-6D0B-4D45-8D7A-A92CD88FC90D}"/>
          </ac:spMkLst>
        </pc:spChg>
        <pc:spChg chg="add mod ord">
          <ac:chgData name="Sabrina De Oliveira" userId="34420f5773a88cdb" providerId="LiveId" clId="{7D17E82B-CE46-49E5-A84E-E2FFE4F43B4F}" dt="2020-06-05T14:05:31.884" v="12349" actId="167"/>
          <ac:spMkLst>
            <pc:docMk/>
            <pc:sldMk cId="475363969" sldId="265"/>
            <ac:spMk id="12" creationId="{4B0156F0-D68E-4B61-989B-0374579EB4D7}"/>
          </ac:spMkLst>
        </pc:spChg>
        <pc:spChg chg="add mod ord">
          <ac:chgData name="Sabrina De Oliveira" userId="34420f5773a88cdb" providerId="LiveId" clId="{7D17E82B-CE46-49E5-A84E-E2FFE4F43B4F}" dt="2020-06-08T12:01:09.017" v="12641" actId="20577"/>
          <ac:spMkLst>
            <pc:docMk/>
            <pc:sldMk cId="475363969" sldId="265"/>
            <ac:spMk id="13" creationId="{FB762983-8C71-431C-962C-0D82A85CCD67}"/>
          </ac:spMkLst>
        </pc:spChg>
        <pc:spChg chg="add del">
          <ac:chgData name="Sabrina De Oliveira" userId="34420f5773a88cdb" providerId="LiveId" clId="{7D17E82B-CE46-49E5-A84E-E2FFE4F43B4F}" dt="2020-06-04T13:06:34.885" v="8536" actId="26606"/>
          <ac:spMkLst>
            <pc:docMk/>
            <pc:sldMk cId="475363969" sldId="265"/>
            <ac:spMk id="75" creationId="{4AC0CD9D-7610-4620-93B4-798CCD9AB581}"/>
          </ac:spMkLst>
        </pc:spChg>
        <pc:spChg chg="add del">
          <ac:chgData name="Sabrina De Oliveira" userId="34420f5773a88cdb" providerId="LiveId" clId="{7D17E82B-CE46-49E5-A84E-E2FFE4F43B4F}" dt="2020-06-04T13:06:34.885" v="8536" actId="26606"/>
          <ac:spMkLst>
            <pc:docMk/>
            <pc:sldMk cId="475363969" sldId="265"/>
            <ac:spMk id="81" creationId="{DE4D62F9-188E-4530-84C2-24BDEE4BEB82}"/>
          </ac:spMkLst>
        </pc:spChg>
        <pc:spChg chg="add del">
          <ac:chgData name="Sabrina De Oliveira" userId="34420f5773a88cdb" providerId="LiveId" clId="{7D17E82B-CE46-49E5-A84E-E2FFE4F43B4F}" dt="2020-06-04T13:06:34.885" v="8536" actId="26606"/>
          <ac:spMkLst>
            <pc:docMk/>
            <pc:sldMk cId="475363969" sldId="265"/>
            <ac:spMk id="83" creationId="{B4AAD3FD-83A5-4B89-9F8F-01B8870865BE}"/>
          </ac:spMkLst>
        </pc:spChg>
        <pc:spChg chg="add del">
          <ac:chgData name="Sabrina De Oliveira" userId="34420f5773a88cdb" providerId="LiveId" clId="{7D17E82B-CE46-49E5-A84E-E2FFE4F43B4F}" dt="2020-06-04T13:06:34.885" v="8536" actId="26606"/>
          <ac:spMkLst>
            <pc:docMk/>
            <pc:sldMk cId="475363969" sldId="265"/>
            <ac:spMk id="85" creationId="{61752F1D-FC0F-4103-9584-630E643CCDA6}"/>
          </ac:spMkLst>
        </pc:spChg>
        <pc:spChg chg="add del">
          <ac:chgData name="Sabrina De Oliveira" userId="34420f5773a88cdb" providerId="LiveId" clId="{7D17E82B-CE46-49E5-A84E-E2FFE4F43B4F}" dt="2020-06-04T13:06:34.885" v="8536" actId="26606"/>
          <ac:spMkLst>
            <pc:docMk/>
            <pc:sldMk cId="475363969" sldId="265"/>
            <ac:spMk id="87" creationId="{70151CB7-E7DE-4917-B831-01DF9CE01306}"/>
          </ac:spMkLst>
        </pc:spChg>
        <pc:spChg chg="add del">
          <ac:chgData name="Sabrina De Oliveira" userId="34420f5773a88cdb" providerId="LiveId" clId="{7D17E82B-CE46-49E5-A84E-E2FFE4F43B4F}" dt="2020-06-04T13:06:34.885" v="8536" actId="26606"/>
          <ac:spMkLst>
            <pc:docMk/>
            <pc:sldMk cId="475363969" sldId="265"/>
            <ac:spMk id="89" creationId="{A92A1116-1C84-41DF-B803-1F7B0883EC82}"/>
          </ac:spMkLst>
        </pc:spChg>
        <pc:graphicFrameChg chg="add del mod">
          <ac:chgData name="Sabrina De Oliveira" userId="34420f5773a88cdb" providerId="LiveId" clId="{7D17E82B-CE46-49E5-A84E-E2FFE4F43B4F}" dt="2020-06-05T12:36:01.372" v="10590" actId="478"/>
          <ac:graphicFrameMkLst>
            <pc:docMk/>
            <pc:sldMk cId="475363969" sldId="265"/>
            <ac:graphicFrameMk id="9" creationId="{A15EEEBD-08B8-4E20-8637-39E01A976711}"/>
          </ac:graphicFrameMkLst>
        </pc:graphicFrameChg>
        <pc:picChg chg="del">
          <ac:chgData name="Sabrina De Oliveira" userId="34420f5773a88cdb" providerId="LiveId" clId="{7D17E82B-CE46-49E5-A84E-E2FFE4F43B4F}" dt="2020-06-03T12:18:14.130" v="1456" actId="478"/>
          <ac:picMkLst>
            <pc:docMk/>
            <pc:sldMk cId="475363969" sldId="265"/>
            <ac:picMk id="4" creationId="{F344BC6C-DBA6-470E-B0B4-6F53AE352E1C}"/>
          </ac:picMkLst>
        </pc:picChg>
        <pc:picChg chg="add mod">
          <ac:chgData name="Sabrina De Oliveira" userId="34420f5773a88cdb" providerId="LiveId" clId="{7D17E82B-CE46-49E5-A84E-E2FFE4F43B4F}" dt="2020-06-05T12:49:02.928" v="10905" actId="1076"/>
          <ac:picMkLst>
            <pc:docMk/>
            <pc:sldMk cId="475363969" sldId="265"/>
            <ac:picMk id="6" creationId="{9709C67B-FC78-433C-8744-62AB0AB62643}"/>
          </ac:picMkLst>
        </pc:picChg>
        <pc:picChg chg="add del mod ord">
          <ac:chgData name="Sabrina De Oliveira" userId="34420f5773a88cdb" providerId="LiveId" clId="{7D17E82B-CE46-49E5-A84E-E2FFE4F43B4F}" dt="2020-06-05T14:05:33.230" v="12350" actId="478"/>
          <ac:picMkLst>
            <pc:docMk/>
            <pc:sldMk cId="475363969" sldId="265"/>
            <ac:picMk id="10" creationId="{8D082D5B-9E30-459B-8117-A472E83C72D6}"/>
          </ac:picMkLst>
        </pc:picChg>
        <pc:picChg chg="add del">
          <ac:chgData name="Sabrina De Oliveira" userId="34420f5773a88cdb" providerId="LiveId" clId="{7D17E82B-CE46-49E5-A84E-E2FFE4F43B4F}" dt="2020-06-04T13:06:34.885" v="8536" actId="26606"/>
          <ac:picMkLst>
            <pc:docMk/>
            <pc:sldMk cId="475363969" sldId="265"/>
            <ac:picMk id="71" creationId="{41B68C77-138E-4BF7-A276-BD0C78A4219F}"/>
          </ac:picMkLst>
        </pc:picChg>
        <pc:picChg chg="add del">
          <ac:chgData name="Sabrina De Oliveira" userId="34420f5773a88cdb" providerId="LiveId" clId="{7D17E82B-CE46-49E5-A84E-E2FFE4F43B4F}" dt="2020-06-04T13:06:34.885" v="8536" actId="26606"/>
          <ac:picMkLst>
            <pc:docMk/>
            <pc:sldMk cId="475363969" sldId="265"/>
            <ac:picMk id="73" creationId="{7C268552-D473-46ED-B1B8-422042C4DEF1}"/>
          </ac:picMkLst>
        </pc:picChg>
        <pc:picChg chg="add del">
          <ac:chgData name="Sabrina De Oliveira" userId="34420f5773a88cdb" providerId="LiveId" clId="{7D17E82B-CE46-49E5-A84E-E2FFE4F43B4F}" dt="2020-06-04T13:06:34.885" v="8536" actId="26606"/>
          <ac:picMkLst>
            <pc:docMk/>
            <pc:sldMk cId="475363969" sldId="265"/>
            <ac:picMk id="77" creationId="{B9238B3E-24AA-439A-B527-6C5DF6D72145}"/>
          </ac:picMkLst>
        </pc:picChg>
        <pc:picChg chg="add del">
          <ac:chgData name="Sabrina De Oliveira" userId="34420f5773a88cdb" providerId="LiveId" clId="{7D17E82B-CE46-49E5-A84E-E2FFE4F43B4F}" dt="2020-06-04T13:06:34.885" v="8536" actId="26606"/>
          <ac:picMkLst>
            <pc:docMk/>
            <pc:sldMk cId="475363969" sldId="265"/>
            <ac:picMk id="79" creationId="{69F01145-BEA3-4CBF-AA21-10077B948CA8}"/>
          </ac:picMkLst>
        </pc:picChg>
        <pc:picChg chg="add del mod">
          <ac:chgData name="Sabrina De Oliveira" userId="34420f5773a88cdb" providerId="LiveId" clId="{7D17E82B-CE46-49E5-A84E-E2FFE4F43B4F}" dt="2020-06-05T12:35:33.742" v="10583" actId="478"/>
          <ac:picMkLst>
            <pc:docMk/>
            <pc:sldMk cId="475363969" sldId="265"/>
            <ac:picMk id="2050" creationId="{4B3764D3-775C-44A4-AEF7-D05A6A95EA29}"/>
          </ac:picMkLst>
        </pc:picChg>
      </pc:sldChg>
      <pc:sldChg chg="addSp delSp modSp add del mod ord">
        <pc:chgData name="Sabrina De Oliveira" userId="34420f5773a88cdb" providerId="LiveId" clId="{7D17E82B-CE46-49E5-A84E-E2FFE4F43B4F}" dt="2020-06-05T13:16:25.990" v="11299" actId="2696"/>
        <pc:sldMkLst>
          <pc:docMk/>
          <pc:sldMk cId="874581679" sldId="266"/>
        </pc:sldMkLst>
        <pc:spChg chg="add mod">
          <ac:chgData name="Sabrina De Oliveira" userId="34420f5773a88cdb" providerId="LiveId" clId="{7D17E82B-CE46-49E5-A84E-E2FFE4F43B4F}" dt="2020-06-05T13:12:13.003" v="11107" actId="1076"/>
          <ac:spMkLst>
            <pc:docMk/>
            <pc:sldMk cId="874581679" sldId="266"/>
            <ac:spMk id="2" creationId="{4D5494E6-18D7-4B96-A68A-4BD71D048C7B}"/>
          </ac:spMkLst>
        </pc:spChg>
        <pc:spChg chg="del">
          <ac:chgData name="Sabrina De Oliveira" userId="34420f5773a88cdb" providerId="LiveId" clId="{7D17E82B-CE46-49E5-A84E-E2FFE4F43B4F}" dt="2020-06-03T12:18:24.693" v="1457" actId="931"/>
          <ac:spMkLst>
            <pc:docMk/>
            <pc:sldMk cId="874581679" sldId="266"/>
            <ac:spMk id="2" creationId="{E478C2A4-D0E8-418F-8551-91F0F80690CE}"/>
          </ac:spMkLst>
        </pc:spChg>
        <pc:spChg chg="add mod">
          <ac:chgData name="Sabrina De Oliveira" userId="34420f5773a88cdb" providerId="LiveId" clId="{7D17E82B-CE46-49E5-A84E-E2FFE4F43B4F}" dt="2020-06-05T13:12:13.003" v="11107" actId="1076"/>
          <ac:spMkLst>
            <pc:docMk/>
            <pc:sldMk cId="874581679" sldId="266"/>
            <ac:spMk id="3" creationId="{7B15756A-2CE9-4273-AF96-167FCBF8A580}"/>
          </ac:spMkLst>
        </pc:spChg>
        <pc:spChg chg="add mod">
          <ac:chgData name="Sabrina De Oliveira" userId="34420f5773a88cdb" providerId="LiveId" clId="{7D17E82B-CE46-49E5-A84E-E2FFE4F43B4F}" dt="2020-06-05T13:12:13.003" v="11107" actId="1076"/>
          <ac:spMkLst>
            <pc:docMk/>
            <pc:sldMk cId="874581679" sldId="266"/>
            <ac:spMk id="6" creationId="{A0960289-AC86-4E98-BF8E-DBB2BDDA4001}"/>
          </ac:spMkLst>
        </pc:spChg>
        <pc:spChg chg="mod">
          <ac:chgData name="Sabrina De Oliveira" userId="34420f5773a88cdb" providerId="LiveId" clId="{7D17E82B-CE46-49E5-A84E-E2FFE4F43B4F}" dt="2020-06-04T11:40:19.325" v="6341" actId="20577"/>
          <ac:spMkLst>
            <pc:docMk/>
            <pc:sldMk cId="874581679" sldId="266"/>
            <ac:spMk id="7" creationId="{894F5E17-16CC-4DD2-86BC-93A4E7658A0B}"/>
          </ac:spMkLst>
        </pc:spChg>
        <pc:spChg chg="add mod">
          <ac:chgData name="Sabrina De Oliveira" userId="34420f5773a88cdb" providerId="LiveId" clId="{7D17E82B-CE46-49E5-A84E-E2FFE4F43B4F}" dt="2020-06-04T14:08:29.742" v="9202" actId="571"/>
          <ac:spMkLst>
            <pc:docMk/>
            <pc:sldMk cId="874581679" sldId="266"/>
            <ac:spMk id="8" creationId="{5671DF19-279A-404F-9067-D85F30BA0727}"/>
          </ac:spMkLst>
        </pc:spChg>
        <pc:spChg chg="add mod">
          <ac:chgData name="Sabrina De Oliveira" userId="34420f5773a88cdb" providerId="LiveId" clId="{7D17E82B-CE46-49E5-A84E-E2FFE4F43B4F}" dt="2020-06-04T14:08:29.742" v="9202" actId="571"/>
          <ac:spMkLst>
            <pc:docMk/>
            <pc:sldMk cId="874581679" sldId="266"/>
            <ac:spMk id="9" creationId="{2AAAD6AA-A956-472C-B013-7E3490DC2EE6}"/>
          </ac:spMkLst>
        </pc:spChg>
        <pc:picChg chg="del">
          <ac:chgData name="Sabrina De Oliveira" userId="34420f5773a88cdb" providerId="LiveId" clId="{7D17E82B-CE46-49E5-A84E-E2FFE4F43B4F}" dt="2020-06-03T12:18:40.850" v="1465" actId="478"/>
          <ac:picMkLst>
            <pc:docMk/>
            <pc:sldMk cId="874581679" sldId="266"/>
            <ac:picMk id="4" creationId="{F344BC6C-DBA6-470E-B0B4-6F53AE352E1C}"/>
          </ac:picMkLst>
        </pc:picChg>
        <pc:picChg chg="add mod ord">
          <ac:chgData name="Sabrina De Oliveira" userId="34420f5773a88cdb" providerId="LiveId" clId="{7D17E82B-CE46-49E5-A84E-E2FFE4F43B4F}" dt="2020-06-03T12:18:39.166" v="1464" actId="167"/>
          <ac:picMkLst>
            <pc:docMk/>
            <pc:sldMk cId="874581679" sldId="266"/>
            <ac:picMk id="5" creationId="{6B172517-B155-41F9-89EB-BD0E4D751EA5}"/>
          </ac:picMkLst>
        </pc:picChg>
        <pc:picChg chg="add mod">
          <ac:chgData name="Sabrina De Oliveira" userId="34420f5773a88cdb" providerId="LiveId" clId="{7D17E82B-CE46-49E5-A84E-E2FFE4F43B4F}" dt="2020-06-04T14:07:46.963" v="9153" actId="1076"/>
          <ac:picMkLst>
            <pc:docMk/>
            <pc:sldMk cId="874581679" sldId="266"/>
            <ac:picMk id="3074" creationId="{F30EEBEE-6D5F-4C3D-AA4C-14418F0A5B6C}"/>
          </ac:picMkLst>
        </pc:picChg>
      </pc:sldChg>
      <pc:sldChg chg="addSp delSp modSp add mod">
        <pc:chgData name="Sabrina De Oliveira" userId="34420f5773a88cdb" providerId="LiveId" clId="{7D17E82B-CE46-49E5-A84E-E2FFE4F43B4F}" dt="2020-06-05T14:03:17.109" v="12302" actId="478"/>
        <pc:sldMkLst>
          <pc:docMk/>
          <pc:sldMk cId="1939565083" sldId="267"/>
        </pc:sldMkLst>
        <pc:spChg chg="add del mod">
          <ac:chgData name="Sabrina De Oliveira" userId="34420f5773a88cdb" providerId="LiveId" clId="{7D17E82B-CE46-49E5-A84E-E2FFE4F43B4F}" dt="2020-06-04T11:34:38.781" v="6171"/>
          <ac:spMkLst>
            <pc:docMk/>
            <pc:sldMk cId="1939565083" sldId="267"/>
            <ac:spMk id="2" creationId="{E0296140-7CE8-4A2B-B16C-32FF6EBC7CA2}"/>
          </ac:spMkLst>
        </pc:spChg>
        <pc:spChg chg="del">
          <ac:chgData name="Sabrina De Oliveira" userId="34420f5773a88cdb" providerId="LiveId" clId="{7D17E82B-CE46-49E5-A84E-E2FFE4F43B4F}" dt="2020-06-03T12:17:21.504" v="1433" actId="931"/>
          <ac:spMkLst>
            <pc:docMk/>
            <pc:sldMk cId="1939565083" sldId="267"/>
            <ac:spMk id="2" creationId="{E478C2A4-D0E8-418F-8551-91F0F80690CE}"/>
          </ac:spMkLst>
        </pc:spChg>
        <pc:spChg chg="add del mod">
          <ac:chgData name="Sabrina De Oliveira" userId="34420f5773a88cdb" providerId="LiveId" clId="{7D17E82B-CE46-49E5-A84E-E2FFE4F43B4F}" dt="2020-06-04T12:32:21.739" v="7577" actId="478"/>
          <ac:spMkLst>
            <pc:docMk/>
            <pc:sldMk cId="1939565083" sldId="267"/>
            <ac:spMk id="3" creationId="{DD1EEB08-90C2-4538-BA5C-A2EC8F5DF540}"/>
          </ac:spMkLst>
        </pc:spChg>
        <pc:spChg chg="mod">
          <ac:chgData name="Sabrina De Oliveira" userId="34420f5773a88cdb" providerId="LiveId" clId="{7D17E82B-CE46-49E5-A84E-E2FFE4F43B4F}" dt="2020-06-04T12:34:48.199" v="7695" actId="1035"/>
          <ac:spMkLst>
            <pc:docMk/>
            <pc:sldMk cId="1939565083" sldId="267"/>
            <ac:spMk id="7" creationId="{894F5E17-16CC-4DD2-86BC-93A4E7658A0B}"/>
          </ac:spMkLst>
        </pc:spChg>
        <pc:spChg chg="add del mod">
          <ac:chgData name="Sabrina De Oliveira" userId="34420f5773a88cdb" providerId="LiveId" clId="{7D17E82B-CE46-49E5-A84E-E2FFE4F43B4F}" dt="2020-06-04T11:35:47.231" v="6191" actId="478"/>
          <ac:spMkLst>
            <pc:docMk/>
            <pc:sldMk cId="1939565083" sldId="267"/>
            <ac:spMk id="8" creationId="{16D6F7CE-A9AB-445A-A6F2-71ECC332FC3A}"/>
          </ac:spMkLst>
        </pc:spChg>
        <pc:spChg chg="add mod">
          <ac:chgData name="Sabrina De Oliveira" userId="34420f5773a88cdb" providerId="LiveId" clId="{7D17E82B-CE46-49E5-A84E-E2FFE4F43B4F}" dt="2020-06-05T13:40:46.382" v="11847" actId="1076"/>
          <ac:spMkLst>
            <pc:docMk/>
            <pc:sldMk cId="1939565083" sldId="267"/>
            <ac:spMk id="9" creationId="{79F39F07-382E-4447-A12C-25B238E5E23F}"/>
          </ac:spMkLst>
        </pc:spChg>
        <pc:picChg chg="add mod ord">
          <ac:chgData name="Sabrina De Oliveira" userId="34420f5773a88cdb" providerId="LiveId" clId="{7D17E82B-CE46-49E5-A84E-E2FFE4F43B4F}" dt="2020-06-05T14:03:15.420" v="12301" actId="167"/>
          <ac:picMkLst>
            <pc:docMk/>
            <pc:sldMk cId="1939565083" sldId="267"/>
            <ac:picMk id="3" creationId="{661B4642-0FB5-4E87-AF45-06B8DE4D4D4D}"/>
          </ac:picMkLst>
        </pc:picChg>
        <pc:picChg chg="del">
          <ac:chgData name="Sabrina De Oliveira" userId="34420f5773a88cdb" providerId="LiveId" clId="{7D17E82B-CE46-49E5-A84E-E2FFE4F43B4F}" dt="2020-06-03T12:17:45.628" v="1443" actId="478"/>
          <ac:picMkLst>
            <pc:docMk/>
            <pc:sldMk cId="1939565083" sldId="267"/>
            <ac:picMk id="4" creationId="{F344BC6C-DBA6-470E-B0B4-6F53AE352E1C}"/>
          </ac:picMkLst>
        </pc:picChg>
        <pc:picChg chg="add del mod ord">
          <ac:chgData name="Sabrina De Oliveira" userId="34420f5773a88cdb" providerId="LiveId" clId="{7D17E82B-CE46-49E5-A84E-E2FFE4F43B4F}" dt="2020-06-04T11:35:37.239" v="6190" actId="478"/>
          <ac:picMkLst>
            <pc:docMk/>
            <pc:sldMk cId="1939565083" sldId="267"/>
            <ac:picMk id="5" creationId="{5B067F46-303A-4EF0-84BF-937DABDC8BFB}"/>
          </ac:picMkLst>
        </pc:picChg>
        <pc:picChg chg="add del mod ord">
          <ac:chgData name="Sabrina De Oliveira" userId="34420f5773a88cdb" providerId="LiveId" clId="{7D17E82B-CE46-49E5-A84E-E2FFE4F43B4F}" dt="2020-06-05T14:03:17.109" v="12302" actId="478"/>
          <ac:picMkLst>
            <pc:docMk/>
            <pc:sldMk cId="1939565083" sldId="267"/>
            <ac:picMk id="6" creationId="{FDADBDB4-BCC0-4782-9BC5-B8DE0C05576B}"/>
          </ac:picMkLst>
        </pc:picChg>
        <pc:picChg chg="add del">
          <ac:chgData name="Sabrina De Oliveira" userId="34420f5773a88cdb" providerId="LiveId" clId="{7D17E82B-CE46-49E5-A84E-E2FFE4F43B4F}" dt="2020-06-04T12:32:25.757" v="7579" actId="478"/>
          <ac:picMkLst>
            <pc:docMk/>
            <pc:sldMk cId="1939565083" sldId="267"/>
            <ac:picMk id="1026" creationId="{AE0EB484-6EF4-4AC6-81A3-954959EA2E21}"/>
          </ac:picMkLst>
        </pc:picChg>
        <pc:picChg chg="add mod">
          <ac:chgData name="Sabrina De Oliveira" userId="34420f5773a88cdb" providerId="LiveId" clId="{7D17E82B-CE46-49E5-A84E-E2FFE4F43B4F}" dt="2020-06-04T12:34:30.701" v="7676" actId="1076"/>
          <ac:picMkLst>
            <pc:docMk/>
            <pc:sldMk cId="1939565083" sldId="267"/>
            <ac:picMk id="1028" creationId="{E2E5E1B3-BD51-47DA-8093-C010C4D240F4}"/>
          </ac:picMkLst>
        </pc:picChg>
      </pc:sldChg>
      <pc:sldChg chg="addSp delSp modSp add del mod ord setBg delAnim modAnim">
        <pc:chgData name="Sabrina De Oliveira" userId="34420f5773a88cdb" providerId="LiveId" clId="{7D17E82B-CE46-49E5-A84E-E2FFE4F43B4F}" dt="2020-06-05T12:45:19.803" v="10821" actId="2696"/>
        <pc:sldMkLst>
          <pc:docMk/>
          <pc:sldMk cId="3872335267" sldId="268"/>
        </pc:sldMkLst>
        <pc:spChg chg="add mod">
          <ac:chgData name="Sabrina De Oliveira" userId="34420f5773a88cdb" providerId="LiveId" clId="{7D17E82B-CE46-49E5-A84E-E2FFE4F43B4F}" dt="2020-06-05T12:43:21.576" v="10800" actId="1076"/>
          <ac:spMkLst>
            <pc:docMk/>
            <pc:sldMk cId="3872335267" sldId="268"/>
            <ac:spMk id="2" creationId="{1A7B22A4-EB73-4088-B3BD-58A5BBB247FA}"/>
          </ac:spMkLst>
        </pc:spChg>
        <pc:spChg chg="del">
          <ac:chgData name="Sabrina De Oliveira" userId="34420f5773a88cdb" providerId="LiveId" clId="{7D17E82B-CE46-49E5-A84E-E2FFE4F43B4F}" dt="2020-06-03T12:18:49.546" v="1466" actId="931"/>
          <ac:spMkLst>
            <pc:docMk/>
            <pc:sldMk cId="3872335267" sldId="268"/>
            <ac:spMk id="2" creationId="{E478C2A4-D0E8-418F-8551-91F0F80690CE}"/>
          </ac:spMkLst>
        </pc:spChg>
        <pc:spChg chg="add del mod">
          <ac:chgData name="Sabrina De Oliveira" userId="34420f5773a88cdb" providerId="LiveId" clId="{7D17E82B-CE46-49E5-A84E-E2FFE4F43B4F}" dt="2020-06-04T14:13:03.239" v="9310"/>
          <ac:spMkLst>
            <pc:docMk/>
            <pc:sldMk cId="3872335267" sldId="268"/>
            <ac:spMk id="3" creationId="{8AED2190-77D5-4DB0-B96D-D054F63736B9}"/>
          </ac:spMkLst>
        </pc:spChg>
        <pc:spChg chg="add del mod">
          <ac:chgData name="Sabrina De Oliveira" userId="34420f5773a88cdb" providerId="LiveId" clId="{7D17E82B-CE46-49E5-A84E-E2FFE4F43B4F}" dt="2020-06-05T12:42:06.375" v="10769" actId="478"/>
          <ac:spMkLst>
            <pc:docMk/>
            <pc:sldMk cId="3872335267" sldId="268"/>
            <ac:spMk id="3" creationId="{9E6308B7-D070-4252-9BB0-9BECA74E2EF1}"/>
          </ac:spMkLst>
        </pc:spChg>
        <pc:spChg chg="add del mod">
          <ac:chgData name="Sabrina De Oliveira" userId="34420f5773a88cdb" providerId="LiveId" clId="{7D17E82B-CE46-49E5-A84E-E2FFE4F43B4F}" dt="2020-06-05T12:42:29.882" v="10771" actId="478"/>
          <ac:spMkLst>
            <pc:docMk/>
            <pc:sldMk cId="3872335267" sldId="268"/>
            <ac:spMk id="4" creationId="{58F9B8FA-B6B3-40AD-81B8-EB6DB1B17D49}"/>
          </ac:spMkLst>
        </pc:spChg>
        <pc:spChg chg="mod ord">
          <ac:chgData name="Sabrina De Oliveira" userId="34420f5773a88cdb" providerId="LiveId" clId="{7D17E82B-CE46-49E5-A84E-E2FFE4F43B4F}" dt="2020-06-05T12:42:48.837" v="10792" actId="20577"/>
          <ac:spMkLst>
            <pc:docMk/>
            <pc:sldMk cId="3872335267" sldId="268"/>
            <ac:spMk id="7" creationId="{894F5E17-16CC-4DD2-86BC-93A4E7658A0B}"/>
          </ac:spMkLst>
        </pc:spChg>
        <pc:spChg chg="add del mod">
          <ac:chgData name="Sabrina De Oliveira" userId="34420f5773a88cdb" providerId="LiveId" clId="{7D17E82B-CE46-49E5-A84E-E2FFE4F43B4F}" dt="2020-06-05T12:43:17.443" v="10799" actId="478"/>
          <ac:spMkLst>
            <pc:docMk/>
            <pc:sldMk cId="3872335267" sldId="268"/>
            <ac:spMk id="9" creationId="{A6CB145D-EB6B-4E1E-B0D6-3A2BA7171BCF}"/>
          </ac:spMkLst>
        </pc:spChg>
        <pc:spChg chg="add del mod">
          <ac:chgData name="Sabrina De Oliveira" userId="34420f5773a88cdb" providerId="LiveId" clId="{7D17E82B-CE46-49E5-A84E-E2FFE4F43B4F}" dt="2020-06-04T14:15:36.663" v="9340" actId="478"/>
          <ac:spMkLst>
            <pc:docMk/>
            <pc:sldMk cId="3872335267" sldId="268"/>
            <ac:spMk id="22" creationId="{CA7A6A01-6840-43AE-B55E-420E436ED335}"/>
          </ac:spMkLst>
        </pc:spChg>
        <pc:spChg chg="add del mod">
          <ac:chgData name="Sabrina De Oliveira" userId="34420f5773a88cdb" providerId="LiveId" clId="{7D17E82B-CE46-49E5-A84E-E2FFE4F43B4F}" dt="2020-06-04T14:15:39.155" v="9341" actId="478"/>
          <ac:spMkLst>
            <pc:docMk/>
            <pc:sldMk cId="3872335267" sldId="268"/>
            <ac:spMk id="24" creationId="{43F76A00-328E-49F7-964B-A7746F3194FF}"/>
          </ac:spMkLst>
        </pc:spChg>
        <pc:spChg chg="add del mod">
          <ac:chgData name="Sabrina De Oliveira" userId="34420f5773a88cdb" providerId="LiveId" clId="{7D17E82B-CE46-49E5-A84E-E2FFE4F43B4F}" dt="2020-06-04T14:15:33.205" v="9339" actId="478"/>
          <ac:spMkLst>
            <pc:docMk/>
            <pc:sldMk cId="3872335267" sldId="268"/>
            <ac:spMk id="25" creationId="{BE09F7AE-56CB-4ED1-BB80-C13E44369E5D}"/>
          </ac:spMkLst>
        </pc:spChg>
        <pc:spChg chg="add del">
          <ac:chgData name="Sabrina De Oliveira" userId="34420f5773a88cdb" providerId="LiveId" clId="{7D17E82B-CE46-49E5-A84E-E2FFE4F43B4F}" dt="2020-06-04T13:40:35.701" v="8550"/>
          <ac:spMkLst>
            <pc:docMk/>
            <pc:sldMk cId="3872335267" sldId="268"/>
            <ac:spMk id="77" creationId="{D42CF425-7213-4F89-B0FF-4C2BDDD9C680}"/>
          </ac:spMkLst>
        </pc:spChg>
        <pc:spChg chg="add del">
          <ac:chgData name="Sabrina De Oliveira" userId="34420f5773a88cdb" providerId="LiveId" clId="{7D17E82B-CE46-49E5-A84E-E2FFE4F43B4F}" dt="2020-06-04T13:40:35.701" v="8550"/>
          <ac:spMkLst>
            <pc:docMk/>
            <pc:sldMk cId="3872335267" sldId="268"/>
            <ac:spMk id="83" creationId="{202A25CB-1ED1-4C87-AB49-8D3BC684D1CE}"/>
          </ac:spMkLst>
        </pc:spChg>
        <pc:spChg chg="add del">
          <ac:chgData name="Sabrina De Oliveira" userId="34420f5773a88cdb" providerId="LiveId" clId="{7D17E82B-CE46-49E5-A84E-E2FFE4F43B4F}" dt="2020-06-04T13:40:35.701" v="8550"/>
          <ac:spMkLst>
            <pc:docMk/>
            <pc:sldMk cId="3872335267" sldId="268"/>
            <ac:spMk id="85" creationId="{4EA8ACEA-5B4B-4AC6-A227-6A0E014A5A4E}"/>
          </ac:spMkLst>
        </pc:spChg>
        <pc:spChg chg="add del">
          <ac:chgData name="Sabrina De Oliveira" userId="34420f5773a88cdb" providerId="LiveId" clId="{7D17E82B-CE46-49E5-A84E-E2FFE4F43B4F}" dt="2020-06-04T13:40:35.701" v="8550"/>
          <ac:spMkLst>
            <pc:docMk/>
            <pc:sldMk cId="3872335267" sldId="268"/>
            <ac:spMk id="87" creationId="{2E54BE42-0A76-4E08-8E93-933FEE5759D2}"/>
          </ac:spMkLst>
        </pc:spChg>
        <pc:spChg chg="add del">
          <ac:chgData name="Sabrina De Oliveira" userId="34420f5773a88cdb" providerId="LiveId" clId="{7D17E82B-CE46-49E5-A84E-E2FFE4F43B4F}" dt="2020-06-04T13:40:35.701" v="8550"/>
          <ac:spMkLst>
            <pc:docMk/>
            <pc:sldMk cId="3872335267" sldId="268"/>
            <ac:spMk id="89" creationId="{BC170363-AD0C-449E-B5CC-30A2282471E3}"/>
          </ac:spMkLst>
        </pc:spChg>
        <pc:spChg chg="add del">
          <ac:chgData name="Sabrina De Oliveira" userId="34420f5773a88cdb" providerId="LiveId" clId="{7D17E82B-CE46-49E5-A84E-E2FFE4F43B4F}" dt="2020-06-04T13:40:35.701" v="8550"/>
          <ac:spMkLst>
            <pc:docMk/>
            <pc:sldMk cId="3872335267" sldId="268"/>
            <ac:spMk id="91" creationId="{1F63DF7C-AFED-49CB-8FAF-B69387E9C35F}"/>
          </ac:spMkLst>
        </pc:spChg>
        <pc:picChg chg="del">
          <ac:chgData name="Sabrina De Oliveira" userId="34420f5773a88cdb" providerId="LiveId" clId="{7D17E82B-CE46-49E5-A84E-E2FFE4F43B4F}" dt="2020-06-03T12:19:34.627" v="1491" actId="478"/>
          <ac:picMkLst>
            <pc:docMk/>
            <pc:sldMk cId="3872335267" sldId="268"/>
            <ac:picMk id="4" creationId="{F344BC6C-DBA6-470E-B0B4-6F53AE352E1C}"/>
          </ac:picMkLst>
        </pc:picChg>
        <pc:picChg chg="add mod ord">
          <ac:chgData name="Sabrina De Oliveira" userId="34420f5773a88cdb" providerId="LiveId" clId="{7D17E82B-CE46-49E5-A84E-E2FFE4F43B4F}" dt="2020-06-04T13:40:35.701" v="8550"/>
          <ac:picMkLst>
            <pc:docMk/>
            <pc:sldMk cId="3872335267" sldId="268"/>
            <ac:picMk id="5" creationId="{77618D4F-4B01-4EEC-ADA7-D7F37175D651}"/>
          </ac:picMkLst>
        </pc:picChg>
        <pc:picChg chg="add del mod">
          <ac:chgData name="Sabrina De Oliveira" userId="34420f5773a88cdb" providerId="LiveId" clId="{7D17E82B-CE46-49E5-A84E-E2FFE4F43B4F}" dt="2020-06-04T13:45:12.346" v="8587" actId="478"/>
          <ac:picMkLst>
            <pc:docMk/>
            <pc:sldMk cId="3872335267" sldId="268"/>
            <ac:picMk id="18" creationId="{0D893154-8EC5-4EB3-8066-46553430E05A}"/>
          </ac:picMkLst>
        </pc:picChg>
        <pc:picChg chg="add del">
          <ac:chgData name="Sabrina De Oliveira" userId="34420f5773a88cdb" providerId="LiveId" clId="{7D17E82B-CE46-49E5-A84E-E2FFE4F43B4F}" dt="2020-06-04T13:40:35.701" v="8550"/>
          <ac:picMkLst>
            <pc:docMk/>
            <pc:sldMk cId="3872335267" sldId="268"/>
            <ac:picMk id="73" creationId="{412E3267-7ABE-412B-8580-47EC0D1F61FE}"/>
          </ac:picMkLst>
        </pc:picChg>
        <pc:picChg chg="add del">
          <ac:chgData name="Sabrina De Oliveira" userId="34420f5773a88cdb" providerId="LiveId" clId="{7D17E82B-CE46-49E5-A84E-E2FFE4F43B4F}" dt="2020-06-04T13:40:35.701" v="8550"/>
          <ac:picMkLst>
            <pc:docMk/>
            <pc:sldMk cId="3872335267" sldId="268"/>
            <ac:picMk id="75" creationId="{20B62C5A-2250-4380-AB23-DB87446CCED0}"/>
          </ac:picMkLst>
        </pc:picChg>
        <pc:picChg chg="add del">
          <ac:chgData name="Sabrina De Oliveira" userId="34420f5773a88cdb" providerId="LiveId" clId="{7D17E82B-CE46-49E5-A84E-E2FFE4F43B4F}" dt="2020-06-04T13:40:35.701" v="8550"/>
          <ac:picMkLst>
            <pc:docMk/>
            <pc:sldMk cId="3872335267" sldId="268"/>
            <ac:picMk id="79" creationId="{D35DA97D-88F8-4249-B650-4FC9FD50A382}"/>
          </ac:picMkLst>
        </pc:picChg>
        <pc:picChg chg="add del">
          <ac:chgData name="Sabrina De Oliveira" userId="34420f5773a88cdb" providerId="LiveId" clId="{7D17E82B-CE46-49E5-A84E-E2FFE4F43B4F}" dt="2020-06-04T13:40:35.701" v="8550"/>
          <ac:picMkLst>
            <pc:docMk/>
            <pc:sldMk cId="3872335267" sldId="268"/>
            <ac:picMk id="81" creationId="{43F38673-6E30-4BAE-AC67-0B283EBF4291}"/>
          </ac:picMkLst>
        </pc:picChg>
        <pc:picChg chg="add mod">
          <ac:chgData name="Sabrina De Oliveira" userId="34420f5773a88cdb" providerId="LiveId" clId="{7D17E82B-CE46-49E5-A84E-E2FFE4F43B4F}" dt="2020-06-05T12:42:41.560" v="10776" actId="1076"/>
          <ac:picMkLst>
            <pc:docMk/>
            <pc:sldMk cId="3872335267" sldId="268"/>
            <ac:picMk id="1026" creationId="{A6BA8927-2C07-4A3D-AADF-4CA2693BC94B}"/>
          </ac:picMkLst>
        </pc:picChg>
        <pc:picChg chg="add del mod">
          <ac:chgData name="Sabrina De Oliveira" userId="34420f5773a88cdb" providerId="LiveId" clId="{7D17E82B-CE46-49E5-A84E-E2FFE4F43B4F}" dt="2020-06-04T13:45:34.619" v="8589" actId="478"/>
          <ac:picMkLst>
            <pc:docMk/>
            <pc:sldMk cId="3872335267" sldId="268"/>
            <ac:picMk id="4098" creationId="{6AFE1ED9-FAF1-4D57-ABA8-F906828F600B}"/>
          </ac:picMkLst>
        </pc:picChg>
        <pc:picChg chg="add del mod">
          <ac:chgData name="Sabrina De Oliveira" userId="34420f5773a88cdb" providerId="LiveId" clId="{7D17E82B-CE46-49E5-A84E-E2FFE4F43B4F}" dt="2020-06-04T13:41:17.727" v="8563" actId="478"/>
          <ac:picMkLst>
            <pc:docMk/>
            <pc:sldMk cId="3872335267" sldId="268"/>
            <ac:picMk id="4100" creationId="{F76BFD3C-5678-41E5-BA03-CB8723D61C6B}"/>
          </ac:picMkLst>
        </pc:picChg>
        <pc:picChg chg="add del mod">
          <ac:chgData name="Sabrina De Oliveira" userId="34420f5773a88cdb" providerId="LiveId" clId="{7D17E82B-CE46-49E5-A84E-E2FFE4F43B4F}" dt="2020-06-04T13:52:28.523" v="8682" actId="478"/>
          <ac:picMkLst>
            <pc:docMk/>
            <pc:sldMk cId="3872335267" sldId="268"/>
            <ac:picMk id="4102" creationId="{8C189D3C-16DA-456F-9C75-4CC2CD9A84B9}"/>
          </ac:picMkLst>
        </pc:picChg>
        <pc:picChg chg="add del mod">
          <ac:chgData name="Sabrina De Oliveira" userId="34420f5773a88cdb" providerId="LiveId" clId="{7D17E82B-CE46-49E5-A84E-E2FFE4F43B4F}" dt="2020-06-04T14:15:23.207" v="9336" actId="478"/>
          <ac:picMkLst>
            <pc:docMk/>
            <pc:sldMk cId="3872335267" sldId="268"/>
            <ac:picMk id="4104" creationId="{CB495E52-DAC7-4E69-B1D9-DEBE42AC97C4}"/>
          </ac:picMkLst>
        </pc:picChg>
        <pc:picChg chg="add del mod">
          <ac:chgData name="Sabrina De Oliveira" userId="34420f5773a88cdb" providerId="LiveId" clId="{7D17E82B-CE46-49E5-A84E-E2FFE4F43B4F}" dt="2020-06-05T12:39:20.564" v="10720" actId="478"/>
          <ac:picMkLst>
            <pc:docMk/>
            <pc:sldMk cId="3872335267" sldId="268"/>
            <ac:picMk id="4106" creationId="{0705A084-103D-4A35-9B22-B5BDC838D746}"/>
          </ac:picMkLst>
        </pc:picChg>
        <pc:picChg chg="add del mod">
          <ac:chgData name="Sabrina De Oliveira" userId="34420f5773a88cdb" providerId="LiveId" clId="{7D17E82B-CE46-49E5-A84E-E2FFE4F43B4F}" dt="2020-06-04T14:15:25.194" v="9337" actId="478"/>
          <ac:picMkLst>
            <pc:docMk/>
            <pc:sldMk cId="3872335267" sldId="268"/>
            <ac:picMk id="4108" creationId="{0E734023-676D-4BB5-B162-554211BBA263}"/>
          </ac:picMkLst>
        </pc:picChg>
      </pc:sldChg>
      <pc:sldChg chg="addSp delSp modSp add mod ord modAnim">
        <pc:chgData name="Sabrina De Oliveira" userId="34420f5773a88cdb" providerId="LiveId" clId="{7D17E82B-CE46-49E5-A84E-E2FFE4F43B4F}" dt="2020-06-08T12:01:18.651" v="12647" actId="20577"/>
        <pc:sldMkLst>
          <pc:docMk/>
          <pc:sldMk cId="83129120" sldId="269"/>
        </pc:sldMkLst>
        <pc:spChg chg="add mod">
          <ac:chgData name="Sabrina De Oliveira" userId="34420f5773a88cdb" providerId="LiveId" clId="{7D17E82B-CE46-49E5-A84E-E2FFE4F43B4F}" dt="2020-06-05T13:15:59.728" v="11296" actId="255"/>
          <ac:spMkLst>
            <pc:docMk/>
            <pc:sldMk cId="83129120" sldId="269"/>
            <ac:spMk id="2" creationId="{AA31741C-AEB7-4989-A29F-74476D305B3D}"/>
          </ac:spMkLst>
        </pc:spChg>
        <pc:spChg chg="del">
          <ac:chgData name="Sabrina De Oliveira" userId="34420f5773a88cdb" providerId="LiveId" clId="{7D17E82B-CE46-49E5-A84E-E2FFE4F43B4F}" dt="2020-06-04T14:08:42.635" v="9203" actId="478"/>
          <ac:spMkLst>
            <pc:docMk/>
            <pc:sldMk cId="83129120" sldId="269"/>
            <ac:spMk id="2" creationId="{E478C2A4-D0E8-418F-8551-91F0F80690CE}"/>
          </ac:spMkLst>
        </pc:spChg>
        <pc:spChg chg="add del mod">
          <ac:chgData name="Sabrina De Oliveira" userId="34420f5773a88cdb" providerId="LiveId" clId="{7D17E82B-CE46-49E5-A84E-E2FFE4F43B4F}" dt="2020-06-08T12:01:18.651" v="12647" actId="20577"/>
          <ac:spMkLst>
            <pc:docMk/>
            <pc:sldMk cId="83129120" sldId="269"/>
            <ac:spMk id="3" creationId="{E121BE79-6570-4395-B408-DB5731FF43F5}"/>
          </ac:spMkLst>
        </pc:spChg>
        <pc:spChg chg="add mod">
          <ac:chgData name="Sabrina De Oliveira" userId="34420f5773a88cdb" providerId="LiveId" clId="{7D17E82B-CE46-49E5-A84E-E2FFE4F43B4F}" dt="2020-06-03T12:25:55.892" v="1516"/>
          <ac:spMkLst>
            <pc:docMk/>
            <pc:sldMk cId="83129120" sldId="269"/>
            <ac:spMk id="5" creationId="{4C2960F1-39F3-43F0-A131-976D451274BC}"/>
          </ac:spMkLst>
        </pc:spChg>
        <pc:spChg chg="mod">
          <ac:chgData name="Sabrina De Oliveira" userId="34420f5773a88cdb" providerId="LiveId" clId="{7D17E82B-CE46-49E5-A84E-E2FFE4F43B4F}" dt="2020-06-05T13:16:21.262" v="11298" actId="20577"/>
          <ac:spMkLst>
            <pc:docMk/>
            <pc:sldMk cId="83129120" sldId="269"/>
            <ac:spMk id="7" creationId="{894F5E17-16CC-4DD2-86BC-93A4E7658A0B}"/>
          </ac:spMkLst>
        </pc:spChg>
        <pc:spChg chg="add mod">
          <ac:chgData name="Sabrina De Oliveira" userId="34420f5773a88cdb" providerId="LiveId" clId="{7D17E82B-CE46-49E5-A84E-E2FFE4F43B4F}" dt="2020-06-07T15:19:30.646" v="12625" actId="5793"/>
          <ac:spMkLst>
            <pc:docMk/>
            <pc:sldMk cId="83129120" sldId="269"/>
            <ac:spMk id="8" creationId="{FF088C64-A552-45AA-9038-2C0EDBE272A8}"/>
          </ac:spMkLst>
        </pc:spChg>
        <pc:spChg chg="add mod">
          <ac:chgData name="Sabrina De Oliveira" userId="34420f5773a88cdb" providerId="LiveId" clId="{7D17E82B-CE46-49E5-A84E-E2FFE4F43B4F}" dt="2020-06-04T14:08:53.141" v="9212" actId="1076"/>
          <ac:spMkLst>
            <pc:docMk/>
            <pc:sldMk cId="83129120" sldId="269"/>
            <ac:spMk id="9" creationId="{9F22160C-BB2F-4165-811F-B500457698E4}"/>
          </ac:spMkLst>
        </pc:spChg>
        <pc:spChg chg="add mod">
          <ac:chgData name="Sabrina De Oliveira" userId="34420f5773a88cdb" providerId="LiveId" clId="{7D17E82B-CE46-49E5-A84E-E2FFE4F43B4F}" dt="2020-06-04T14:08:53.141" v="9212" actId="1076"/>
          <ac:spMkLst>
            <pc:docMk/>
            <pc:sldMk cId="83129120" sldId="269"/>
            <ac:spMk id="10" creationId="{231E6D86-7706-4674-A255-243B3474508A}"/>
          </ac:spMkLst>
        </pc:spChg>
        <pc:spChg chg="add del mod">
          <ac:chgData name="Sabrina De Oliveira" userId="34420f5773a88cdb" providerId="LiveId" clId="{7D17E82B-CE46-49E5-A84E-E2FFE4F43B4F}" dt="2020-06-05T14:05:58.582" v="12361"/>
          <ac:spMkLst>
            <pc:docMk/>
            <pc:sldMk cId="83129120" sldId="269"/>
            <ac:spMk id="12" creationId="{DA276322-9DBD-49F0-B7FA-0A2D89828B58}"/>
          </ac:spMkLst>
        </pc:spChg>
        <pc:spChg chg="add del mod">
          <ac:chgData name="Sabrina De Oliveira" userId="34420f5773a88cdb" providerId="LiveId" clId="{7D17E82B-CE46-49E5-A84E-E2FFE4F43B4F}" dt="2020-06-05T14:05:58.582" v="12361"/>
          <ac:spMkLst>
            <pc:docMk/>
            <pc:sldMk cId="83129120" sldId="269"/>
            <ac:spMk id="13" creationId="{A3ADC512-0A38-4808-80F5-98C07BC65DB6}"/>
          </ac:spMkLst>
        </pc:spChg>
        <pc:spChg chg="add del mod">
          <ac:chgData name="Sabrina De Oliveira" userId="34420f5773a88cdb" providerId="LiveId" clId="{7D17E82B-CE46-49E5-A84E-E2FFE4F43B4F}" dt="2020-06-05T14:06:04.086" v="12364" actId="478"/>
          <ac:spMkLst>
            <pc:docMk/>
            <pc:sldMk cId="83129120" sldId="269"/>
            <ac:spMk id="14" creationId="{64C1B6A5-EA9A-4D32-B1A7-40B4651EF84A}"/>
          </ac:spMkLst>
        </pc:spChg>
        <pc:spChg chg="add del mod">
          <ac:chgData name="Sabrina De Oliveira" userId="34420f5773a88cdb" providerId="LiveId" clId="{7D17E82B-CE46-49E5-A84E-E2FFE4F43B4F}" dt="2020-06-05T14:06:04.086" v="12364" actId="478"/>
          <ac:spMkLst>
            <pc:docMk/>
            <pc:sldMk cId="83129120" sldId="269"/>
            <ac:spMk id="15" creationId="{4B6BB2E9-0E18-4A9A-B09E-88AE58FDA43A}"/>
          </ac:spMkLst>
        </pc:spChg>
        <pc:graphicFrameChg chg="add del mod modGraphic">
          <ac:chgData name="Sabrina De Oliveira" userId="34420f5773a88cdb" providerId="LiveId" clId="{7D17E82B-CE46-49E5-A84E-E2FFE4F43B4F}" dt="2020-06-05T13:15:41.766" v="11294" actId="478"/>
          <ac:graphicFrameMkLst>
            <pc:docMk/>
            <pc:sldMk cId="83129120" sldId="269"/>
            <ac:graphicFrameMk id="11" creationId="{0E6BFBDB-A08E-4EE2-9FF6-FBA4473B0536}"/>
          </ac:graphicFrameMkLst>
        </pc:graphicFrameChg>
        <pc:picChg chg="del ord">
          <ac:chgData name="Sabrina De Oliveira" userId="34420f5773a88cdb" providerId="LiveId" clId="{7D17E82B-CE46-49E5-A84E-E2FFE4F43B4F}" dt="2020-06-03T12:25:59.938" v="1518" actId="478"/>
          <ac:picMkLst>
            <pc:docMk/>
            <pc:sldMk cId="83129120" sldId="269"/>
            <ac:picMk id="4" creationId="{F344BC6C-DBA6-470E-B0B4-6F53AE352E1C}"/>
          </ac:picMkLst>
        </pc:picChg>
        <pc:picChg chg="add mod">
          <ac:chgData name="Sabrina De Oliveira" userId="34420f5773a88cdb" providerId="LiveId" clId="{7D17E82B-CE46-49E5-A84E-E2FFE4F43B4F}" dt="2020-06-05T13:12:25.547" v="11116" actId="1035"/>
          <ac:picMkLst>
            <pc:docMk/>
            <pc:sldMk cId="83129120" sldId="269"/>
            <ac:picMk id="5122" creationId="{2F202EBC-357D-4787-9316-2D74E0CFEA23}"/>
          </ac:picMkLst>
        </pc:picChg>
      </pc:sldChg>
      <pc:sldChg chg="addSp delSp modSp add mod">
        <pc:chgData name="Sabrina De Oliveira" userId="34420f5773a88cdb" providerId="LiveId" clId="{7D17E82B-CE46-49E5-A84E-E2FFE4F43B4F}" dt="2020-06-08T12:01:30.923" v="12653" actId="20577"/>
        <pc:sldMkLst>
          <pc:docMk/>
          <pc:sldMk cId="1322306824" sldId="270"/>
        </pc:sldMkLst>
        <pc:spChg chg="mod">
          <ac:chgData name="Sabrina De Oliveira" userId="34420f5773a88cdb" providerId="LiveId" clId="{7D17E82B-CE46-49E5-A84E-E2FFE4F43B4F}" dt="2020-06-05T14:11:55.176" v="12450" actId="20577"/>
          <ac:spMkLst>
            <pc:docMk/>
            <pc:sldMk cId="1322306824" sldId="270"/>
            <ac:spMk id="2" creationId="{E478C2A4-D0E8-418F-8551-91F0F80690CE}"/>
          </ac:spMkLst>
        </pc:spChg>
        <pc:spChg chg="add del mod">
          <ac:chgData name="Sabrina De Oliveira" userId="34420f5773a88cdb" providerId="LiveId" clId="{7D17E82B-CE46-49E5-A84E-E2FFE4F43B4F}" dt="2020-06-03T12:24:51.875" v="1501" actId="478"/>
          <ac:spMkLst>
            <pc:docMk/>
            <pc:sldMk cId="1322306824" sldId="270"/>
            <ac:spMk id="3" creationId="{175180E3-27B4-4CCF-A4D3-75911E6513A6}"/>
          </ac:spMkLst>
        </pc:spChg>
        <pc:spChg chg="add mod">
          <ac:chgData name="Sabrina De Oliveira" userId="34420f5773a88cdb" providerId="LiveId" clId="{7D17E82B-CE46-49E5-A84E-E2FFE4F43B4F}" dt="2020-06-03T12:25:43.999" v="1515" actId="1038"/>
          <ac:spMkLst>
            <pc:docMk/>
            <pc:sldMk cId="1322306824" sldId="270"/>
            <ac:spMk id="5" creationId="{E4720F5F-BDD4-4F23-A9CE-5757C1E9C4EA}"/>
          </ac:spMkLst>
        </pc:spChg>
        <pc:spChg chg="mod">
          <ac:chgData name="Sabrina De Oliveira" userId="34420f5773a88cdb" providerId="LiveId" clId="{7D17E82B-CE46-49E5-A84E-E2FFE4F43B4F}" dt="2020-06-03T12:14:23.186" v="1390" actId="20577"/>
          <ac:spMkLst>
            <pc:docMk/>
            <pc:sldMk cId="1322306824" sldId="270"/>
            <ac:spMk id="7" creationId="{894F5E17-16CC-4DD2-86BC-93A4E7658A0B}"/>
          </ac:spMkLst>
        </pc:spChg>
        <pc:spChg chg="add mod">
          <ac:chgData name="Sabrina De Oliveira" userId="34420f5773a88cdb" providerId="LiveId" clId="{7D17E82B-CE46-49E5-A84E-E2FFE4F43B4F}" dt="2020-06-08T12:01:30.923" v="12653" actId="20577"/>
          <ac:spMkLst>
            <pc:docMk/>
            <pc:sldMk cId="1322306824" sldId="270"/>
            <ac:spMk id="8" creationId="{A68265EC-899A-4797-BA10-2527F53415A9}"/>
          </ac:spMkLst>
        </pc:spChg>
        <pc:picChg chg="del ord">
          <ac:chgData name="Sabrina De Oliveira" userId="34420f5773a88cdb" providerId="LiveId" clId="{7D17E82B-CE46-49E5-A84E-E2FFE4F43B4F}" dt="2020-06-03T12:25:24.658" v="1511" actId="478"/>
          <ac:picMkLst>
            <pc:docMk/>
            <pc:sldMk cId="1322306824" sldId="270"/>
            <ac:picMk id="4" creationId="{F344BC6C-DBA6-470E-B0B4-6F53AE352E1C}"/>
          </ac:picMkLst>
        </pc:picChg>
      </pc:sldChg>
      <pc:sldChg chg="delSp modSp add mod">
        <pc:chgData name="Sabrina De Oliveira" userId="34420f5773a88cdb" providerId="LiveId" clId="{7D17E82B-CE46-49E5-A84E-E2FFE4F43B4F}" dt="2020-06-05T13:32:43.722" v="11691" actId="20577"/>
        <pc:sldMkLst>
          <pc:docMk/>
          <pc:sldMk cId="3685867582" sldId="271"/>
        </pc:sldMkLst>
        <pc:spChg chg="mod">
          <ac:chgData name="Sabrina De Oliveira" userId="34420f5773a88cdb" providerId="LiveId" clId="{7D17E82B-CE46-49E5-A84E-E2FFE4F43B4F}" dt="2020-06-05T13:32:43.722" v="11691" actId="20577"/>
          <ac:spMkLst>
            <pc:docMk/>
            <pc:sldMk cId="3685867582" sldId="271"/>
            <ac:spMk id="2" creationId="{E478C2A4-D0E8-418F-8551-91F0F80690CE}"/>
          </ac:spMkLst>
        </pc:spChg>
        <pc:spChg chg="del">
          <ac:chgData name="Sabrina De Oliveira" userId="34420f5773a88cdb" providerId="LiveId" clId="{7D17E82B-CE46-49E5-A84E-E2FFE4F43B4F}" dt="2020-06-03T12:28:32.499" v="1556" actId="478"/>
          <ac:spMkLst>
            <pc:docMk/>
            <pc:sldMk cId="3685867582" sldId="271"/>
            <ac:spMk id="5" creationId="{E4720F5F-BDD4-4F23-A9CE-5757C1E9C4EA}"/>
          </ac:spMkLst>
        </pc:spChg>
        <pc:spChg chg="mod">
          <ac:chgData name="Sabrina De Oliveira" userId="34420f5773a88cdb" providerId="LiveId" clId="{7D17E82B-CE46-49E5-A84E-E2FFE4F43B4F}" dt="2020-06-03T12:28:27.683" v="1553" actId="20577"/>
          <ac:spMkLst>
            <pc:docMk/>
            <pc:sldMk cId="3685867582" sldId="271"/>
            <ac:spMk id="7" creationId="{894F5E17-16CC-4DD2-86BC-93A4E7658A0B}"/>
          </ac:spMkLst>
        </pc:spChg>
        <pc:spChg chg="del mod">
          <ac:chgData name="Sabrina De Oliveira" userId="34420f5773a88cdb" providerId="LiveId" clId="{7D17E82B-CE46-49E5-A84E-E2FFE4F43B4F}" dt="2020-06-03T12:28:32.042" v="1555" actId="478"/>
          <ac:spMkLst>
            <pc:docMk/>
            <pc:sldMk cId="3685867582" sldId="271"/>
            <ac:spMk id="8" creationId="{A68265EC-899A-4797-BA10-2527F53415A9}"/>
          </ac:spMkLst>
        </pc:spChg>
      </pc:sldChg>
      <pc:sldChg chg="addSp delSp modSp add mod modNotesTx">
        <pc:chgData name="Sabrina De Oliveira" userId="34420f5773a88cdb" providerId="LiveId" clId="{7D17E82B-CE46-49E5-A84E-E2FFE4F43B4F}" dt="2020-06-06T12:39:45.490" v="12463" actId="20577"/>
        <pc:sldMkLst>
          <pc:docMk/>
          <pc:sldMk cId="133257320" sldId="272"/>
        </pc:sldMkLst>
        <pc:spChg chg="add mod">
          <ac:chgData name="Sabrina De Oliveira" userId="34420f5773a88cdb" providerId="LiveId" clId="{7D17E82B-CE46-49E5-A84E-E2FFE4F43B4F}" dt="2020-06-03T13:32:01.348" v="3103" actId="1076"/>
          <ac:spMkLst>
            <pc:docMk/>
            <pc:sldMk cId="133257320" sldId="272"/>
            <ac:spMk id="4" creationId="{6311EA37-218B-4B5F-BA7A-A78CC7C094E8}"/>
          </ac:spMkLst>
        </pc:spChg>
        <pc:spChg chg="mod ord">
          <ac:chgData name="Sabrina De Oliveira" userId="34420f5773a88cdb" providerId="LiveId" clId="{7D17E82B-CE46-49E5-A84E-E2FFE4F43B4F}" dt="2020-06-03T13:31:54.674" v="3102" actId="167"/>
          <ac:spMkLst>
            <pc:docMk/>
            <pc:sldMk cId="133257320" sldId="272"/>
            <ac:spMk id="7" creationId="{041F3778-7216-4345-9C36-30D7F3349F41}"/>
          </ac:spMkLst>
        </pc:spChg>
        <pc:spChg chg="mod">
          <ac:chgData name="Sabrina De Oliveira" userId="34420f5773a88cdb" providerId="LiveId" clId="{7D17E82B-CE46-49E5-A84E-E2FFE4F43B4F}" dt="2020-06-03T13:32:01.348" v="3103" actId="1076"/>
          <ac:spMkLst>
            <pc:docMk/>
            <pc:sldMk cId="133257320" sldId="272"/>
            <ac:spMk id="13" creationId="{CF9D096C-FB83-4A91-932F-5BD89A1A43CE}"/>
          </ac:spMkLst>
        </pc:spChg>
        <pc:picChg chg="add mod ord">
          <ac:chgData name="Sabrina De Oliveira" userId="34420f5773a88cdb" providerId="LiveId" clId="{7D17E82B-CE46-49E5-A84E-E2FFE4F43B4F}" dt="2020-06-03T13:32:01.348" v="3103" actId="1076"/>
          <ac:picMkLst>
            <pc:docMk/>
            <pc:sldMk cId="133257320" sldId="272"/>
            <ac:picMk id="3" creationId="{432E9C5D-3578-41A5-AA02-B642883E2D0B}"/>
          </ac:picMkLst>
        </pc:picChg>
        <pc:picChg chg="del">
          <ac:chgData name="Sabrina De Oliveira" userId="34420f5773a88cdb" providerId="LiveId" clId="{7D17E82B-CE46-49E5-A84E-E2FFE4F43B4F}" dt="2020-06-03T13:16:19.360" v="2002" actId="478"/>
          <ac:picMkLst>
            <pc:docMk/>
            <pc:sldMk cId="133257320" sldId="272"/>
            <ac:picMk id="11" creationId="{EC0C8E63-ED69-47BF-8863-B1E8E50B3F66}"/>
          </ac:picMkLst>
        </pc:picChg>
        <pc:picChg chg="del">
          <ac:chgData name="Sabrina De Oliveira" userId="34420f5773a88cdb" providerId="LiveId" clId="{7D17E82B-CE46-49E5-A84E-E2FFE4F43B4F}" dt="2020-06-03T13:16:19.360" v="2002" actId="478"/>
          <ac:picMkLst>
            <pc:docMk/>
            <pc:sldMk cId="133257320" sldId="272"/>
            <ac:picMk id="12" creationId="{BF0691ED-F8DC-452C-B6FE-61AB5984F784}"/>
          </ac:picMkLst>
        </pc:picChg>
      </pc:sldChg>
      <pc:sldChg chg="addSp delSp modSp add del mod modTransition delAnim modAnim">
        <pc:chgData name="Sabrina De Oliveira" userId="34420f5773a88cdb" providerId="LiveId" clId="{7D17E82B-CE46-49E5-A84E-E2FFE4F43B4F}" dt="2020-06-05T13:31:51.562" v="11682" actId="2696"/>
        <pc:sldMkLst>
          <pc:docMk/>
          <pc:sldMk cId="264485779" sldId="273"/>
        </pc:sldMkLst>
        <pc:spChg chg="del">
          <ac:chgData name="Sabrina De Oliveira" userId="34420f5773a88cdb" providerId="LiveId" clId="{7D17E82B-CE46-49E5-A84E-E2FFE4F43B4F}" dt="2020-06-04T09:10:34.371" v="4356" actId="478"/>
          <ac:spMkLst>
            <pc:docMk/>
            <pc:sldMk cId="264485779" sldId="273"/>
            <ac:spMk id="2" creationId="{67360215-9184-4679-84E4-9FE1A1D1DA82}"/>
          </ac:spMkLst>
        </pc:spChg>
        <pc:spChg chg="add mod">
          <ac:chgData name="Sabrina De Oliveira" userId="34420f5773a88cdb" providerId="LiveId" clId="{7D17E82B-CE46-49E5-A84E-E2FFE4F43B4F}" dt="2020-06-04T09:30:57.441" v="4920" actId="1076"/>
          <ac:spMkLst>
            <pc:docMk/>
            <pc:sldMk cId="264485779" sldId="273"/>
            <ac:spMk id="4" creationId="{9F4D49B0-22D2-4734-BB2D-4B846ACDFE64}"/>
          </ac:spMkLst>
        </pc:spChg>
        <pc:spChg chg="del">
          <ac:chgData name="Sabrina De Oliveira" userId="34420f5773a88cdb" providerId="LiveId" clId="{7D17E82B-CE46-49E5-A84E-E2FFE4F43B4F}" dt="2020-06-04T09:11:06.205" v="4361" actId="478"/>
          <ac:spMkLst>
            <pc:docMk/>
            <pc:sldMk cId="264485779" sldId="273"/>
            <ac:spMk id="5" creationId="{CF508E56-8564-44D9-81D6-58C38FD2897F}"/>
          </ac:spMkLst>
        </pc:spChg>
        <pc:spChg chg="mod">
          <ac:chgData name="Sabrina De Oliveira" userId="34420f5773a88cdb" providerId="LiveId" clId="{7D17E82B-CE46-49E5-A84E-E2FFE4F43B4F}" dt="2020-06-04T09:45:14.498" v="5329" actId="14100"/>
          <ac:spMkLst>
            <pc:docMk/>
            <pc:sldMk cId="264485779" sldId="273"/>
            <ac:spMk id="6" creationId="{A0CDB8A7-6652-4272-8211-AF65707FD7BD}"/>
          </ac:spMkLst>
        </pc:spChg>
        <pc:spChg chg="mod">
          <ac:chgData name="Sabrina De Oliveira" userId="34420f5773a88cdb" providerId="LiveId" clId="{7D17E82B-CE46-49E5-A84E-E2FFE4F43B4F}" dt="2020-06-04T11:22:41.272" v="5934" actId="20577"/>
          <ac:spMkLst>
            <pc:docMk/>
            <pc:sldMk cId="264485779" sldId="273"/>
            <ac:spMk id="7" creationId="{894F5E17-16CC-4DD2-86BC-93A4E7658A0B}"/>
          </ac:spMkLst>
        </pc:spChg>
        <pc:spChg chg="mod">
          <ac:chgData name="Sabrina De Oliveira" userId="34420f5773a88cdb" providerId="LiveId" clId="{7D17E82B-CE46-49E5-A84E-E2FFE4F43B4F}" dt="2020-06-04T09:45:55.354" v="5333" actId="1076"/>
          <ac:spMkLst>
            <pc:docMk/>
            <pc:sldMk cId="264485779" sldId="273"/>
            <ac:spMk id="8" creationId="{6B4F1836-D168-44A0-AC7F-52CAAC248743}"/>
          </ac:spMkLst>
        </pc:spChg>
        <pc:spChg chg="mod">
          <ac:chgData name="Sabrina De Oliveira" userId="34420f5773a88cdb" providerId="LiveId" clId="{7D17E82B-CE46-49E5-A84E-E2FFE4F43B4F}" dt="2020-06-04T09:45:55.354" v="5333" actId="1076"/>
          <ac:spMkLst>
            <pc:docMk/>
            <pc:sldMk cId="264485779" sldId="273"/>
            <ac:spMk id="9" creationId="{F03F9F49-502F-4B3D-994F-EAD70FD19E32}"/>
          </ac:spMkLst>
        </pc:spChg>
        <pc:spChg chg="add mod">
          <ac:chgData name="Sabrina De Oliveira" userId="34420f5773a88cdb" providerId="LiveId" clId="{7D17E82B-CE46-49E5-A84E-E2FFE4F43B4F}" dt="2020-06-04T09:45:55.354" v="5333" actId="1076"/>
          <ac:spMkLst>
            <pc:docMk/>
            <pc:sldMk cId="264485779" sldId="273"/>
            <ac:spMk id="10" creationId="{A22357CB-6840-44FE-BF38-B638938C20D4}"/>
          </ac:spMkLst>
        </pc:spChg>
        <pc:spChg chg="add mod">
          <ac:chgData name="Sabrina De Oliveira" userId="34420f5773a88cdb" providerId="LiveId" clId="{7D17E82B-CE46-49E5-A84E-E2FFE4F43B4F}" dt="2020-06-04T10:12:00.249" v="5906" actId="115"/>
          <ac:spMkLst>
            <pc:docMk/>
            <pc:sldMk cId="264485779" sldId="273"/>
            <ac:spMk id="11" creationId="{E2B60C8A-665C-42BF-9885-88C74FF9DBE7}"/>
          </ac:spMkLst>
        </pc:spChg>
        <pc:spChg chg="add mod ord">
          <ac:chgData name="Sabrina De Oliveira" userId="34420f5773a88cdb" providerId="LiveId" clId="{7D17E82B-CE46-49E5-A84E-E2FFE4F43B4F}" dt="2020-06-04T11:22:36.313" v="5927" actId="1076"/>
          <ac:spMkLst>
            <pc:docMk/>
            <pc:sldMk cId="264485779" sldId="273"/>
            <ac:spMk id="12" creationId="{8D4394BA-B62D-4D84-BCDF-1384FEBD9E0F}"/>
          </ac:spMkLst>
        </pc:spChg>
        <pc:spChg chg="add del mod">
          <ac:chgData name="Sabrina De Oliveira" userId="34420f5773a88cdb" providerId="LiveId" clId="{7D17E82B-CE46-49E5-A84E-E2FFE4F43B4F}" dt="2020-06-04T09:18:27.472" v="4542" actId="478"/>
          <ac:spMkLst>
            <pc:docMk/>
            <pc:sldMk cId="264485779" sldId="273"/>
            <ac:spMk id="13" creationId="{7875E2A7-DDBC-4C86-BCF2-C6F031D04772}"/>
          </ac:spMkLst>
        </pc:spChg>
        <pc:spChg chg="add mod">
          <ac:chgData name="Sabrina De Oliveira" userId="34420f5773a88cdb" providerId="LiveId" clId="{7D17E82B-CE46-49E5-A84E-E2FFE4F43B4F}" dt="2020-06-04T10:11:55.769" v="5904" actId="115"/>
          <ac:spMkLst>
            <pc:docMk/>
            <pc:sldMk cId="264485779" sldId="273"/>
            <ac:spMk id="14" creationId="{71B66191-609D-4FA0-8611-89D2B93DB843}"/>
          </ac:spMkLst>
        </pc:spChg>
        <pc:spChg chg="add del mod">
          <ac:chgData name="Sabrina De Oliveira" userId="34420f5773a88cdb" providerId="LiveId" clId="{7D17E82B-CE46-49E5-A84E-E2FFE4F43B4F}" dt="2020-06-04T09:19:22.498" v="4571"/>
          <ac:spMkLst>
            <pc:docMk/>
            <pc:sldMk cId="264485779" sldId="273"/>
            <ac:spMk id="15" creationId="{FAB0A595-96E0-441E-BA82-B01C2DB94C98}"/>
          </ac:spMkLst>
        </pc:spChg>
        <pc:spChg chg="add mod">
          <ac:chgData name="Sabrina De Oliveira" userId="34420f5773a88cdb" providerId="LiveId" clId="{7D17E82B-CE46-49E5-A84E-E2FFE4F43B4F}" dt="2020-06-04T10:11:57.662" v="5905" actId="115"/>
          <ac:spMkLst>
            <pc:docMk/>
            <pc:sldMk cId="264485779" sldId="273"/>
            <ac:spMk id="16" creationId="{B094F5ED-909F-442E-8FE4-82EE0697CE2C}"/>
          </ac:spMkLst>
        </pc:spChg>
        <pc:spChg chg="add mod">
          <ac:chgData name="Sabrina De Oliveira" userId="34420f5773a88cdb" providerId="LiveId" clId="{7D17E82B-CE46-49E5-A84E-E2FFE4F43B4F}" dt="2020-06-04T09:45:38.723" v="5332" actId="1076"/>
          <ac:spMkLst>
            <pc:docMk/>
            <pc:sldMk cId="264485779" sldId="273"/>
            <ac:spMk id="17" creationId="{A52DB38D-0FE6-47DC-8647-3963E9E71692}"/>
          </ac:spMkLst>
        </pc:spChg>
        <pc:spChg chg="add mod">
          <ac:chgData name="Sabrina De Oliveira" userId="34420f5773a88cdb" providerId="LiveId" clId="{7D17E82B-CE46-49E5-A84E-E2FFE4F43B4F}" dt="2020-06-04T09:45:38.723" v="5332" actId="1076"/>
          <ac:spMkLst>
            <pc:docMk/>
            <pc:sldMk cId="264485779" sldId="273"/>
            <ac:spMk id="18" creationId="{43198365-10C7-48DC-96BE-B69561A9A6D4}"/>
          </ac:spMkLst>
        </pc:spChg>
        <pc:spChg chg="add del mod">
          <ac:chgData name="Sabrina De Oliveira" userId="34420f5773a88cdb" providerId="LiveId" clId="{7D17E82B-CE46-49E5-A84E-E2FFE4F43B4F}" dt="2020-06-04T09:25:33.991" v="4734" actId="478"/>
          <ac:spMkLst>
            <pc:docMk/>
            <pc:sldMk cId="264485779" sldId="273"/>
            <ac:spMk id="19" creationId="{E01C5051-ED16-49E5-A70C-7A6EA8A9E92A}"/>
          </ac:spMkLst>
        </pc:spChg>
        <pc:spChg chg="add mod">
          <ac:chgData name="Sabrina De Oliveira" userId="34420f5773a88cdb" providerId="LiveId" clId="{7D17E82B-CE46-49E5-A84E-E2FFE4F43B4F}" dt="2020-06-04T09:45:38.723" v="5332" actId="1076"/>
          <ac:spMkLst>
            <pc:docMk/>
            <pc:sldMk cId="264485779" sldId="273"/>
            <ac:spMk id="20" creationId="{A9B88161-787D-4FE1-81D0-370764C8DD13}"/>
          </ac:spMkLst>
        </pc:spChg>
        <pc:spChg chg="add mod">
          <ac:chgData name="Sabrina De Oliveira" userId="34420f5773a88cdb" providerId="LiveId" clId="{7D17E82B-CE46-49E5-A84E-E2FFE4F43B4F}" dt="2020-06-04T09:45:16.632" v="5330" actId="14100"/>
          <ac:spMkLst>
            <pc:docMk/>
            <pc:sldMk cId="264485779" sldId="273"/>
            <ac:spMk id="21" creationId="{E65BB7B2-5769-4F71-B68C-A8C19BA0704F}"/>
          </ac:spMkLst>
        </pc:spChg>
        <pc:spChg chg="add mod">
          <ac:chgData name="Sabrina De Oliveira" userId="34420f5773a88cdb" providerId="LiveId" clId="{7D17E82B-CE46-49E5-A84E-E2FFE4F43B4F}" dt="2020-06-04T09:41:05.184" v="5146" actId="1076"/>
          <ac:spMkLst>
            <pc:docMk/>
            <pc:sldMk cId="264485779" sldId="273"/>
            <ac:spMk id="22" creationId="{A55DF2B9-BF77-4AF5-AFD2-71E862477172}"/>
          </ac:spMkLst>
        </pc:spChg>
        <pc:spChg chg="add mod">
          <ac:chgData name="Sabrina De Oliveira" userId="34420f5773a88cdb" providerId="LiveId" clId="{7D17E82B-CE46-49E5-A84E-E2FFE4F43B4F}" dt="2020-06-04T09:41:28.514" v="5147" actId="1076"/>
          <ac:spMkLst>
            <pc:docMk/>
            <pc:sldMk cId="264485779" sldId="273"/>
            <ac:spMk id="23" creationId="{3267C9D8-09DD-4A1B-A998-64E45AE0C293}"/>
          </ac:spMkLst>
        </pc:spChg>
        <pc:spChg chg="add mod">
          <ac:chgData name="Sabrina De Oliveira" userId="34420f5773a88cdb" providerId="LiveId" clId="{7D17E82B-CE46-49E5-A84E-E2FFE4F43B4F}" dt="2020-06-04T09:46:25.866" v="5337" actId="14100"/>
          <ac:spMkLst>
            <pc:docMk/>
            <pc:sldMk cId="264485779" sldId="273"/>
            <ac:spMk id="24" creationId="{BC0BE190-4E3E-434F-8562-DEAF17657687}"/>
          </ac:spMkLst>
        </pc:spChg>
        <pc:spChg chg="add mod">
          <ac:chgData name="Sabrina De Oliveira" userId="34420f5773a88cdb" providerId="LiveId" clId="{7D17E82B-CE46-49E5-A84E-E2FFE4F43B4F}" dt="2020-06-04T10:13:58.180" v="5925" actId="1038"/>
          <ac:spMkLst>
            <pc:docMk/>
            <pc:sldMk cId="264485779" sldId="273"/>
            <ac:spMk id="25" creationId="{0FD0F596-275C-4C67-85E9-280FEE4571F3}"/>
          </ac:spMkLst>
        </pc:spChg>
        <pc:spChg chg="add del mod">
          <ac:chgData name="Sabrina De Oliveira" userId="34420f5773a88cdb" providerId="LiveId" clId="{7D17E82B-CE46-49E5-A84E-E2FFE4F43B4F}" dt="2020-06-04T09:33:40.299" v="4978"/>
          <ac:spMkLst>
            <pc:docMk/>
            <pc:sldMk cId="264485779" sldId="273"/>
            <ac:spMk id="26" creationId="{19AD2056-A005-4E6C-91FE-1155A2781878}"/>
          </ac:spMkLst>
        </pc:spChg>
        <pc:spChg chg="add mod">
          <ac:chgData name="Sabrina De Oliveira" userId="34420f5773a88cdb" providerId="LiveId" clId="{7D17E82B-CE46-49E5-A84E-E2FFE4F43B4F}" dt="2020-06-04T09:41:28.514" v="5147" actId="1076"/>
          <ac:spMkLst>
            <pc:docMk/>
            <pc:sldMk cId="264485779" sldId="273"/>
            <ac:spMk id="27" creationId="{657E4738-F279-44C6-B5EC-81FC516CB03E}"/>
          </ac:spMkLst>
        </pc:spChg>
        <pc:spChg chg="add mod">
          <ac:chgData name="Sabrina De Oliveira" userId="34420f5773a88cdb" providerId="LiveId" clId="{7D17E82B-CE46-49E5-A84E-E2FFE4F43B4F}" dt="2020-06-04T10:06:00.548" v="5794" actId="14100"/>
          <ac:spMkLst>
            <pc:docMk/>
            <pc:sldMk cId="264485779" sldId="273"/>
            <ac:spMk id="28" creationId="{7E144C90-A1CA-4205-8F61-19A1544A03E0}"/>
          </ac:spMkLst>
        </pc:spChg>
        <pc:spChg chg="add mod">
          <ac:chgData name="Sabrina De Oliveira" userId="34420f5773a88cdb" providerId="LiveId" clId="{7D17E82B-CE46-49E5-A84E-E2FFE4F43B4F}" dt="2020-06-04T10:06:00.548" v="5794" actId="14100"/>
          <ac:spMkLst>
            <pc:docMk/>
            <pc:sldMk cId="264485779" sldId="273"/>
            <ac:spMk id="29" creationId="{C694A89B-6034-4879-AF3E-5274449121F9}"/>
          </ac:spMkLst>
        </pc:spChg>
        <pc:spChg chg="add mod">
          <ac:chgData name="Sabrina De Oliveira" userId="34420f5773a88cdb" providerId="LiveId" clId="{7D17E82B-CE46-49E5-A84E-E2FFE4F43B4F}" dt="2020-06-04T09:41:28.514" v="5147" actId="1076"/>
          <ac:spMkLst>
            <pc:docMk/>
            <pc:sldMk cId="264485779" sldId="273"/>
            <ac:spMk id="30" creationId="{8EFBA7A2-620C-426B-B8EB-C6D2486B16A2}"/>
          </ac:spMkLst>
        </pc:spChg>
        <pc:spChg chg="add mod">
          <ac:chgData name="Sabrina De Oliveira" userId="34420f5773a88cdb" providerId="LiveId" clId="{7D17E82B-CE46-49E5-A84E-E2FFE4F43B4F}" dt="2020-06-04T10:01:11.963" v="5683" actId="14100"/>
          <ac:spMkLst>
            <pc:docMk/>
            <pc:sldMk cId="264485779" sldId="273"/>
            <ac:spMk id="31" creationId="{316235F6-D14B-403D-8162-2B4C24316461}"/>
          </ac:spMkLst>
        </pc:spChg>
        <pc:spChg chg="add mod ord">
          <ac:chgData name="Sabrina De Oliveira" userId="34420f5773a88cdb" providerId="LiveId" clId="{7D17E82B-CE46-49E5-A84E-E2FFE4F43B4F}" dt="2020-06-04T09:56:59.523" v="5533" actId="14100"/>
          <ac:spMkLst>
            <pc:docMk/>
            <pc:sldMk cId="264485779" sldId="273"/>
            <ac:spMk id="32" creationId="{1E68377B-9C54-4AEA-8137-EB976E3F8396}"/>
          </ac:spMkLst>
        </pc:spChg>
        <pc:spChg chg="add mod">
          <ac:chgData name="Sabrina De Oliveira" userId="34420f5773a88cdb" providerId="LiveId" clId="{7D17E82B-CE46-49E5-A84E-E2FFE4F43B4F}" dt="2020-06-04T09:46:17.082" v="5336" actId="1076"/>
          <ac:spMkLst>
            <pc:docMk/>
            <pc:sldMk cId="264485779" sldId="273"/>
            <ac:spMk id="33" creationId="{91C0A8D5-0109-4793-8E19-44AC4987D4AA}"/>
          </ac:spMkLst>
        </pc:spChg>
        <pc:spChg chg="add mod">
          <ac:chgData name="Sabrina De Oliveira" userId="34420f5773a88cdb" providerId="LiveId" clId="{7D17E82B-CE46-49E5-A84E-E2FFE4F43B4F}" dt="2020-06-04T10:02:01.363" v="5732" actId="1076"/>
          <ac:spMkLst>
            <pc:docMk/>
            <pc:sldMk cId="264485779" sldId="273"/>
            <ac:spMk id="34" creationId="{1E960B4D-7791-4870-BB0B-C6DBF7C0844B}"/>
          </ac:spMkLst>
        </pc:spChg>
        <pc:spChg chg="add del mod">
          <ac:chgData name="Sabrina De Oliveira" userId="34420f5773a88cdb" providerId="LiveId" clId="{7D17E82B-CE46-49E5-A84E-E2FFE4F43B4F}" dt="2020-06-04T09:40:29.918" v="5143"/>
          <ac:spMkLst>
            <pc:docMk/>
            <pc:sldMk cId="264485779" sldId="273"/>
            <ac:spMk id="35" creationId="{A0E74D9C-6CF2-4319-9925-B53FACB2584F}"/>
          </ac:spMkLst>
        </pc:spChg>
        <pc:spChg chg="add del mod">
          <ac:chgData name="Sabrina De Oliveira" userId="34420f5773a88cdb" providerId="LiveId" clId="{7D17E82B-CE46-49E5-A84E-E2FFE4F43B4F}" dt="2020-06-04T09:40:29.918" v="5143"/>
          <ac:spMkLst>
            <pc:docMk/>
            <pc:sldMk cId="264485779" sldId="273"/>
            <ac:spMk id="36" creationId="{0BACF478-CA99-45F2-A9DA-C6763830543C}"/>
          </ac:spMkLst>
        </pc:spChg>
        <pc:spChg chg="add mod">
          <ac:chgData name="Sabrina De Oliveira" userId="34420f5773a88cdb" providerId="LiveId" clId="{7D17E82B-CE46-49E5-A84E-E2FFE4F43B4F}" dt="2020-06-04T09:47:11.914" v="5347" actId="14100"/>
          <ac:spMkLst>
            <pc:docMk/>
            <pc:sldMk cId="264485779" sldId="273"/>
            <ac:spMk id="37" creationId="{BD5057D4-2904-4718-82AB-7A72ED7294BE}"/>
          </ac:spMkLst>
        </pc:spChg>
        <pc:spChg chg="add mod">
          <ac:chgData name="Sabrina De Oliveira" userId="34420f5773a88cdb" providerId="LiveId" clId="{7D17E82B-CE46-49E5-A84E-E2FFE4F43B4F}" dt="2020-06-04T10:07:25.439" v="5812" actId="20577"/>
          <ac:spMkLst>
            <pc:docMk/>
            <pc:sldMk cId="264485779" sldId="273"/>
            <ac:spMk id="38" creationId="{9923DBBB-6C7C-4709-ADAA-C4D4AD494136}"/>
          </ac:spMkLst>
        </pc:spChg>
        <pc:spChg chg="add mod">
          <ac:chgData name="Sabrina De Oliveira" userId="34420f5773a88cdb" providerId="LiveId" clId="{7D17E82B-CE46-49E5-A84E-E2FFE4F43B4F}" dt="2020-06-04T09:47:32.609" v="5352" actId="14100"/>
          <ac:spMkLst>
            <pc:docMk/>
            <pc:sldMk cId="264485779" sldId="273"/>
            <ac:spMk id="39" creationId="{06ABC8BB-FDAD-4E07-8768-8AFC05049AA9}"/>
          </ac:spMkLst>
        </pc:spChg>
        <pc:spChg chg="add mod">
          <ac:chgData name="Sabrina De Oliveira" userId="34420f5773a88cdb" providerId="LiveId" clId="{7D17E82B-CE46-49E5-A84E-E2FFE4F43B4F}" dt="2020-06-04T10:08:10.852" v="5845" actId="14100"/>
          <ac:spMkLst>
            <pc:docMk/>
            <pc:sldMk cId="264485779" sldId="273"/>
            <ac:spMk id="40" creationId="{784B83AF-322B-4008-A4D2-4849D5DD87CE}"/>
          </ac:spMkLst>
        </pc:spChg>
        <pc:spChg chg="add mod">
          <ac:chgData name="Sabrina De Oliveira" userId="34420f5773a88cdb" providerId="LiveId" clId="{7D17E82B-CE46-49E5-A84E-E2FFE4F43B4F}" dt="2020-06-04T10:07:02.713" v="5804" actId="20577"/>
          <ac:spMkLst>
            <pc:docMk/>
            <pc:sldMk cId="264485779" sldId="273"/>
            <ac:spMk id="41" creationId="{61D0900F-7D78-411D-B539-FAA82B3DA562}"/>
          </ac:spMkLst>
        </pc:spChg>
        <pc:spChg chg="add mod">
          <ac:chgData name="Sabrina De Oliveira" userId="34420f5773a88cdb" providerId="LiveId" clId="{7D17E82B-CE46-49E5-A84E-E2FFE4F43B4F}" dt="2020-06-04T11:44:25.434" v="6506" actId="20577"/>
          <ac:spMkLst>
            <pc:docMk/>
            <pc:sldMk cId="264485779" sldId="273"/>
            <ac:spMk id="42" creationId="{CA2742A3-3AEE-427E-B77C-6039F71808C3}"/>
          </ac:spMkLst>
        </pc:spChg>
        <pc:spChg chg="add mod ord">
          <ac:chgData name="Sabrina De Oliveira" userId="34420f5773a88cdb" providerId="LiveId" clId="{7D17E82B-CE46-49E5-A84E-E2FFE4F43B4F}" dt="2020-06-04T10:08:14.051" v="5846" actId="1076"/>
          <ac:spMkLst>
            <pc:docMk/>
            <pc:sldMk cId="264485779" sldId="273"/>
            <ac:spMk id="43" creationId="{F3FB63B0-7FA6-4E45-9A48-C78A3DF3710E}"/>
          </ac:spMkLst>
        </pc:spChg>
        <pc:spChg chg="add mod">
          <ac:chgData name="Sabrina De Oliveira" userId="34420f5773a88cdb" providerId="LiveId" clId="{7D17E82B-CE46-49E5-A84E-E2FFE4F43B4F}" dt="2020-06-04T09:52:11.890" v="5496" actId="208"/>
          <ac:spMkLst>
            <pc:docMk/>
            <pc:sldMk cId="264485779" sldId="273"/>
            <ac:spMk id="44" creationId="{3BE12194-528D-49DC-B026-6B075E13949D}"/>
          </ac:spMkLst>
        </pc:spChg>
        <pc:spChg chg="add mod">
          <ac:chgData name="Sabrina De Oliveira" userId="34420f5773a88cdb" providerId="LiveId" clId="{7D17E82B-CE46-49E5-A84E-E2FFE4F43B4F}" dt="2020-06-04T09:52:23.251" v="5498" actId="1076"/>
          <ac:spMkLst>
            <pc:docMk/>
            <pc:sldMk cId="264485779" sldId="273"/>
            <ac:spMk id="45" creationId="{B7AB0DC4-A3AC-4843-9994-BC3998FABF6A}"/>
          </ac:spMkLst>
        </pc:spChg>
        <pc:spChg chg="add mod">
          <ac:chgData name="Sabrina De Oliveira" userId="34420f5773a88cdb" providerId="LiveId" clId="{7D17E82B-CE46-49E5-A84E-E2FFE4F43B4F}" dt="2020-06-04T09:52:29.156" v="5500" actId="1076"/>
          <ac:spMkLst>
            <pc:docMk/>
            <pc:sldMk cId="264485779" sldId="273"/>
            <ac:spMk id="46" creationId="{76F72C73-C93F-4592-9F06-F9737F1C7F47}"/>
          </ac:spMkLst>
        </pc:spChg>
        <pc:spChg chg="add mod">
          <ac:chgData name="Sabrina De Oliveira" userId="34420f5773a88cdb" providerId="LiveId" clId="{7D17E82B-CE46-49E5-A84E-E2FFE4F43B4F}" dt="2020-06-04T09:52:38.233" v="5503" actId="1076"/>
          <ac:spMkLst>
            <pc:docMk/>
            <pc:sldMk cId="264485779" sldId="273"/>
            <ac:spMk id="47" creationId="{578CC41A-9235-445E-8662-862D60B91DA9}"/>
          </ac:spMkLst>
        </pc:spChg>
        <pc:spChg chg="add mod">
          <ac:chgData name="Sabrina De Oliveira" userId="34420f5773a88cdb" providerId="LiveId" clId="{7D17E82B-CE46-49E5-A84E-E2FFE4F43B4F}" dt="2020-06-04T09:52:50.762" v="5507" actId="1076"/>
          <ac:spMkLst>
            <pc:docMk/>
            <pc:sldMk cId="264485779" sldId="273"/>
            <ac:spMk id="48" creationId="{3EDFCF83-67B0-4DE1-A18E-1BF075CF1043}"/>
          </ac:spMkLst>
        </pc:spChg>
        <pc:spChg chg="add del mod">
          <ac:chgData name="Sabrina De Oliveira" userId="34420f5773a88cdb" providerId="LiveId" clId="{7D17E82B-CE46-49E5-A84E-E2FFE4F43B4F}" dt="2020-06-04T10:12:48.981" v="5910" actId="478"/>
          <ac:spMkLst>
            <pc:docMk/>
            <pc:sldMk cId="264485779" sldId="273"/>
            <ac:spMk id="49" creationId="{E126294E-3850-4CCC-A7B9-4BD83304C395}"/>
          </ac:spMkLst>
        </pc:spChg>
        <pc:spChg chg="add mod">
          <ac:chgData name="Sabrina De Oliveira" userId="34420f5773a88cdb" providerId="LiveId" clId="{7D17E82B-CE46-49E5-A84E-E2FFE4F43B4F}" dt="2020-06-04T10:01:04.570" v="5682" actId="1076"/>
          <ac:spMkLst>
            <pc:docMk/>
            <pc:sldMk cId="264485779" sldId="273"/>
            <ac:spMk id="50" creationId="{2BD2A54A-3866-404C-9FDD-A5F86393303D}"/>
          </ac:spMkLst>
        </pc:spChg>
        <pc:spChg chg="add mod">
          <ac:chgData name="Sabrina De Oliveira" userId="34420f5773a88cdb" providerId="LiveId" clId="{7D17E82B-CE46-49E5-A84E-E2FFE4F43B4F}" dt="2020-06-04T10:13:10.820" v="5914" actId="688"/>
          <ac:spMkLst>
            <pc:docMk/>
            <pc:sldMk cId="264485779" sldId="273"/>
            <ac:spMk id="73" creationId="{BC408EF7-3B02-4D46-AAC3-FDC96A220D1F}"/>
          </ac:spMkLst>
        </pc:spChg>
        <pc:spChg chg="add del mod">
          <ac:chgData name="Sabrina De Oliveira" userId="34420f5773a88cdb" providerId="LiveId" clId="{7D17E82B-CE46-49E5-A84E-E2FFE4F43B4F}" dt="2020-06-05T09:00:10.903" v="10251" actId="478"/>
          <ac:spMkLst>
            <pc:docMk/>
            <pc:sldMk cId="264485779" sldId="273"/>
            <ac:spMk id="75" creationId="{3A391306-7E8E-4BFE-89E7-0EE9A7FCB37F}"/>
          </ac:spMkLst>
        </pc:spChg>
        <pc:spChg chg="add mod">
          <ac:chgData name="Sabrina De Oliveira" userId="34420f5773a88cdb" providerId="LiveId" clId="{7D17E82B-CE46-49E5-A84E-E2FFE4F43B4F}" dt="2020-06-04T12:09:32.679" v="6898" actId="1037"/>
          <ac:spMkLst>
            <pc:docMk/>
            <pc:sldMk cId="264485779" sldId="273"/>
            <ac:spMk id="76" creationId="{A486369B-7EA2-4C04-8CB1-47DF3F5F6E8A}"/>
          </ac:spMkLst>
        </pc:spChg>
        <pc:picChg chg="del">
          <ac:chgData name="Sabrina De Oliveira" userId="34420f5773a88cdb" providerId="LiveId" clId="{7D17E82B-CE46-49E5-A84E-E2FFE4F43B4F}" dt="2020-06-04T11:23:19.140" v="5939" actId="478"/>
          <ac:picMkLst>
            <pc:docMk/>
            <pc:sldMk cId="264485779" sldId="273"/>
            <ac:picMk id="3" creationId="{98CC7CE1-7573-454D-BEE5-062E070761E2}"/>
          </ac:picMkLst>
        </pc:picChg>
        <pc:picChg chg="add del mod">
          <ac:chgData name="Sabrina De Oliveira" userId="34420f5773a88cdb" providerId="LiveId" clId="{7D17E82B-CE46-49E5-A84E-E2FFE4F43B4F}" dt="2020-06-04T10:04:40.224" v="5776" actId="478"/>
          <ac:picMkLst>
            <pc:docMk/>
            <pc:sldMk cId="264485779" sldId="273"/>
            <ac:picMk id="52" creationId="{CE2AD671-7743-4803-A4CE-3D0739CF924D}"/>
          </ac:picMkLst>
        </pc:picChg>
        <pc:picChg chg="add del mod">
          <ac:chgData name="Sabrina De Oliveira" userId="34420f5773a88cdb" providerId="LiveId" clId="{7D17E82B-CE46-49E5-A84E-E2FFE4F43B4F}" dt="2020-06-04T10:09:17.242" v="5855" actId="478"/>
          <ac:picMkLst>
            <pc:docMk/>
            <pc:sldMk cId="264485779" sldId="273"/>
            <ac:picMk id="54" creationId="{ADDAFB40-C062-4215-9CF7-C2DFA43D1CF1}"/>
          </ac:picMkLst>
        </pc:picChg>
        <pc:picChg chg="add mod">
          <ac:chgData name="Sabrina De Oliveira" userId="34420f5773a88cdb" providerId="LiveId" clId="{7D17E82B-CE46-49E5-A84E-E2FFE4F43B4F}" dt="2020-06-04T10:05:27.515" v="5788" actId="1076"/>
          <ac:picMkLst>
            <pc:docMk/>
            <pc:sldMk cId="264485779" sldId="273"/>
            <ac:picMk id="56" creationId="{6DA9B005-9FBA-4B48-B5AD-69FDB8BFDF49}"/>
          </ac:picMkLst>
        </pc:picChg>
        <pc:picChg chg="add mod">
          <ac:chgData name="Sabrina De Oliveira" userId="34420f5773a88cdb" providerId="LiveId" clId="{7D17E82B-CE46-49E5-A84E-E2FFE4F43B4F}" dt="2020-06-04T10:05:37.034" v="5791" actId="1076"/>
          <ac:picMkLst>
            <pc:docMk/>
            <pc:sldMk cId="264485779" sldId="273"/>
            <ac:picMk id="58" creationId="{9E8D434A-56BB-40A4-8308-259680634CB7}"/>
          </ac:picMkLst>
        </pc:picChg>
        <pc:picChg chg="add mod">
          <ac:chgData name="Sabrina De Oliveira" userId="34420f5773a88cdb" providerId="LiveId" clId="{7D17E82B-CE46-49E5-A84E-E2FFE4F43B4F}" dt="2020-06-04T10:05:42.131" v="5792" actId="1076"/>
          <ac:picMkLst>
            <pc:docMk/>
            <pc:sldMk cId="264485779" sldId="273"/>
            <ac:picMk id="60" creationId="{A5149666-3A0E-480C-8F1A-D9EABB7CCEE0}"/>
          </ac:picMkLst>
        </pc:picChg>
        <pc:picChg chg="add mod">
          <ac:chgData name="Sabrina De Oliveira" userId="34420f5773a88cdb" providerId="LiveId" clId="{7D17E82B-CE46-49E5-A84E-E2FFE4F43B4F}" dt="2020-06-04T10:08:30.740" v="5848" actId="1076"/>
          <ac:picMkLst>
            <pc:docMk/>
            <pc:sldMk cId="264485779" sldId="273"/>
            <ac:picMk id="62" creationId="{C3DF032B-4E26-48F0-924B-34313C296ADA}"/>
          </ac:picMkLst>
        </pc:picChg>
        <pc:picChg chg="add mod">
          <ac:chgData name="Sabrina De Oliveira" userId="34420f5773a88cdb" providerId="LiveId" clId="{7D17E82B-CE46-49E5-A84E-E2FFE4F43B4F}" dt="2020-06-04T10:13:58.180" v="5925" actId="1038"/>
          <ac:picMkLst>
            <pc:docMk/>
            <pc:sldMk cId="264485779" sldId="273"/>
            <ac:picMk id="64" creationId="{2C5D4CBF-36D8-443A-9440-F3B5CC4D9A0A}"/>
          </ac:picMkLst>
        </pc:picChg>
        <pc:picChg chg="add mod">
          <ac:chgData name="Sabrina De Oliveira" userId="34420f5773a88cdb" providerId="LiveId" clId="{7D17E82B-CE46-49E5-A84E-E2FFE4F43B4F}" dt="2020-06-04T10:09:24.529" v="5857" actId="1036"/>
          <ac:picMkLst>
            <pc:docMk/>
            <pc:sldMk cId="264485779" sldId="273"/>
            <ac:picMk id="66" creationId="{08A416A4-D9DF-45EE-8A5F-6C04F3E080B7}"/>
          </ac:picMkLst>
        </pc:picChg>
        <pc:picChg chg="add mod">
          <ac:chgData name="Sabrina De Oliveira" userId="34420f5773a88cdb" providerId="LiveId" clId="{7D17E82B-CE46-49E5-A84E-E2FFE4F43B4F}" dt="2020-06-04T10:09:35.360" v="5869" actId="1035"/>
          <ac:picMkLst>
            <pc:docMk/>
            <pc:sldMk cId="264485779" sldId="273"/>
            <ac:picMk id="68" creationId="{B92A1A38-3769-45BE-8D55-83778A730B2D}"/>
          </ac:picMkLst>
        </pc:picChg>
        <pc:picChg chg="add mod">
          <ac:chgData name="Sabrina De Oliveira" userId="34420f5773a88cdb" providerId="LiveId" clId="{7D17E82B-CE46-49E5-A84E-E2FFE4F43B4F}" dt="2020-06-04T10:13:25.260" v="5918" actId="1036"/>
          <ac:picMkLst>
            <pc:docMk/>
            <pc:sldMk cId="264485779" sldId="273"/>
            <ac:picMk id="70" creationId="{BFA84CE7-B30B-4EAB-992F-55AE1E26CEA8}"/>
          </ac:picMkLst>
        </pc:picChg>
        <pc:picChg chg="add mod">
          <ac:chgData name="Sabrina De Oliveira" userId="34420f5773a88cdb" providerId="LiveId" clId="{7D17E82B-CE46-49E5-A84E-E2FFE4F43B4F}" dt="2020-06-04T10:05:13.780" v="5784" actId="1076"/>
          <ac:picMkLst>
            <pc:docMk/>
            <pc:sldMk cId="264485779" sldId="273"/>
            <ac:picMk id="72" creationId="{43700283-400F-4422-9FF7-AB4D67F21247}"/>
          </ac:picMkLst>
        </pc:picChg>
        <pc:picChg chg="add mod ord">
          <ac:chgData name="Sabrina De Oliveira" userId="34420f5773a88cdb" providerId="LiveId" clId="{7D17E82B-CE46-49E5-A84E-E2FFE4F43B4F}" dt="2020-06-04T11:23:17.538" v="5938" actId="167"/>
          <ac:picMkLst>
            <pc:docMk/>
            <pc:sldMk cId="264485779" sldId="273"/>
            <ac:picMk id="74" creationId="{8F6661C5-69A3-4015-A4C8-ABCB4476C93A}"/>
          </ac:picMkLst>
        </pc:picChg>
      </pc:sldChg>
      <pc:sldChg chg="addSp delSp modSp add mod ord delAnim modAnim">
        <pc:chgData name="Sabrina De Oliveira" userId="34420f5773a88cdb" providerId="LiveId" clId="{7D17E82B-CE46-49E5-A84E-E2FFE4F43B4F}" dt="2020-06-08T12:08:14.473" v="12702" actId="1035"/>
        <pc:sldMkLst>
          <pc:docMk/>
          <pc:sldMk cId="4262503204" sldId="274"/>
        </pc:sldMkLst>
        <pc:spChg chg="mod">
          <ac:chgData name="Sabrina De Oliveira" userId="34420f5773a88cdb" providerId="LiveId" clId="{7D17E82B-CE46-49E5-A84E-E2FFE4F43B4F}" dt="2020-06-05T08:49:11.540" v="10104" actId="14100"/>
          <ac:spMkLst>
            <pc:docMk/>
            <pc:sldMk cId="4262503204" sldId="274"/>
            <ac:spMk id="6" creationId="{A0CDB8A7-6652-4272-8211-AF65707FD7BD}"/>
          </ac:spMkLst>
        </pc:spChg>
        <pc:spChg chg="mod">
          <ac:chgData name="Sabrina De Oliveira" userId="34420f5773a88cdb" providerId="LiveId" clId="{7D17E82B-CE46-49E5-A84E-E2FFE4F43B4F}" dt="2020-06-05T08:56:15.817" v="10194" actId="1076"/>
          <ac:spMkLst>
            <pc:docMk/>
            <pc:sldMk cId="4262503204" sldId="274"/>
            <ac:spMk id="7" creationId="{894F5E17-16CC-4DD2-86BC-93A4E7658A0B}"/>
          </ac:spMkLst>
        </pc:spChg>
        <pc:spChg chg="mod">
          <ac:chgData name="Sabrina De Oliveira" userId="34420f5773a88cdb" providerId="LiveId" clId="{7D17E82B-CE46-49E5-A84E-E2FFE4F43B4F}" dt="2020-06-05T08:54:58.364" v="10180" actId="20577"/>
          <ac:spMkLst>
            <pc:docMk/>
            <pc:sldMk cId="4262503204" sldId="274"/>
            <ac:spMk id="8" creationId="{6B4F1836-D168-44A0-AC7F-52CAAC248743}"/>
          </ac:spMkLst>
        </pc:spChg>
        <pc:spChg chg="mod">
          <ac:chgData name="Sabrina De Oliveira" userId="34420f5773a88cdb" providerId="LiveId" clId="{7D17E82B-CE46-49E5-A84E-E2FFE4F43B4F}" dt="2020-06-05T08:54:56.958" v="10179" actId="20577"/>
          <ac:spMkLst>
            <pc:docMk/>
            <pc:sldMk cId="4262503204" sldId="274"/>
            <ac:spMk id="9" creationId="{F03F9F49-502F-4B3D-994F-EAD70FD19E32}"/>
          </ac:spMkLst>
        </pc:spChg>
        <pc:spChg chg="mod">
          <ac:chgData name="Sabrina De Oliveira" userId="34420f5773a88cdb" providerId="LiveId" clId="{7D17E82B-CE46-49E5-A84E-E2FFE4F43B4F}" dt="2020-06-08T12:00:11.299" v="12638" actId="14100"/>
          <ac:spMkLst>
            <pc:docMk/>
            <pc:sldMk cId="4262503204" sldId="274"/>
            <ac:spMk id="10" creationId="{A22357CB-6840-44FE-BF38-B638938C20D4}"/>
          </ac:spMkLst>
        </pc:spChg>
        <pc:spChg chg="mod">
          <ac:chgData name="Sabrina De Oliveira" userId="34420f5773a88cdb" providerId="LiveId" clId="{7D17E82B-CE46-49E5-A84E-E2FFE4F43B4F}" dt="2020-06-05T08:54:33.344" v="10166" actId="20577"/>
          <ac:spMkLst>
            <pc:docMk/>
            <pc:sldMk cId="4262503204" sldId="274"/>
            <ac:spMk id="11" creationId="{E2B60C8A-665C-42BF-9885-88C74FF9DBE7}"/>
          </ac:spMkLst>
        </pc:spChg>
        <pc:spChg chg="mod">
          <ac:chgData name="Sabrina De Oliveira" userId="34420f5773a88cdb" providerId="LiveId" clId="{7D17E82B-CE46-49E5-A84E-E2FFE4F43B4F}" dt="2020-06-04T11:28:56.354" v="6038" actId="1076"/>
          <ac:spMkLst>
            <pc:docMk/>
            <pc:sldMk cId="4262503204" sldId="274"/>
            <ac:spMk id="16" creationId="{B094F5ED-909F-442E-8FE4-82EE0697CE2C}"/>
          </ac:spMkLst>
        </pc:spChg>
        <pc:spChg chg="mod">
          <ac:chgData name="Sabrina De Oliveira" userId="34420f5773a88cdb" providerId="LiveId" clId="{7D17E82B-CE46-49E5-A84E-E2FFE4F43B4F}" dt="2020-06-05T08:54:35.052" v="10167" actId="20577"/>
          <ac:spMkLst>
            <pc:docMk/>
            <pc:sldMk cId="4262503204" sldId="274"/>
            <ac:spMk id="17" creationId="{A52DB38D-0FE6-47DC-8647-3963E9E71692}"/>
          </ac:spMkLst>
        </pc:spChg>
        <pc:spChg chg="mod">
          <ac:chgData name="Sabrina De Oliveira" userId="34420f5773a88cdb" providerId="LiveId" clId="{7D17E82B-CE46-49E5-A84E-E2FFE4F43B4F}" dt="2020-06-05T08:54:39.463" v="10170" actId="20577"/>
          <ac:spMkLst>
            <pc:docMk/>
            <pc:sldMk cId="4262503204" sldId="274"/>
            <ac:spMk id="18" creationId="{43198365-10C7-48DC-96BE-B69561A9A6D4}"/>
          </ac:spMkLst>
        </pc:spChg>
        <pc:spChg chg="mod">
          <ac:chgData name="Sabrina De Oliveira" userId="34420f5773a88cdb" providerId="LiveId" clId="{7D17E82B-CE46-49E5-A84E-E2FFE4F43B4F}" dt="2020-06-05T08:54:46.215" v="10173" actId="20577"/>
          <ac:spMkLst>
            <pc:docMk/>
            <pc:sldMk cId="4262503204" sldId="274"/>
            <ac:spMk id="20" creationId="{A9B88161-787D-4FE1-81D0-370764C8DD13}"/>
          </ac:spMkLst>
        </pc:spChg>
        <pc:spChg chg="mod">
          <ac:chgData name="Sabrina De Oliveira" userId="34420f5773a88cdb" providerId="LiveId" clId="{7D17E82B-CE46-49E5-A84E-E2FFE4F43B4F}" dt="2020-06-05T08:49:11.540" v="10104" actId="14100"/>
          <ac:spMkLst>
            <pc:docMk/>
            <pc:sldMk cId="4262503204" sldId="274"/>
            <ac:spMk id="21" creationId="{E65BB7B2-5769-4F71-B68C-A8C19BA0704F}"/>
          </ac:spMkLst>
        </pc:spChg>
        <pc:spChg chg="mod">
          <ac:chgData name="Sabrina De Oliveira" userId="34420f5773a88cdb" providerId="LiveId" clId="{7D17E82B-CE46-49E5-A84E-E2FFE4F43B4F}" dt="2020-06-05T08:56:09.169" v="10192" actId="14100"/>
          <ac:spMkLst>
            <pc:docMk/>
            <pc:sldMk cId="4262503204" sldId="274"/>
            <ac:spMk id="23" creationId="{3267C9D8-09DD-4A1B-A998-64E45AE0C293}"/>
          </ac:spMkLst>
        </pc:spChg>
        <pc:spChg chg="mod">
          <ac:chgData name="Sabrina De Oliveira" userId="34420f5773a88cdb" providerId="LiveId" clId="{7D17E82B-CE46-49E5-A84E-E2FFE4F43B4F}" dt="2020-06-05T08:55:21.553" v="10183" actId="14100"/>
          <ac:spMkLst>
            <pc:docMk/>
            <pc:sldMk cId="4262503204" sldId="274"/>
            <ac:spMk id="24" creationId="{BC0BE190-4E3E-434F-8562-DEAF17657687}"/>
          </ac:spMkLst>
        </pc:spChg>
        <pc:spChg chg="mod">
          <ac:chgData name="Sabrina De Oliveira" userId="34420f5773a88cdb" providerId="LiveId" clId="{7D17E82B-CE46-49E5-A84E-E2FFE4F43B4F}" dt="2020-06-05T08:57:46.097" v="10242" actId="14100"/>
          <ac:spMkLst>
            <pc:docMk/>
            <pc:sldMk cId="4262503204" sldId="274"/>
            <ac:spMk id="25" creationId="{0FD0F596-275C-4C67-85E9-280FEE4571F3}"/>
          </ac:spMkLst>
        </pc:spChg>
        <pc:spChg chg="mod">
          <ac:chgData name="Sabrina De Oliveira" userId="34420f5773a88cdb" providerId="LiveId" clId="{7D17E82B-CE46-49E5-A84E-E2FFE4F43B4F}" dt="2020-06-05T08:56:06.945" v="10191" actId="14100"/>
          <ac:spMkLst>
            <pc:docMk/>
            <pc:sldMk cId="4262503204" sldId="274"/>
            <ac:spMk id="28" creationId="{7E144C90-A1CA-4205-8F61-19A1544A03E0}"/>
          </ac:spMkLst>
        </pc:spChg>
        <pc:spChg chg="mod">
          <ac:chgData name="Sabrina De Oliveira" userId="34420f5773a88cdb" providerId="LiveId" clId="{7D17E82B-CE46-49E5-A84E-E2FFE4F43B4F}" dt="2020-06-05T08:56:06.945" v="10191" actId="14100"/>
          <ac:spMkLst>
            <pc:docMk/>
            <pc:sldMk cId="4262503204" sldId="274"/>
            <ac:spMk id="29" creationId="{C694A89B-6034-4879-AF3E-5274449121F9}"/>
          </ac:spMkLst>
        </pc:spChg>
        <pc:spChg chg="mod">
          <ac:chgData name="Sabrina De Oliveira" userId="34420f5773a88cdb" providerId="LiveId" clId="{7D17E82B-CE46-49E5-A84E-E2FFE4F43B4F}" dt="2020-06-05T08:55:33.082" v="10185" actId="14100"/>
          <ac:spMkLst>
            <pc:docMk/>
            <pc:sldMk cId="4262503204" sldId="274"/>
            <ac:spMk id="31" creationId="{316235F6-D14B-403D-8162-2B4C24316461}"/>
          </ac:spMkLst>
        </pc:spChg>
        <pc:spChg chg="mod">
          <ac:chgData name="Sabrina De Oliveira" userId="34420f5773a88cdb" providerId="LiveId" clId="{7D17E82B-CE46-49E5-A84E-E2FFE4F43B4F}" dt="2020-06-05T08:55:33.082" v="10185" actId="14100"/>
          <ac:spMkLst>
            <pc:docMk/>
            <pc:sldMk cId="4262503204" sldId="274"/>
            <ac:spMk id="32" creationId="{1E68377B-9C54-4AEA-8137-EB976E3F8396}"/>
          </ac:spMkLst>
        </pc:spChg>
        <pc:spChg chg="mod">
          <ac:chgData name="Sabrina De Oliveira" userId="34420f5773a88cdb" providerId="LiveId" clId="{7D17E82B-CE46-49E5-A84E-E2FFE4F43B4F}" dt="2020-06-05T08:55:27.218" v="10184" actId="1076"/>
          <ac:spMkLst>
            <pc:docMk/>
            <pc:sldMk cId="4262503204" sldId="274"/>
            <ac:spMk id="33" creationId="{91C0A8D5-0109-4793-8E19-44AC4987D4AA}"/>
          </ac:spMkLst>
        </pc:spChg>
        <pc:spChg chg="mod">
          <ac:chgData name="Sabrina De Oliveira" userId="34420f5773a88cdb" providerId="LiveId" clId="{7D17E82B-CE46-49E5-A84E-E2FFE4F43B4F}" dt="2020-06-07T15:19:41.589" v="12635" actId="5793"/>
          <ac:spMkLst>
            <pc:docMk/>
            <pc:sldMk cId="4262503204" sldId="274"/>
            <ac:spMk id="34" creationId="{1E960B4D-7791-4870-BB0B-C6DBF7C0844B}"/>
          </ac:spMkLst>
        </pc:spChg>
        <pc:spChg chg="del">
          <ac:chgData name="Sabrina De Oliveira" userId="34420f5773a88cdb" providerId="LiveId" clId="{7D17E82B-CE46-49E5-A84E-E2FFE4F43B4F}" dt="2020-06-05T08:56:39.848" v="10196" actId="478"/>
          <ac:spMkLst>
            <pc:docMk/>
            <pc:sldMk cId="4262503204" sldId="274"/>
            <ac:spMk id="37" creationId="{BD5057D4-2904-4718-82AB-7A72ED7294BE}"/>
          </ac:spMkLst>
        </pc:spChg>
        <pc:spChg chg="del">
          <ac:chgData name="Sabrina De Oliveira" userId="34420f5773a88cdb" providerId="LiveId" clId="{7D17E82B-CE46-49E5-A84E-E2FFE4F43B4F}" dt="2020-06-05T08:56:36.117" v="10195" actId="478"/>
          <ac:spMkLst>
            <pc:docMk/>
            <pc:sldMk cId="4262503204" sldId="274"/>
            <ac:spMk id="38" creationId="{9923DBBB-6C7C-4709-ADAA-C4D4AD494136}"/>
          </ac:spMkLst>
        </pc:spChg>
        <pc:spChg chg="del">
          <ac:chgData name="Sabrina De Oliveira" userId="34420f5773a88cdb" providerId="LiveId" clId="{7D17E82B-CE46-49E5-A84E-E2FFE4F43B4F}" dt="2020-06-05T08:56:39.848" v="10196" actId="478"/>
          <ac:spMkLst>
            <pc:docMk/>
            <pc:sldMk cId="4262503204" sldId="274"/>
            <ac:spMk id="39" creationId="{06ABC8BB-FDAD-4E07-8768-8AFC05049AA9}"/>
          </ac:spMkLst>
        </pc:spChg>
        <pc:spChg chg="del">
          <ac:chgData name="Sabrina De Oliveira" userId="34420f5773a88cdb" providerId="LiveId" clId="{7D17E82B-CE46-49E5-A84E-E2FFE4F43B4F}" dt="2020-06-05T08:56:39.848" v="10196" actId="478"/>
          <ac:spMkLst>
            <pc:docMk/>
            <pc:sldMk cId="4262503204" sldId="274"/>
            <ac:spMk id="40" creationId="{784B83AF-322B-4008-A4D2-4849D5DD87CE}"/>
          </ac:spMkLst>
        </pc:spChg>
        <pc:spChg chg="del">
          <ac:chgData name="Sabrina De Oliveira" userId="34420f5773a88cdb" providerId="LiveId" clId="{7D17E82B-CE46-49E5-A84E-E2FFE4F43B4F}" dt="2020-06-05T08:56:36.117" v="10195" actId="478"/>
          <ac:spMkLst>
            <pc:docMk/>
            <pc:sldMk cId="4262503204" sldId="274"/>
            <ac:spMk id="41" creationId="{61D0900F-7D78-411D-B539-FAA82B3DA562}"/>
          </ac:spMkLst>
        </pc:spChg>
        <pc:spChg chg="mod">
          <ac:chgData name="Sabrina De Oliveira" userId="34420f5773a88cdb" providerId="LiveId" clId="{7D17E82B-CE46-49E5-A84E-E2FFE4F43B4F}" dt="2020-06-05T08:57:08.673" v="10235" actId="1076"/>
          <ac:spMkLst>
            <pc:docMk/>
            <pc:sldMk cId="4262503204" sldId="274"/>
            <ac:spMk id="42" creationId="{CA2742A3-3AEE-427E-B77C-6039F71808C3}"/>
          </ac:spMkLst>
        </pc:spChg>
        <pc:spChg chg="del">
          <ac:chgData name="Sabrina De Oliveira" userId="34420f5773a88cdb" providerId="LiveId" clId="{7D17E82B-CE46-49E5-A84E-E2FFE4F43B4F}" dt="2020-06-05T08:56:36.117" v="10195" actId="478"/>
          <ac:spMkLst>
            <pc:docMk/>
            <pc:sldMk cId="4262503204" sldId="274"/>
            <ac:spMk id="43" creationId="{F3FB63B0-7FA6-4E45-9A48-C78A3DF3710E}"/>
          </ac:spMkLst>
        </pc:spChg>
        <pc:spChg chg="mod">
          <ac:chgData name="Sabrina De Oliveira" userId="34420f5773a88cdb" providerId="LiveId" clId="{7D17E82B-CE46-49E5-A84E-E2FFE4F43B4F}" dt="2020-06-05T08:57:32.865" v="10240" actId="1076"/>
          <ac:spMkLst>
            <pc:docMk/>
            <pc:sldMk cId="4262503204" sldId="274"/>
            <ac:spMk id="47" creationId="{578CC41A-9235-445E-8662-862D60B91DA9}"/>
          </ac:spMkLst>
        </pc:spChg>
        <pc:spChg chg="del mod">
          <ac:chgData name="Sabrina De Oliveira" userId="34420f5773a88cdb" providerId="LiveId" clId="{7D17E82B-CE46-49E5-A84E-E2FFE4F43B4F}" dt="2020-06-05T08:51:16.926" v="10132" actId="478"/>
          <ac:spMkLst>
            <pc:docMk/>
            <pc:sldMk cId="4262503204" sldId="274"/>
            <ac:spMk id="50" creationId="{2BD2A54A-3866-404C-9FDD-A5F86393303D}"/>
          </ac:spMkLst>
        </pc:spChg>
        <pc:spChg chg="add mod">
          <ac:chgData name="Sabrina De Oliveira" userId="34420f5773a88cdb" providerId="LiveId" clId="{7D17E82B-CE46-49E5-A84E-E2FFE4F43B4F}" dt="2020-06-05T08:50:44.748" v="10128" actId="1035"/>
          <ac:spMkLst>
            <pc:docMk/>
            <pc:sldMk cId="4262503204" sldId="274"/>
            <ac:spMk id="54" creationId="{07C543B7-CBA8-4296-BCAE-77A7D5DE9EBE}"/>
          </ac:spMkLst>
        </pc:spChg>
        <pc:spChg chg="add mod">
          <ac:chgData name="Sabrina De Oliveira" userId="34420f5773a88cdb" providerId="LiveId" clId="{7D17E82B-CE46-49E5-A84E-E2FFE4F43B4F}" dt="2020-06-05T08:50:44.748" v="10128" actId="1035"/>
          <ac:spMkLst>
            <pc:docMk/>
            <pc:sldMk cId="4262503204" sldId="274"/>
            <ac:spMk id="55" creationId="{B6216458-35D2-4359-8397-46735755EC39}"/>
          </ac:spMkLst>
        </pc:spChg>
        <pc:spChg chg="add mod">
          <ac:chgData name="Sabrina De Oliveira" userId="34420f5773a88cdb" providerId="LiveId" clId="{7D17E82B-CE46-49E5-A84E-E2FFE4F43B4F}" dt="2020-06-05T08:54:47.154" v="10174" actId="20577"/>
          <ac:spMkLst>
            <pc:docMk/>
            <pc:sldMk cId="4262503204" sldId="274"/>
            <ac:spMk id="57" creationId="{8706A4BE-DC48-4BFA-9473-070E98137221}"/>
          </ac:spMkLst>
        </pc:spChg>
        <pc:spChg chg="add mod">
          <ac:chgData name="Sabrina De Oliveira" userId="34420f5773a88cdb" providerId="LiveId" clId="{7D17E82B-CE46-49E5-A84E-E2FFE4F43B4F}" dt="2020-06-05T08:58:23.873" v="10246" actId="1076"/>
          <ac:spMkLst>
            <pc:docMk/>
            <pc:sldMk cId="4262503204" sldId="274"/>
            <ac:spMk id="59" creationId="{E178643D-7FB2-4F7F-B9C8-28013C8E4EA4}"/>
          </ac:spMkLst>
        </pc:spChg>
        <pc:spChg chg="del">
          <ac:chgData name="Sabrina De Oliveira" userId="34420f5773a88cdb" providerId="LiveId" clId="{7D17E82B-CE46-49E5-A84E-E2FFE4F43B4F}" dt="2020-06-05T08:57:48.417" v="10243" actId="478"/>
          <ac:spMkLst>
            <pc:docMk/>
            <pc:sldMk cId="4262503204" sldId="274"/>
            <ac:spMk id="73" creationId="{BC408EF7-3B02-4D46-AAC3-FDC96A220D1F}"/>
          </ac:spMkLst>
        </pc:spChg>
        <pc:spChg chg="del mod">
          <ac:chgData name="Sabrina De Oliveira" userId="34420f5773a88cdb" providerId="LiveId" clId="{7D17E82B-CE46-49E5-A84E-E2FFE4F43B4F}" dt="2020-06-05T08:57:29.397" v="10239" actId="478"/>
          <ac:spMkLst>
            <pc:docMk/>
            <pc:sldMk cId="4262503204" sldId="274"/>
            <ac:spMk id="75" creationId="{3A391306-7E8E-4BFE-89E7-0EE9A7FCB37F}"/>
          </ac:spMkLst>
        </pc:spChg>
        <pc:picChg chg="add del mod">
          <ac:chgData name="Sabrina De Oliveira" userId="34420f5773a88cdb" providerId="LiveId" clId="{7D17E82B-CE46-49E5-A84E-E2FFE4F43B4F}" dt="2020-06-05T13:36:09.570" v="11772" actId="478"/>
          <ac:picMkLst>
            <pc:docMk/>
            <pc:sldMk cId="4262503204" sldId="274"/>
            <ac:picMk id="3" creationId="{7071943A-820C-492F-AFB4-EB9B618EFC7D}"/>
          </ac:picMkLst>
        </pc:picChg>
        <pc:picChg chg="add mod">
          <ac:chgData name="Sabrina De Oliveira" userId="34420f5773a88cdb" providerId="LiveId" clId="{7D17E82B-CE46-49E5-A84E-E2FFE4F43B4F}" dt="2020-06-05T13:36:58.229" v="11783" actId="1076"/>
          <ac:picMkLst>
            <pc:docMk/>
            <pc:sldMk cId="4262503204" sldId="274"/>
            <ac:picMk id="13" creationId="{6CC7936E-BA0C-4C42-8F76-F9A03F98E6C1}"/>
          </ac:picMkLst>
        </pc:picChg>
        <pc:picChg chg="add del mod ord">
          <ac:chgData name="Sabrina De Oliveira" userId="34420f5773a88cdb" providerId="LiveId" clId="{7D17E82B-CE46-49E5-A84E-E2FFE4F43B4F}" dt="2020-06-05T14:01:10.470" v="12271" actId="478"/>
          <ac:picMkLst>
            <pc:docMk/>
            <pc:sldMk cId="4262503204" sldId="274"/>
            <ac:picMk id="53" creationId="{889BF7DE-E5FA-4588-9137-91229364F167}"/>
          </ac:picMkLst>
        </pc:picChg>
        <pc:picChg chg="mod">
          <ac:chgData name="Sabrina De Oliveira" userId="34420f5773a88cdb" providerId="LiveId" clId="{7D17E82B-CE46-49E5-A84E-E2FFE4F43B4F}" dt="2020-06-05T08:52:10.491" v="10136" actId="1076"/>
          <ac:picMkLst>
            <pc:docMk/>
            <pc:sldMk cId="4262503204" sldId="274"/>
            <ac:picMk id="56" creationId="{6DA9B005-9FBA-4B48-B5AD-69FDB8BFDF49}"/>
          </ac:picMkLst>
        </pc:picChg>
        <pc:picChg chg="mod">
          <ac:chgData name="Sabrina De Oliveira" userId="34420f5773a88cdb" providerId="LiveId" clId="{7D17E82B-CE46-49E5-A84E-E2FFE4F43B4F}" dt="2020-06-05T08:52:10.491" v="10136" actId="1076"/>
          <ac:picMkLst>
            <pc:docMk/>
            <pc:sldMk cId="4262503204" sldId="274"/>
            <ac:picMk id="58" creationId="{9E8D434A-56BB-40A4-8308-259680634CB7}"/>
          </ac:picMkLst>
        </pc:picChg>
        <pc:picChg chg="mod">
          <ac:chgData name="Sabrina De Oliveira" userId="34420f5773a88cdb" providerId="LiveId" clId="{7D17E82B-CE46-49E5-A84E-E2FFE4F43B4F}" dt="2020-06-08T12:04:26.274" v="12665" actId="1076"/>
          <ac:picMkLst>
            <pc:docMk/>
            <pc:sldMk cId="4262503204" sldId="274"/>
            <ac:picMk id="60" creationId="{A5149666-3A0E-480C-8F1A-D9EABB7CCEE0}"/>
          </ac:picMkLst>
        </pc:picChg>
        <pc:picChg chg="add mod ord">
          <ac:chgData name="Sabrina De Oliveira" userId="34420f5773a88cdb" providerId="LiveId" clId="{7D17E82B-CE46-49E5-A84E-E2FFE4F43B4F}" dt="2020-06-05T14:01:07.039" v="12270" actId="167"/>
          <ac:picMkLst>
            <pc:docMk/>
            <pc:sldMk cId="4262503204" sldId="274"/>
            <ac:picMk id="61" creationId="{326162C0-EC7D-47D2-84ED-62BE2096D848}"/>
          </ac:picMkLst>
        </pc:picChg>
        <pc:picChg chg="mod">
          <ac:chgData name="Sabrina De Oliveira" userId="34420f5773a88cdb" providerId="LiveId" clId="{7D17E82B-CE46-49E5-A84E-E2FFE4F43B4F}" dt="2020-06-08T12:04:40.059" v="12668" actId="1076"/>
          <ac:picMkLst>
            <pc:docMk/>
            <pc:sldMk cId="4262503204" sldId="274"/>
            <ac:picMk id="62" creationId="{C3DF032B-4E26-48F0-924B-34313C296ADA}"/>
          </ac:picMkLst>
        </pc:picChg>
        <pc:picChg chg="mod">
          <ac:chgData name="Sabrina De Oliveira" userId="34420f5773a88cdb" providerId="LiveId" clId="{7D17E82B-CE46-49E5-A84E-E2FFE4F43B4F}" dt="2020-06-08T12:08:14.473" v="12702" actId="1035"/>
          <ac:picMkLst>
            <pc:docMk/>
            <pc:sldMk cId="4262503204" sldId="274"/>
            <ac:picMk id="64" creationId="{2C5D4CBF-36D8-443A-9440-F3B5CC4D9A0A}"/>
          </ac:picMkLst>
        </pc:picChg>
        <pc:picChg chg="mod">
          <ac:chgData name="Sabrina De Oliveira" userId="34420f5773a88cdb" providerId="LiveId" clId="{7D17E82B-CE46-49E5-A84E-E2FFE4F43B4F}" dt="2020-06-05T08:57:22.815" v="10238" actId="1076"/>
          <ac:picMkLst>
            <pc:docMk/>
            <pc:sldMk cId="4262503204" sldId="274"/>
            <ac:picMk id="66" creationId="{08A416A4-D9DF-45EE-8A5F-6C04F3E080B7}"/>
          </ac:picMkLst>
        </pc:picChg>
        <pc:picChg chg="del">
          <ac:chgData name="Sabrina De Oliveira" userId="34420f5773a88cdb" providerId="LiveId" clId="{7D17E82B-CE46-49E5-A84E-E2FFE4F43B4F}" dt="2020-06-05T08:56:36.117" v="10195" actId="478"/>
          <ac:picMkLst>
            <pc:docMk/>
            <pc:sldMk cId="4262503204" sldId="274"/>
            <ac:picMk id="68" creationId="{B92A1A38-3769-45BE-8D55-83778A730B2D}"/>
          </ac:picMkLst>
        </pc:picChg>
        <pc:picChg chg="del mod">
          <ac:chgData name="Sabrina De Oliveira" userId="34420f5773a88cdb" providerId="LiveId" clId="{7D17E82B-CE46-49E5-A84E-E2FFE4F43B4F}" dt="2020-06-05T13:36:40.570" v="11780" actId="478"/>
          <ac:picMkLst>
            <pc:docMk/>
            <pc:sldMk cId="4262503204" sldId="274"/>
            <ac:picMk id="70" creationId="{BFA84CE7-B30B-4EAB-992F-55AE1E26CEA8}"/>
          </ac:picMkLst>
        </pc:picChg>
        <pc:picChg chg="del">
          <ac:chgData name="Sabrina De Oliveira" userId="34420f5773a88cdb" providerId="LiveId" clId="{7D17E82B-CE46-49E5-A84E-E2FFE4F43B4F}" dt="2020-06-04T11:28:31.221" v="6033" actId="478"/>
          <ac:picMkLst>
            <pc:docMk/>
            <pc:sldMk cId="4262503204" sldId="274"/>
            <ac:picMk id="74" creationId="{8F6661C5-69A3-4015-A4C8-ABCB4476C93A}"/>
          </ac:picMkLst>
        </pc:picChg>
      </pc:sldChg>
      <pc:sldChg chg="addSp delSp modSp add del mod ord modAnim">
        <pc:chgData name="Sabrina De Oliveira" userId="34420f5773a88cdb" providerId="LiveId" clId="{7D17E82B-CE46-49E5-A84E-E2FFE4F43B4F}" dt="2020-06-05T09:08:38.706" v="10387" actId="2696"/>
        <pc:sldMkLst>
          <pc:docMk/>
          <pc:sldMk cId="1299076805" sldId="275"/>
        </pc:sldMkLst>
        <pc:spChg chg="mod">
          <ac:chgData name="Sabrina De Oliveira" userId="34420f5773a88cdb" providerId="LiveId" clId="{7D17E82B-CE46-49E5-A84E-E2FFE4F43B4F}" dt="2020-06-04T11:44:15.840" v="6502" actId="20577"/>
          <ac:spMkLst>
            <pc:docMk/>
            <pc:sldMk cId="1299076805" sldId="275"/>
            <ac:spMk id="42" creationId="{CA2742A3-3AEE-427E-B77C-6039F71808C3}"/>
          </ac:spMkLst>
        </pc:spChg>
        <pc:spChg chg="mod">
          <ac:chgData name="Sabrina De Oliveira" userId="34420f5773a88cdb" providerId="LiveId" clId="{7D17E82B-CE46-49E5-A84E-E2FFE4F43B4F}" dt="2020-06-04T11:33:40.601" v="6131" actId="14100"/>
          <ac:spMkLst>
            <pc:docMk/>
            <pc:sldMk cId="1299076805" sldId="275"/>
            <ac:spMk id="75" creationId="{3A391306-7E8E-4BFE-89E7-0EE9A7FCB37F}"/>
          </ac:spMkLst>
        </pc:spChg>
        <pc:picChg chg="del">
          <ac:chgData name="Sabrina De Oliveira" userId="34420f5773a88cdb" providerId="LiveId" clId="{7D17E82B-CE46-49E5-A84E-E2FFE4F43B4F}" dt="2020-06-04T11:35:26.574" v="6187" actId="478"/>
          <ac:picMkLst>
            <pc:docMk/>
            <pc:sldMk cId="1299076805" sldId="275"/>
            <ac:picMk id="53" creationId="{889BF7DE-E5FA-4588-9137-91229364F167}"/>
          </ac:picMkLst>
        </pc:picChg>
        <pc:picChg chg="add mod ord">
          <ac:chgData name="Sabrina De Oliveira" userId="34420f5773a88cdb" providerId="LiveId" clId="{7D17E82B-CE46-49E5-A84E-E2FFE4F43B4F}" dt="2020-06-04T11:35:24.407" v="6186" actId="167"/>
          <ac:picMkLst>
            <pc:docMk/>
            <pc:sldMk cId="1299076805" sldId="275"/>
            <ac:picMk id="54" creationId="{8E1E48B6-0C03-425A-BCBF-E0DBEC3D11D6}"/>
          </ac:picMkLst>
        </pc:picChg>
      </pc:sldChg>
      <pc:sldChg chg="modSp add del mod">
        <pc:chgData name="Sabrina De Oliveira" userId="34420f5773a88cdb" providerId="LiveId" clId="{7D17E82B-CE46-49E5-A84E-E2FFE4F43B4F}" dt="2020-06-05T13:18:00.726" v="11347" actId="2696"/>
        <pc:sldMkLst>
          <pc:docMk/>
          <pc:sldMk cId="4024737204" sldId="276"/>
        </pc:sldMkLst>
        <pc:spChg chg="mod">
          <ac:chgData name="Sabrina De Oliveira" userId="34420f5773a88cdb" providerId="LiveId" clId="{7D17E82B-CE46-49E5-A84E-E2FFE4F43B4F}" dt="2020-06-04T11:38:33.522" v="6264" actId="1076"/>
          <ac:spMkLst>
            <pc:docMk/>
            <pc:sldMk cId="4024737204" sldId="276"/>
            <ac:spMk id="9" creationId="{F03F9F49-502F-4B3D-994F-EAD70FD19E32}"/>
          </ac:spMkLst>
        </pc:spChg>
        <pc:spChg chg="mod">
          <ac:chgData name="Sabrina De Oliveira" userId="34420f5773a88cdb" providerId="LiveId" clId="{7D17E82B-CE46-49E5-A84E-E2FFE4F43B4F}" dt="2020-06-04T11:36:49.723" v="6196" actId="1076"/>
          <ac:spMkLst>
            <pc:docMk/>
            <pc:sldMk cId="4024737204" sldId="276"/>
            <ac:spMk id="25" creationId="{0FD0F596-275C-4C67-85E9-280FEE4571F3}"/>
          </ac:spMkLst>
        </pc:spChg>
        <pc:spChg chg="mod">
          <ac:chgData name="Sabrina De Oliveira" userId="34420f5773a88cdb" providerId="LiveId" clId="{7D17E82B-CE46-49E5-A84E-E2FFE4F43B4F}" dt="2020-06-04T11:44:10.287" v="6499" actId="20577"/>
          <ac:spMkLst>
            <pc:docMk/>
            <pc:sldMk cId="4024737204" sldId="276"/>
            <ac:spMk id="42" creationId="{CA2742A3-3AEE-427E-B77C-6039F71808C3}"/>
          </ac:spMkLst>
        </pc:spChg>
        <pc:spChg chg="mod">
          <ac:chgData name="Sabrina De Oliveira" userId="34420f5773a88cdb" providerId="LiveId" clId="{7D17E82B-CE46-49E5-A84E-E2FFE4F43B4F}" dt="2020-06-04T11:38:55.952" v="6272" actId="1076"/>
          <ac:spMkLst>
            <pc:docMk/>
            <pc:sldMk cId="4024737204" sldId="276"/>
            <ac:spMk id="75" creationId="{3A391306-7E8E-4BFE-89E7-0EE9A7FCB37F}"/>
          </ac:spMkLst>
        </pc:spChg>
      </pc:sldChg>
      <pc:sldChg chg="addSp delSp modSp add del mod modAnim">
        <pc:chgData name="Sabrina De Oliveira" userId="34420f5773a88cdb" providerId="LiveId" clId="{7D17E82B-CE46-49E5-A84E-E2FFE4F43B4F}" dt="2020-06-05T13:17:53.198" v="11344" actId="2696"/>
        <pc:sldMkLst>
          <pc:docMk/>
          <pc:sldMk cId="1585655276" sldId="277"/>
        </pc:sldMkLst>
        <pc:spChg chg="add mod">
          <ac:chgData name="Sabrina De Oliveira" userId="34420f5773a88cdb" providerId="LiveId" clId="{7D17E82B-CE46-49E5-A84E-E2FFE4F43B4F}" dt="2020-06-04T15:43:17.985" v="9600" actId="1076"/>
          <ac:spMkLst>
            <pc:docMk/>
            <pc:sldMk cId="1585655276" sldId="277"/>
            <ac:spMk id="2" creationId="{5BFEBA37-CDA6-4C4C-85E6-22EF0369FDEF}"/>
          </ac:spMkLst>
        </pc:spChg>
        <pc:spChg chg="mod">
          <ac:chgData name="Sabrina De Oliveira" userId="34420f5773a88cdb" providerId="LiveId" clId="{7D17E82B-CE46-49E5-A84E-E2FFE4F43B4F}" dt="2020-06-04T15:46:53.826" v="9623" actId="207"/>
          <ac:spMkLst>
            <pc:docMk/>
            <pc:sldMk cId="1585655276" sldId="277"/>
            <ac:spMk id="37" creationId="{BD5057D4-2904-4718-82AB-7A72ED7294BE}"/>
          </ac:spMkLst>
        </pc:spChg>
        <pc:spChg chg="mod ord">
          <ac:chgData name="Sabrina De Oliveira" userId="34420f5773a88cdb" providerId="LiveId" clId="{7D17E82B-CE46-49E5-A84E-E2FFE4F43B4F}" dt="2020-06-04T15:48:05.363" v="9641" actId="1076"/>
          <ac:spMkLst>
            <pc:docMk/>
            <pc:sldMk cId="1585655276" sldId="277"/>
            <ac:spMk id="38" creationId="{9923DBBB-6C7C-4709-ADAA-C4D4AD494136}"/>
          </ac:spMkLst>
        </pc:spChg>
        <pc:spChg chg="mod">
          <ac:chgData name="Sabrina De Oliveira" userId="34420f5773a88cdb" providerId="LiveId" clId="{7D17E82B-CE46-49E5-A84E-E2FFE4F43B4F}" dt="2020-06-04T11:44:04.954" v="6497" actId="20577"/>
          <ac:spMkLst>
            <pc:docMk/>
            <pc:sldMk cId="1585655276" sldId="277"/>
            <ac:spMk id="42" creationId="{CA2742A3-3AEE-427E-B77C-6039F71808C3}"/>
          </ac:spMkLst>
        </pc:spChg>
        <pc:spChg chg="ord">
          <ac:chgData name="Sabrina De Oliveira" userId="34420f5773a88cdb" providerId="LiveId" clId="{7D17E82B-CE46-49E5-A84E-E2FFE4F43B4F}" dt="2020-06-04T15:40:28.288" v="9576" actId="166"/>
          <ac:spMkLst>
            <pc:docMk/>
            <pc:sldMk cId="1585655276" sldId="277"/>
            <ac:spMk id="46" creationId="{76F72C73-C93F-4592-9F06-F9737F1C7F47}"/>
          </ac:spMkLst>
        </pc:spChg>
        <pc:spChg chg="add mod">
          <ac:chgData name="Sabrina De Oliveira" userId="34420f5773a88cdb" providerId="LiveId" clId="{7D17E82B-CE46-49E5-A84E-E2FFE4F43B4F}" dt="2020-06-04T15:38:54.187" v="9566" actId="255"/>
          <ac:spMkLst>
            <pc:docMk/>
            <pc:sldMk cId="1585655276" sldId="277"/>
            <ac:spMk id="53" creationId="{789CFBE3-ACFE-4699-8958-FFF77E16A37C}"/>
          </ac:spMkLst>
        </pc:spChg>
        <pc:spChg chg="add mod ord">
          <ac:chgData name="Sabrina De Oliveira" userId="34420f5773a88cdb" providerId="LiveId" clId="{7D17E82B-CE46-49E5-A84E-E2FFE4F43B4F}" dt="2020-06-04T15:40:24.570" v="9575" actId="167"/>
          <ac:spMkLst>
            <pc:docMk/>
            <pc:sldMk cId="1585655276" sldId="277"/>
            <ac:spMk id="55" creationId="{C55B04C2-E0DC-42BB-9425-947A7BE4F2F5}"/>
          </ac:spMkLst>
        </pc:spChg>
        <pc:spChg chg="add mod ord">
          <ac:chgData name="Sabrina De Oliveira" userId="34420f5773a88cdb" providerId="LiveId" clId="{7D17E82B-CE46-49E5-A84E-E2FFE4F43B4F}" dt="2020-06-04T15:42:56.507" v="9599" actId="14100"/>
          <ac:spMkLst>
            <pc:docMk/>
            <pc:sldMk cId="1585655276" sldId="277"/>
            <ac:spMk id="57" creationId="{4D7CB1B0-B6A4-46A1-A1E8-C1386AF8C4A8}"/>
          </ac:spMkLst>
        </pc:spChg>
        <pc:spChg chg="add del mod">
          <ac:chgData name="Sabrina De Oliveira" userId="34420f5773a88cdb" providerId="LiveId" clId="{7D17E82B-CE46-49E5-A84E-E2FFE4F43B4F}" dt="2020-06-04T15:43:50.708" v="9602"/>
          <ac:spMkLst>
            <pc:docMk/>
            <pc:sldMk cId="1585655276" sldId="277"/>
            <ac:spMk id="59" creationId="{F7C8F87C-0DFC-42E2-8C0D-7545B44696B1}"/>
          </ac:spMkLst>
        </pc:spChg>
        <pc:spChg chg="add del mod">
          <ac:chgData name="Sabrina De Oliveira" userId="34420f5773a88cdb" providerId="LiveId" clId="{7D17E82B-CE46-49E5-A84E-E2FFE4F43B4F}" dt="2020-06-04T15:43:50.708" v="9602"/>
          <ac:spMkLst>
            <pc:docMk/>
            <pc:sldMk cId="1585655276" sldId="277"/>
            <ac:spMk id="61" creationId="{4BFE351E-A373-428C-968D-61793D97B955}"/>
          </ac:spMkLst>
        </pc:spChg>
        <pc:spChg chg="add del mod ord">
          <ac:chgData name="Sabrina De Oliveira" userId="34420f5773a88cdb" providerId="LiveId" clId="{7D17E82B-CE46-49E5-A84E-E2FFE4F43B4F}" dt="2020-06-04T15:48:29.886" v="9646" actId="478"/>
          <ac:spMkLst>
            <pc:docMk/>
            <pc:sldMk cId="1585655276" sldId="277"/>
            <ac:spMk id="63" creationId="{7996F99F-C982-4BC7-A84A-D3CEE3BE4E6D}"/>
          </ac:spMkLst>
        </pc:spChg>
        <pc:spChg chg="mod">
          <ac:chgData name="Sabrina De Oliveira" userId="34420f5773a88cdb" providerId="LiveId" clId="{7D17E82B-CE46-49E5-A84E-E2FFE4F43B4F}" dt="2020-06-04T11:39:45.452" v="6299" actId="1037"/>
          <ac:spMkLst>
            <pc:docMk/>
            <pc:sldMk cId="1585655276" sldId="277"/>
            <ac:spMk id="75" creationId="{3A391306-7E8E-4BFE-89E7-0EE9A7FCB37F}"/>
          </ac:spMkLst>
        </pc:spChg>
      </pc:sldChg>
      <pc:sldChg chg="addSp modSp add del mod modAnim">
        <pc:chgData name="Sabrina De Oliveira" userId="34420f5773a88cdb" providerId="LiveId" clId="{7D17E82B-CE46-49E5-A84E-E2FFE4F43B4F}" dt="2020-06-05T13:17:40.002" v="11342" actId="2696"/>
        <pc:sldMkLst>
          <pc:docMk/>
          <pc:sldMk cId="1368264495" sldId="278"/>
        </pc:sldMkLst>
        <pc:spChg chg="mod">
          <ac:chgData name="Sabrina De Oliveira" userId="34420f5773a88cdb" providerId="LiveId" clId="{7D17E82B-CE46-49E5-A84E-E2FFE4F43B4F}" dt="2020-06-04T15:48:39.603" v="9647" actId="207"/>
          <ac:spMkLst>
            <pc:docMk/>
            <pc:sldMk cId="1368264495" sldId="278"/>
            <ac:spMk id="37" creationId="{BD5057D4-2904-4718-82AB-7A72ED7294BE}"/>
          </ac:spMkLst>
        </pc:spChg>
        <pc:spChg chg="mod">
          <ac:chgData name="Sabrina De Oliveira" userId="34420f5773a88cdb" providerId="LiveId" clId="{7D17E82B-CE46-49E5-A84E-E2FFE4F43B4F}" dt="2020-06-04T11:43:53.086" v="6495" actId="20577"/>
          <ac:spMkLst>
            <pc:docMk/>
            <pc:sldMk cId="1368264495" sldId="278"/>
            <ac:spMk id="42" creationId="{CA2742A3-3AEE-427E-B77C-6039F71808C3}"/>
          </ac:spMkLst>
        </pc:spChg>
        <pc:spChg chg="add mod">
          <ac:chgData name="Sabrina De Oliveira" userId="34420f5773a88cdb" providerId="LiveId" clId="{7D17E82B-CE46-49E5-A84E-E2FFE4F43B4F}" dt="2020-06-05T08:59:57.742" v="10250" actId="20577"/>
          <ac:spMkLst>
            <pc:docMk/>
            <pc:sldMk cId="1368264495" sldId="278"/>
            <ac:spMk id="53" creationId="{B73DD667-96C8-485C-8418-2A933EDD5451}"/>
          </ac:spMkLst>
        </pc:spChg>
        <pc:spChg chg="mod ord">
          <ac:chgData name="Sabrina De Oliveira" userId="34420f5773a88cdb" providerId="LiveId" clId="{7D17E82B-CE46-49E5-A84E-E2FFE4F43B4F}" dt="2020-06-04T15:48:48.142" v="9649" actId="166"/>
          <ac:spMkLst>
            <pc:docMk/>
            <pc:sldMk cId="1368264495" sldId="278"/>
            <ac:spMk id="75" creationId="{3A391306-7E8E-4BFE-89E7-0EE9A7FCB37F}"/>
          </ac:spMkLst>
        </pc:spChg>
      </pc:sldChg>
      <pc:sldChg chg="addSp delSp modSp add mod">
        <pc:chgData name="Sabrina De Oliveira" userId="34420f5773a88cdb" providerId="LiveId" clId="{7D17E82B-CE46-49E5-A84E-E2FFE4F43B4F}" dt="2020-06-05T07:48:45.664" v="10001" actId="14734"/>
        <pc:sldMkLst>
          <pc:docMk/>
          <pc:sldMk cId="3804925156" sldId="279"/>
        </pc:sldMkLst>
        <pc:spChg chg="mod">
          <ac:chgData name="Sabrina De Oliveira" userId="34420f5773a88cdb" providerId="LiveId" clId="{7D17E82B-CE46-49E5-A84E-E2FFE4F43B4F}" dt="2020-06-04T12:56:30.135" v="8321" actId="14100"/>
          <ac:spMkLst>
            <pc:docMk/>
            <pc:sldMk cId="3804925156" sldId="279"/>
            <ac:spMk id="4" creationId="{2962E3CD-B3B7-4285-9B7F-3C7E1B93E459}"/>
          </ac:spMkLst>
        </pc:spChg>
        <pc:spChg chg="mod">
          <ac:chgData name="Sabrina De Oliveira" userId="34420f5773a88cdb" providerId="LiveId" clId="{7D17E82B-CE46-49E5-A84E-E2FFE4F43B4F}" dt="2020-06-04T12:56:33.566" v="8322" actId="1076"/>
          <ac:spMkLst>
            <pc:docMk/>
            <pc:sldMk cId="3804925156" sldId="279"/>
            <ac:spMk id="5" creationId="{0EA898E2-5451-497B-B22F-DD0DA7A4DCA1}"/>
          </ac:spMkLst>
        </pc:spChg>
        <pc:spChg chg="mod">
          <ac:chgData name="Sabrina De Oliveira" userId="34420f5773a88cdb" providerId="LiveId" clId="{7D17E82B-CE46-49E5-A84E-E2FFE4F43B4F}" dt="2020-06-04T12:44:58.430" v="7992" actId="20577"/>
          <ac:spMkLst>
            <pc:docMk/>
            <pc:sldMk cId="3804925156" sldId="279"/>
            <ac:spMk id="6" creationId="{D13E02CB-71C6-4B76-97AA-A07EF94BC808}"/>
          </ac:spMkLst>
        </pc:spChg>
        <pc:spChg chg="mod">
          <ac:chgData name="Sabrina De Oliveira" userId="34420f5773a88cdb" providerId="LiveId" clId="{7D17E82B-CE46-49E5-A84E-E2FFE4F43B4F}" dt="2020-06-04T12:55:51.409" v="8318" actId="20577"/>
          <ac:spMkLst>
            <pc:docMk/>
            <pc:sldMk cId="3804925156" sldId="279"/>
            <ac:spMk id="9" creationId="{1C2289D7-09FC-40D0-967B-7AB9160BE059}"/>
          </ac:spMkLst>
        </pc:spChg>
        <pc:spChg chg="del">
          <ac:chgData name="Sabrina De Oliveira" userId="34420f5773a88cdb" providerId="LiveId" clId="{7D17E82B-CE46-49E5-A84E-E2FFE4F43B4F}" dt="2020-06-04T12:44:15.862" v="7988" actId="478"/>
          <ac:spMkLst>
            <pc:docMk/>
            <pc:sldMk cId="3804925156" sldId="279"/>
            <ac:spMk id="11" creationId="{F8BC8299-EF73-46EE-8C33-42DF682D2B2E}"/>
          </ac:spMkLst>
        </pc:spChg>
        <pc:spChg chg="del">
          <ac:chgData name="Sabrina De Oliveira" userId="34420f5773a88cdb" providerId="LiveId" clId="{7D17E82B-CE46-49E5-A84E-E2FFE4F43B4F}" dt="2020-06-04T12:44:20.307" v="7990" actId="478"/>
          <ac:spMkLst>
            <pc:docMk/>
            <pc:sldMk cId="3804925156" sldId="279"/>
            <ac:spMk id="12" creationId="{14F4A2D9-D5F0-4B7B-87C0-2F29D876090B}"/>
          </ac:spMkLst>
        </pc:spChg>
        <pc:graphicFrameChg chg="add del mod modGraphic">
          <ac:chgData name="Sabrina De Oliveira" userId="34420f5773a88cdb" providerId="LiveId" clId="{7D17E82B-CE46-49E5-A84E-E2FFE4F43B4F}" dt="2020-06-04T12:51:26.702" v="8214" actId="478"/>
          <ac:graphicFrameMkLst>
            <pc:docMk/>
            <pc:sldMk cId="3804925156" sldId="279"/>
            <ac:graphicFrameMk id="2" creationId="{DED355D1-42AF-4CF0-8DEC-C5CAFB6E0E66}"/>
          </ac:graphicFrameMkLst>
        </pc:graphicFrameChg>
        <pc:graphicFrameChg chg="add del mod modGraphic">
          <ac:chgData name="Sabrina De Oliveira" userId="34420f5773a88cdb" providerId="LiveId" clId="{7D17E82B-CE46-49E5-A84E-E2FFE4F43B4F}" dt="2020-06-04T12:52:20.839" v="8227" actId="478"/>
          <ac:graphicFrameMkLst>
            <pc:docMk/>
            <pc:sldMk cId="3804925156" sldId="279"/>
            <ac:graphicFrameMk id="8" creationId="{F6FBC7B7-86E5-43B7-B379-02F96ADB5D65}"/>
          </ac:graphicFrameMkLst>
        </pc:graphicFrameChg>
        <pc:graphicFrameChg chg="add mod modGraphic">
          <ac:chgData name="Sabrina De Oliveira" userId="34420f5773a88cdb" providerId="LiveId" clId="{7D17E82B-CE46-49E5-A84E-E2FFE4F43B4F}" dt="2020-06-05T07:48:28.882" v="9999"/>
          <ac:graphicFrameMkLst>
            <pc:docMk/>
            <pc:sldMk cId="3804925156" sldId="279"/>
            <ac:graphicFrameMk id="14" creationId="{E667E17F-DAAE-46CF-9029-5495AB198ECF}"/>
          </ac:graphicFrameMkLst>
        </pc:graphicFrameChg>
        <pc:graphicFrameChg chg="add mod modGraphic">
          <ac:chgData name="Sabrina De Oliveira" userId="34420f5773a88cdb" providerId="LiveId" clId="{7D17E82B-CE46-49E5-A84E-E2FFE4F43B4F}" dt="2020-06-05T07:48:45.664" v="10001" actId="14734"/>
          <ac:graphicFrameMkLst>
            <pc:docMk/>
            <pc:sldMk cId="3804925156" sldId="279"/>
            <ac:graphicFrameMk id="16" creationId="{0D5395EF-13BA-4DD2-9C1D-BA206F5BE307}"/>
          </ac:graphicFrameMkLst>
        </pc:graphicFrameChg>
      </pc:sldChg>
      <pc:sldChg chg="addSp delSp modSp add del mod">
        <pc:chgData name="Sabrina De Oliveira" userId="34420f5773a88cdb" providerId="LiveId" clId="{7D17E82B-CE46-49E5-A84E-E2FFE4F43B4F}" dt="2020-06-05T13:16:49.494" v="11300" actId="2696"/>
        <pc:sldMkLst>
          <pc:docMk/>
          <pc:sldMk cId="1999621447" sldId="280"/>
        </pc:sldMkLst>
        <pc:spChg chg="add mod">
          <ac:chgData name="Sabrina De Oliveira" userId="34420f5773a88cdb" providerId="LiveId" clId="{7D17E82B-CE46-49E5-A84E-E2FFE4F43B4F}" dt="2020-06-04T13:52:56.954" v="8684" actId="1076"/>
          <ac:spMkLst>
            <pc:docMk/>
            <pc:sldMk cId="1999621447" sldId="280"/>
            <ac:spMk id="2" creationId="{BD5A5C28-7C69-4B6F-A057-ACBCCCBB92FB}"/>
          </ac:spMkLst>
        </pc:spChg>
        <pc:spChg chg="add del mod">
          <ac:chgData name="Sabrina De Oliveira" userId="34420f5773a88cdb" providerId="LiveId" clId="{7D17E82B-CE46-49E5-A84E-E2FFE4F43B4F}" dt="2020-06-04T13:53:20.901" v="8688"/>
          <ac:spMkLst>
            <pc:docMk/>
            <pc:sldMk cId="1999621447" sldId="280"/>
            <ac:spMk id="3" creationId="{C076A55D-EEF4-4EED-8C02-00AD6A591706}"/>
          </ac:spMkLst>
        </pc:spChg>
        <pc:spChg chg="add mod">
          <ac:chgData name="Sabrina De Oliveira" userId="34420f5773a88cdb" providerId="LiveId" clId="{7D17E82B-CE46-49E5-A84E-E2FFE4F43B4F}" dt="2020-06-04T13:53:00.715" v="8685" actId="1076"/>
          <ac:spMkLst>
            <pc:docMk/>
            <pc:sldMk cId="1999621447" sldId="280"/>
            <ac:spMk id="10" creationId="{50975B11-D1D6-4369-92F5-27B75D7C5B5A}"/>
          </ac:spMkLst>
        </pc:spChg>
        <pc:spChg chg="add del mod">
          <ac:chgData name="Sabrina De Oliveira" userId="34420f5773a88cdb" providerId="LiveId" clId="{7D17E82B-CE46-49E5-A84E-E2FFE4F43B4F}" dt="2020-06-04T13:59:29.775" v="8902" actId="478"/>
          <ac:spMkLst>
            <pc:docMk/>
            <pc:sldMk cId="1999621447" sldId="280"/>
            <ac:spMk id="12" creationId="{71EC4761-B31B-45C1-BC2A-F3354F3AA227}"/>
          </ac:spMkLst>
        </pc:spChg>
        <pc:graphicFrameChg chg="add mod modGraphic">
          <ac:chgData name="Sabrina De Oliveira" userId="34420f5773a88cdb" providerId="LiveId" clId="{7D17E82B-CE46-49E5-A84E-E2FFE4F43B4F}" dt="2020-06-04T14:11:38.820" v="9281" actId="1076"/>
          <ac:graphicFrameMkLst>
            <pc:docMk/>
            <pc:sldMk cId="1999621447" sldId="280"/>
            <ac:graphicFrameMk id="4" creationId="{FF054503-E13F-4C12-9CCB-B59BE6B36D06}"/>
          </ac:graphicFrameMkLst>
        </pc:graphicFrameChg>
        <pc:picChg chg="add del mod">
          <ac:chgData name="Sabrina De Oliveira" userId="34420f5773a88cdb" providerId="LiveId" clId="{7D17E82B-CE46-49E5-A84E-E2FFE4F43B4F}" dt="2020-06-04T13:51:52.580" v="8672" actId="478"/>
          <ac:picMkLst>
            <pc:docMk/>
            <pc:sldMk cId="1999621447" sldId="280"/>
            <ac:picMk id="8" creationId="{1F99E1F4-547E-4397-BA40-81A786D6A1C9}"/>
          </ac:picMkLst>
        </pc:picChg>
        <pc:picChg chg="add mod">
          <ac:chgData name="Sabrina De Oliveira" userId="34420f5773a88cdb" providerId="LiveId" clId="{7D17E82B-CE46-49E5-A84E-E2FFE4F43B4F}" dt="2020-06-04T13:50:15.561" v="8654" actId="14100"/>
          <ac:picMkLst>
            <pc:docMk/>
            <pc:sldMk cId="1999621447" sldId="280"/>
            <ac:picMk id="9" creationId="{1A80CFDE-6BBB-44B1-86D2-DE44184F093E}"/>
          </ac:picMkLst>
        </pc:picChg>
        <pc:picChg chg="del">
          <ac:chgData name="Sabrina De Oliveira" userId="34420f5773a88cdb" providerId="LiveId" clId="{7D17E82B-CE46-49E5-A84E-E2FFE4F43B4F}" dt="2020-06-04T13:41:11.440" v="8558" actId="478"/>
          <ac:picMkLst>
            <pc:docMk/>
            <pc:sldMk cId="1999621447" sldId="280"/>
            <ac:picMk id="4098" creationId="{6AFE1ED9-FAF1-4D57-ABA8-F906828F600B}"/>
          </ac:picMkLst>
        </pc:picChg>
        <pc:picChg chg="mod">
          <ac:chgData name="Sabrina De Oliveira" userId="34420f5773a88cdb" providerId="LiveId" clId="{7D17E82B-CE46-49E5-A84E-E2FFE4F43B4F}" dt="2020-06-04T13:52:56.954" v="8684" actId="1076"/>
          <ac:picMkLst>
            <pc:docMk/>
            <pc:sldMk cId="1999621447" sldId="280"/>
            <ac:picMk id="4100" creationId="{F76BFD3C-5678-41E5-BA03-CB8723D61C6B}"/>
          </ac:picMkLst>
        </pc:picChg>
        <pc:picChg chg="del">
          <ac:chgData name="Sabrina De Oliveira" userId="34420f5773a88cdb" providerId="LiveId" clId="{7D17E82B-CE46-49E5-A84E-E2FFE4F43B4F}" dt="2020-06-04T13:41:12.055" v="8559" actId="478"/>
          <ac:picMkLst>
            <pc:docMk/>
            <pc:sldMk cId="1999621447" sldId="280"/>
            <ac:picMk id="4102" creationId="{8C189D3C-16DA-456F-9C75-4CC2CD9A84B9}"/>
          </ac:picMkLst>
        </pc:picChg>
      </pc:sldChg>
      <pc:sldChg chg="addSp delSp modSp add mod">
        <pc:chgData name="Sabrina De Oliveira" userId="34420f5773a88cdb" providerId="LiveId" clId="{7D17E82B-CE46-49E5-A84E-E2FFE4F43B4F}" dt="2020-06-08T12:01:21.916" v="12649" actId="20577"/>
        <pc:sldMkLst>
          <pc:docMk/>
          <pc:sldMk cId="2127368999" sldId="281"/>
        </pc:sldMkLst>
        <pc:spChg chg="del">
          <ac:chgData name="Sabrina De Oliveira" userId="34420f5773a88cdb" providerId="LiveId" clId="{7D17E82B-CE46-49E5-A84E-E2FFE4F43B4F}" dt="2020-06-04T13:51:49.148" v="8671" actId="478"/>
          <ac:spMkLst>
            <pc:docMk/>
            <pc:sldMk cId="2127368999" sldId="281"/>
            <ac:spMk id="2" creationId="{BD5A5C28-7C69-4B6F-A057-ACBCCCBB92FB}"/>
          </ac:spMkLst>
        </pc:spChg>
        <pc:spChg chg="add del mod">
          <ac:chgData name="Sabrina De Oliveira" userId="34420f5773a88cdb" providerId="LiveId" clId="{7D17E82B-CE46-49E5-A84E-E2FFE4F43B4F}" dt="2020-06-05T14:06:50.673" v="12378" actId="478"/>
          <ac:spMkLst>
            <pc:docMk/>
            <pc:sldMk cId="2127368999" sldId="281"/>
            <ac:spMk id="3" creationId="{44C15D35-3912-4141-81A6-9A065D913DFC}"/>
          </ac:spMkLst>
        </pc:spChg>
        <pc:spChg chg="add del mod">
          <ac:chgData name="Sabrina De Oliveira" userId="34420f5773a88cdb" providerId="LiveId" clId="{7D17E82B-CE46-49E5-A84E-E2FFE4F43B4F}" dt="2020-06-04T15:49:46.384" v="9652" actId="478"/>
          <ac:spMkLst>
            <pc:docMk/>
            <pc:sldMk cId="2127368999" sldId="281"/>
            <ac:spMk id="3" creationId="{B650853A-6E43-4495-AD76-75E98E65745D}"/>
          </ac:spMkLst>
        </pc:spChg>
        <pc:spChg chg="add mod">
          <ac:chgData name="Sabrina De Oliveira" userId="34420f5773a88cdb" providerId="LiveId" clId="{7D17E82B-CE46-49E5-A84E-E2FFE4F43B4F}" dt="2020-06-05T13:38:44.702" v="11830" actId="1076"/>
          <ac:spMkLst>
            <pc:docMk/>
            <pc:sldMk cId="2127368999" sldId="281"/>
            <ac:spMk id="4" creationId="{449C96C2-491A-424F-8D0C-85D6E3C4A062}"/>
          </ac:spMkLst>
        </pc:spChg>
        <pc:spChg chg="add mod">
          <ac:chgData name="Sabrina De Oliveira" userId="34420f5773a88cdb" providerId="LiveId" clId="{7D17E82B-CE46-49E5-A84E-E2FFE4F43B4F}" dt="2020-06-04T16:03:25.272" v="9998" actId="1038"/>
          <ac:spMkLst>
            <pc:docMk/>
            <pc:sldMk cId="2127368999" sldId="281"/>
            <ac:spMk id="6" creationId="{A0EE8A14-A917-4C71-8F21-067CE199FA78}"/>
          </ac:spMkLst>
        </pc:spChg>
        <pc:spChg chg="mod">
          <ac:chgData name="Sabrina De Oliveira" userId="34420f5773a88cdb" providerId="LiveId" clId="{7D17E82B-CE46-49E5-A84E-E2FFE4F43B4F}" dt="2020-06-05T13:17:05.606" v="11338" actId="20577"/>
          <ac:spMkLst>
            <pc:docMk/>
            <pc:sldMk cId="2127368999" sldId="281"/>
            <ac:spMk id="7" creationId="{894F5E17-16CC-4DD2-86BC-93A4E7658A0B}"/>
          </ac:spMkLst>
        </pc:spChg>
        <pc:spChg chg="del">
          <ac:chgData name="Sabrina De Oliveira" userId="34420f5773a88cdb" providerId="LiveId" clId="{7D17E82B-CE46-49E5-A84E-E2FFE4F43B4F}" dt="2020-06-04T13:51:49.148" v="8671" actId="478"/>
          <ac:spMkLst>
            <pc:docMk/>
            <pc:sldMk cId="2127368999" sldId="281"/>
            <ac:spMk id="10" creationId="{50975B11-D1D6-4369-92F5-27B75D7C5B5A}"/>
          </ac:spMkLst>
        </pc:spChg>
        <pc:spChg chg="add mod">
          <ac:chgData name="Sabrina De Oliveira" userId="34420f5773a88cdb" providerId="LiveId" clId="{7D17E82B-CE46-49E5-A84E-E2FFE4F43B4F}" dt="2020-06-05T13:38:44.702" v="11830" actId="1076"/>
          <ac:spMkLst>
            <pc:docMk/>
            <pc:sldMk cId="2127368999" sldId="281"/>
            <ac:spMk id="11" creationId="{276E780D-DF8C-42B4-BFD0-9CABD2195464}"/>
          </ac:spMkLst>
        </pc:spChg>
        <pc:spChg chg="add mod">
          <ac:chgData name="Sabrina De Oliveira" userId="34420f5773a88cdb" providerId="LiveId" clId="{7D17E82B-CE46-49E5-A84E-E2FFE4F43B4F}" dt="2020-06-05T13:38:44.702" v="11830" actId="1076"/>
          <ac:spMkLst>
            <pc:docMk/>
            <pc:sldMk cId="2127368999" sldId="281"/>
            <ac:spMk id="12" creationId="{31693340-0294-4DC1-80EF-9BBA54D3DC81}"/>
          </ac:spMkLst>
        </pc:spChg>
        <pc:spChg chg="add mod">
          <ac:chgData name="Sabrina De Oliveira" userId="34420f5773a88cdb" providerId="LiveId" clId="{7D17E82B-CE46-49E5-A84E-E2FFE4F43B4F}" dt="2020-06-05T13:38:44.702" v="11830" actId="1076"/>
          <ac:spMkLst>
            <pc:docMk/>
            <pc:sldMk cId="2127368999" sldId="281"/>
            <ac:spMk id="13" creationId="{236921E8-09E0-45E2-BEAC-ABC68E070BB8}"/>
          </ac:spMkLst>
        </pc:spChg>
        <pc:spChg chg="add mod">
          <ac:chgData name="Sabrina De Oliveira" userId="34420f5773a88cdb" providerId="LiveId" clId="{7D17E82B-CE46-49E5-A84E-E2FFE4F43B4F}" dt="2020-06-05T13:38:44.702" v="11830" actId="1076"/>
          <ac:spMkLst>
            <pc:docMk/>
            <pc:sldMk cId="2127368999" sldId="281"/>
            <ac:spMk id="14" creationId="{AEB0F941-828C-4D3B-8C9A-D54A91FBB435}"/>
          </ac:spMkLst>
        </pc:spChg>
        <pc:spChg chg="add mod">
          <ac:chgData name="Sabrina De Oliveira" userId="34420f5773a88cdb" providerId="LiveId" clId="{7D17E82B-CE46-49E5-A84E-E2FFE4F43B4F}" dt="2020-06-05T13:38:44.702" v="11830" actId="1076"/>
          <ac:spMkLst>
            <pc:docMk/>
            <pc:sldMk cId="2127368999" sldId="281"/>
            <ac:spMk id="15" creationId="{EC94F77D-2E43-4480-B012-5CE6C658E979}"/>
          </ac:spMkLst>
        </pc:spChg>
        <pc:spChg chg="add mod">
          <ac:chgData name="Sabrina De Oliveira" userId="34420f5773a88cdb" providerId="LiveId" clId="{7D17E82B-CE46-49E5-A84E-E2FFE4F43B4F}" dt="2020-06-05T13:38:44.702" v="11830" actId="1076"/>
          <ac:spMkLst>
            <pc:docMk/>
            <pc:sldMk cId="2127368999" sldId="281"/>
            <ac:spMk id="16" creationId="{E7FF2A40-81DE-4572-93C7-6BAEA9A062D1}"/>
          </ac:spMkLst>
        </pc:spChg>
        <pc:spChg chg="add mod">
          <ac:chgData name="Sabrina De Oliveira" userId="34420f5773a88cdb" providerId="LiveId" clId="{7D17E82B-CE46-49E5-A84E-E2FFE4F43B4F}" dt="2020-06-05T13:38:44.702" v="11830" actId="1076"/>
          <ac:spMkLst>
            <pc:docMk/>
            <pc:sldMk cId="2127368999" sldId="281"/>
            <ac:spMk id="17" creationId="{F5EC4460-0265-4C2D-B0A7-1EDCD4BACCCE}"/>
          </ac:spMkLst>
        </pc:spChg>
        <pc:spChg chg="add del mod">
          <ac:chgData name="Sabrina De Oliveira" userId="34420f5773a88cdb" providerId="LiveId" clId="{7D17E82B-CE46-49E5-A84E-E2FFE4F43B4F}" dt="2020-06-04T15:52:14.899" v="9695"/>
          <ac:spMkLst>
            <pc:docMk/>
            <pc:sldMk cId="2127368999" sldId="281"/>
            <ac:spMk id="18" creationId="{6F52B286-EDAB-46E7-A30E-93E9CCF58381}"/>
          </ac:spMkLst>
        </pc:spChg>
        <pc:spChg chg="add mod">
          <ac:chgData name="Sabrina De Oliveira" userId="34420f5773a88cdb" providerId="LiveId" clId="{7D17E82B-CE46-49E5-A84E-E2FFE4F43B4F}" dt="2020-06-05T13:38:44.702" v="11830" actId="1076"/>
          <ac:spMkLst>
            <pc:docMk/>
            <pc:sldMk cId="2127368999" sldId="281"/>
            <ac:spMk id="19" creationId="{2C6E708B-8AB7-4004-9804-EB0A2B295AB8}"/>
          </ac:spMkLst>
        </pc:spChg>
        <pc:spChg chg="add mod">
          <ac:chgData name="Sabrina De Oliveira" userId="34420f5773a88cdb" providerId="LiveId" clId="{7D17E82B-CE46-49E5-A84E-E2FFE4F43B4F}" dt="2020-06-05T13:38:44.702" v="11830" actId="1076"/>
          <ac:spMkLst>
            <pc:docMk/>
            <pc:sldMk cId="2127368999" sldId="281"/>
            <ac:spMk id="20" creationId="{0F174822-5002-444E-AF32-7FCBAEE07E19}"/>
          </ac:spMkLst>
        </pc:spChg>
        <pc:spChg chg="add mod">
          <ac:chgData name="Sabrina De Oliveira" userId="34420f5773a88cdb" providerId="LiveId" clId="{7D17E82B-CE46-49E5-A84E-E2FFE4F43B4F}" dt="2020-06-05T13:38:44.702" v="11830" actId="1076"/>
          <ac:spMkLst>
            <pc:docMk/>
            <pc:sldMk cId="2127368999" sldId="281"/>
            <ac:spMk id="21" creationId="{61983303-B447-4997-BD0F-A6C88C95434D}"/>
          </ac:spMkLst>
        </pc:spChg>
        <pc:spChg chg="add mod">
          <ac:chgData name="Sabrina De Oliveira" userId="34420f5773a88cdb" providerId="LiveId" clId="{7D17E82B-CE46-49E5-A84E-E2FFE4F43B4F}" dt="2020-06-05T13:38:44.702" v="11830" actId="1076"/>
          <ac:spMkLst>
            <pc:docMk/>
            <pc:sldMk cId="2127368999" sldId="281"/>
            <ac:spMk id="22" creationId="{AB55016A-AC5B-4D07-8206-568B8A0F7582}"/>
          </ac:spMkLst>
        </pc:spChg>
        <pc:spChg chg="add mod">
          <ac:chgData name="Sabrina De Oliveira" userId="34420f5773a88cdb" providerId="LiveId" clId="{7D17E82B-CE46-49E5-A84E-E2FFE4F43B4F}" dt="2020-06-05T13:38:44.702" v="11830" actId="1076"/>
          <ac:spMkLst>
            <pc:docMk/>
            <pc:sldMk cId="2127368999" sldId="281"/>
            <ac:spMk id="23" creationId="{CF8EB660-1D04-4713-A696-0094ABE2DBBE}"/>
          </ac:spMkLst>
        </pc:spChg>
        <pc:spChg chg="add mod">
          <ac:chgData name="Sabrina De Oliveira" userId="34420f5773a88cdb" providerId="LiveId" clId="{7D17E82B-CE46-49E5-A84E-E2FFE4F43B4F}" dt="2020-06-05T13:38:44.702" v="11830" actId="1076"/>
          <ac:spMkLst>
            <pc:docMk/>
            <pc:sldMk cId="2127368999" sldId="281"/>
            <ac:spMk id="24" creationId="{A67AC1BD-D71E-4722-822C-BA9E7BFB7CFB}"/>
          </ac:spMkLst>
        </pc:spChg>
        <pc:spChg chg="add mod">
          <ac:chgData name="Sabrina De Oliveira" userId="34420f5773a88cdb" providerId="LiveId" clId="{7D17E82B-CE46-49E5-A84E-E2FFE4F43B4F}" dt="2020-06-05T13:38:44.702" v="11830" actId="1076"/>
          <ac:spMkLst>
            <pc:docMk/>
            <pc:sldMk cId="2127368999" sldId="281"/>
            <ac:spMk id="25" creationId="{D36FB265-BD2C-4921-897C-E7FDE0205CEA}"/>
          </ac:spMkLst>
        </pc:spChg>
        <pc:spChg chg="add mod">
          <ac:chgData name="Sabrina De Oliveira" userId="34420f5773a88cdb" providerId="LiveId" clId="{7D17E82B-CE46-49E5-A84E-E2FFE4F43B4F}" dt="2020-06-05T13:38:44.702" v="11830" actId="1076"/>
          <ac:spMkLst>
            <pc:docMk/>
            <pc:sldMk cId="2127368999" sldId="281"/>
            <ac:spMk id="26" creationId="{6EDF2984-8486-461A-A4CA-F15329CD678E}"/>
          </ac:spMkLst>
        </pc:spChg>
        <pc:spChg chg="add mod">
          <ac:chgData name="Sabrina De Oliveira" userId="34420f5773a88cdb" providerId="LiveId" clId="{7D17E82B-CE46-49E5-A84E-E2FFE4F43B4F}" dt="2020-06-05T13:38:44.702" v="11830" actId="1076"/>
          <ac:spMkLst>
            <pc:docMk/>
            <pc:sldMk cId="2127368999" sldId="281"/>
            <ac:spMk id="27" creationId="{4416718C-4BFF-48D8-A0F1-4005719FB81A}"/>
          </ac:spMkLst>
        </pc:spChg>
        <pc:spChg chg="add mod">
          <ac:chgData name="Sabrina De Oliveira" userId="34420f5773a88cdb" providerId="LiveId" clId="{7D17E82B-CE46-49E5-A84E-E2FFE4F43B4F}" dt="2020-06-05T13:38:44.702" v="11830" actId="1076"/>
          <ac:spMkLst>
            <pc:docMk/>
            <pc:sldMk cId="2127368999" sldId="281"/>
            <ac:spMk id="28" creationId="{0600D623-5ABF-4D71-A741-82FA358F66FD}"/>
          </ac:spMkLst>
        </pc:spChg>
        <pc:spChg chg="add mod">
          <ac:chgData name="Sabrina De Oliveira" userId="34420f5773a88cdb" providerId="LiveId" clId="{7D17E82B-CE46-49E5-A84E-E2FFE4F43B4F}" dt="2020-06-05T13:38:44.702" v="11830" actId="1076"/>
          <ac:spMkLst>
            <pc:docMk/>
            <pc:sldMk cId="2127368999" sldId="281"/>
            <ac:spMk id="29" creationId="{587C903F-12E4-43DB-A593-FC986DA7FD35}"/>
          </ac:spMkLst>
        </pc:spChg>
        <pc:spChg chg="add mod">
          <ac:chgData name="Sabrina De Oliveira" userId="34420f5773a88cdb" providerId="LiveId" clId="{7D17E82B-CE46-49E5-A84E-E2FFE4F43B4F}" dt="2020-06-05T13:38:44.702" v="11830" actId="1076"/>
          <ac:spMkLst>
            <pc:docMk/>
            <pc:sldMk cId="2127368999" sldId="281"/>
            <ac:spMk id="30" creationId="{D0D01871-02FA-4623-BC5D-BA934677F011}"/>
          </ac:spMkLst>
        </pc:spChg>
        <pc:spChg chg="add del mod">
          <ac:chgData name="Sabrina De Oliveira" userId="34420f5773a88cdb" providerId="LiveId" clId="{7D17E82B-CE46-49E5-A84E-E2FFE4F43B4F}" dt="2020-06-04T15:57:25.854" v="9838" actId="478"/>
          <ac:spMkLst>
            <pc:docMk/>
            <pc:sldMk cId="2127368999" sldId="281"/>
            <ac:spMk id="31" creationId="{3919364D-82B7-4719-8C13-6FCB7008B446}"/>
          </ac:spMkLst>
        </pc:spChg>
        <pc:spChg chg="add mod">
          <ac:chgData name="Sabrina De Oliveira" userId="34420f5773a88cdb" providerId="LiveId" clId="{7D17E82B-CE46-49E5-A84E-E2FFE4F43B4F}" dt="2020-06-05T13:38:19.021" v="11829" actId="571"/>
          <ac:spMkLst>
            <pc:docMk/>
            <pc:sldMk cId="2127368999" sldId="281"/>
            <ac:spMk id="31" creationId="{3FF7FC41-C226-44F3-B3C2-67CAC923BE01}"/>
          </ac:spMkLst>
        </pc:spChg>
        <pc:spChg chg="add mod">
          <ac:chgData name="Sabrina De Oliveira" userId="34420f5773a88cdb" providerId="LiveId" clId="{7D17E82B-CE46-49E5-A84E-E2FFE4F43B4F}" dt="2020-06-05T13:38:19.021" v="11829" actId="571"/>
          <ac:spMkLst>
            <pc:docMk/>
            <pc:sldMk cId="2127368999" sldId="281"/>
            <ac:spMk id="32" creationId="{58732F70-B3A7-4A6A-85DA-73164AB3C81D}"/>
          </ac:spMkLst>
        </pc:spChg>
        <pc:spChg chg="add del mod">
          <ac:chgData name="Sabrina De Oliveira" userId="34420f5773a88cdb" providerId="LiveId" clId="{7D17E82B-CE46-49E5-A84E-E2FFE4F43B4F}" dt="2020-06-04T15:57:27.441" v="9839" actId="478"/>
          <ac:spMkLst>
            <pc:docMk/>
            <pc:sldMk cId="2127368999" sldId="281"/>
            <ac:spMk id="32" creationId="{8BF43110-2FB9-4F77-9AF6-011F4DA2CEA4}"/>
          </ac:spMkLst>
        </pc:spChg>
        <pc:spChg chg="add mod">
          <ac:chgData name="Sabrina De Oliveira" userId="34420f5773a88cdb" providerId="LiveId" clId="{7D17E82B-CE46-49E5-A84E-E2FFE4F43B4F}" dt="2020-06-05T13:38:44.702" v="11830" actId="1076"/>
          <ac:spMkLst>
            <pc:docMk/>
            <pc:sldMk cId="2127368999" sldId="281"/>
            <ac:spMk id="33" creationId="{46B6D6B0-C649-49BF-8093-7BD5305BA96F}"/>
          </ac:spMkLst>
        </pc:spChg>
        <pc:spChg chg="add mod">
          <ac:chgData name="Sabrina De Oliveira" userId="34420f5773a88cdb" providerId="LiveId" clId="{7D17E82B-CE46-49E5-A84E-E2FFE4F43B4F}" dt="2020-06-05T13:38:44.702" v="11830" actId="1076"/>
          <ac:spMkLst>
            <pc:docMk/>
            <pc:sldMk cId="2127368999" sldId="281"/>
            <ac:spMk id="34" creationId="{00693CEB-5D77-49DF-8963-1EE165515772}"/>
          </ac:spMkLst>
        </pc:spChg>
        <pc:spChg chg="add mod">
          <ac:chgData name="Sabrina De Oliveira" userId="34420f5773a88cdb" providerId="LiveId" clId="{7D17E82B-CE46-49E5-A84E-E2FFE4F43B4F}" dt="2020-06-05T13:38:44.702" v="11830" actId="1076"/>
          <ac:spMkLst>
            <pc:docMk/>
            <pc:sldMk cId="2127368999" sldId="281"/>
            <ac:spMk id="35" creationId="{26132C57-5A0B-47F6-ADCF-08353286379A}"/>
          </ac:spMkLst>
        </pc:spChg>
        <pc:spChg chg="add mod">
          <ac:chgData name="Sabrina De Oliveira" userId="34420f5773a88cdb" providerId="LiveId" clId="{7D17E82B-CE46-49E5-A84E-E2FFE4F43B4F}" dt="2020-06-05T13:38:19.021" v="11829" actId="571"/>
          <ac:spMkLst>
            <pc:docMk/>
            <pc:sldMk cId="2127368999" sldId="281"/>
            <ac:spMk id="36" creationId="{89C7CF00-BF99-4D2D-8B89-6703800A7778}"/>
          </ac:spMkLst>
        </pc:spChg>
        <pc:spChg chg="add mod">
          <ac:chgData name="Sabrina De Oliveira" userId="34420f5773a88cdb" providerId="LiveId" clId="{7D17E82B-CE46-49E5-A84E-E2FFE4F43B4F}" dt="2020-06-05T13:38:44.702" v="11830" actId="1076"/>
          <ac:spMkLst>
            <pc:docMk/>
            <pc:sldMk cId="2127368999" sldId="281"/>
            <ac:spMk id="37" creationId="{6F9EE79E-BE19-40E1-B8D7-D16D423F359C}"/>
          </ac:spMkLst>
        </pc:spChg>
        <pc:spChg chg="add mod">
          <ac:chgData name="Sabrina De Oliveira" userId="34420f5773a88cdb" providerId="LiveId" clId="{7D17E82B-CE46-49E5-A84E-E2FFE4F43B4F}" dt="2020-06-05T13:38:19.021" v="11829" actId="571"/>
          <ac:spMkLst>
            <pc:docMk/>
            <pc:sldMk cId="2127368999" sldId="281"/>
            <ac:spMk id="38" creationId="{A9D8692F-4D4E-4A92-AD8B-004D5351558E}"/>
          </ac:spMkLst>
        </pc:spChg>
        <pc:spChg chg="add mod">
          <ac:chgData name="Sabrina De Oliveira" userId="34420f5773a88cdb" providerId="LiveId" clId="{7D17E82B-CE46-49E5-A84E-E2FFE4F43B4F}" dt="2020-06-05T13:38:19.021" v="11829" actId="571"/>
          <ac:spMkLst>
            <pc:docMk/>
            <pc:sldMk cId="2127368999" sldId="281"/>
            <ac:spMk id="39" creationId="{04FF831A-2EFA-4BBC-88FF-395EF1291DA9}"/>
          </ac:spMkLst>
        </pc:spChg>
        <pc:spChg chg="add mod">
          <ac:chgData name="Sabrina De Oliveira" userId="34420f5773a88cdb" providerId="LiveId" clId="{7D17E82B-CE46-49E5-A84E-E2FFE4F43B4F}" dt="2020-06-05T13:38:19.021" v="11829" actId="571"/>
          <ac:spMkLst>
            <pc:docMk/>
            <pc:sldMk cId="2127368999" sldId="281"/>
            <ac:spMk id="40" creationId="{5F791B10-C1FC-45BF-8778-AE2F66281FDF}"/>
          </ac:spMkLst>
        </pc:spChg>
        <pc:spChg chg="add mod">
          <ac:chgData name="Sabrina De Oliveira" userId="34420f5773a88cdb" providerId="LiveId" clId="{7D17E82B-CE46-49E5-A84E-E2FFE4F43B4F}" dt="2020-06-05T13:38:19.021" v="11829" actId="571"/>
          <ac:spMkLst>
            <pc:docMk/>
            <pc:sldMk cId="2127368999" sldId="281"/>
            <ac:spMk id="41" creationId="{D299175D-E6DC-4969-B513-A9333AD3AA42}"/>
          </ac:spMkLst>
        </pc:spChg>
        <pc:spChg chg="add mod">
          <ac:chgData name="Sabrina De Oliveira" userId="34420f5773a88cdb" providerId="LiveId" clId="{7D17E82B-CE46-49E5-A84E-E2FFE4F43B4F}" dt="2020-06-05T13:38:19.021" v="11829" actId="571"/>
          <ac:spMkLst>
            <pc:docMk/>
            <pc:sldMk cId="2127368999" sldId="281"/>
            <ac:spMk id="42" creationId="{A52FAB4A-87BB-45C5-B743-22127C717EF2}"/>
          </ac:spMkLst>
        </pc:spChg>
        <pc:spChg chg="add mod">
          <ac:chgData name="Sabrina De Oliveira" userId="34420f5773a88cdb" providerId="LiveId" clId="{7D17E82B-CE46-49E5-A84E-E2FFE4F43B4F}" dt="2020-06-05T13:38:19.021" v="11829" actId="571"/>
          <ac:spMkLst>
            <pc:docMk/>
            <pc:sldMk cId="2127368999" sldId="281"/>
            <ac:spMk id="43" creationId="{93E8CBCA-D332-4375-9369-964EF5535DCE}"/>
          </ac:spMkLst>
        </pc:spChg>
        <pc:spChg chg="add mod">
          <ac:chgData name="Sabrina De Oliveira" userId="34420f5773a88cdb" providerId="LiveId" clId="{7D17E82B-CE46-49E5-A84E-E2FFE4F43B4F}" dt="2020-06-05T13:38:19.021" v="11829" actId="571"/>
          <ac:spMkLst>
            <pc:docMk/>
            <pc:sldMk cId="2127368999" sldId="281"/>
            <ac:spMk id="44" creationId="{3BE1CBF2-AD78-4C71-A1A0-4FA0787BB0D5}"/>
          </ac:spMkLst>
        </pc:spChg>
        <pc:spChg chg="add mod">
          <ac:chgData name="Sabrina De Oliveira" userId="34420f5773a88cdb" providerId="LiveId" clId="{7D17E82B-CE46-49E5-A84E-E2FFE4F43B4F}" dt="2020-06-05T13:38:19.021" v="11829" actId="571"/>
          <ac:spMkLst>
            <pc:docMk/>
            <pc:sldMk cId="2127368999" sldId="281"/>
            <ac:spMk id="45" creationId="{8D5963D4-46A3-4B9A-8090-AD431118E960}"/>
          </ac:spMkLst>
        </pc:spChg>
        <pc:spChg chg="add mod">
          <ac:chgData name="Sabrina De Oliveira" userId="34420f5773a88cdb" providerId="LiveId" clId="{7D17E82B-CE46-49E5-A84E-E2FFE4F43B4F}" dt="2020-06-05T13:38:19.021" v="11829" actId="571"/>
          <ac:spMkLst>
            <pc:docMk/>
            <pc:sldMk cId="2127368999" sldId="281"/>
            <ac:spMk id="46" creationId="{AAA49E09-450E-410D-A9B0-01D32B225AAC}"/>
          </ac:spMkLst>
        </pc:spChg>
        <pc:spChg chg="add mod">
          <ac:chgData name="Sabrina De Oliveira" userId="34420f5773a88cdb" providerId="LiveId" clId="{7D17E82B-CE46-49E5-A84E-E2FFE4F43B4F}" dt="2020-06-05T13:38:19.021" v="11829" actId="571"/>
          <ac:spMkLst>
            <pc:docMk/>
            <pc:sldMk cId="2127368999" sldId="281"/>
            <ac:spMk id="47" creationId="{D109FEC0-598A-4B9F-A168-04B7915D2427}"/>
          </ac:spMkLst>
        </pc:spChg>
        <pc:spChg chg="add mod">
          <ac:chgData name="Sabrina De Oliveira" userId="34420f5773a88cdb" providerId="LiveId" clId="{7D17E82B-CE46-49E5-A84E-E2FFE4F43B4F}" dt="2020-06-05T13:38:19.021" v="11829" actId="571"/>
          <ac:spMkLst>
            <pc:docMk/>
            <pc:sldMk cId="2127368999" sldId="281"/>
            <ac:spMk id="48" creationId="{8192C84E-24B4-4C9B-A8BE-6BF26B453EF5}"/>
          </ac:spMkLst>
        </pc:spChg>
        <pc:spChg chg="add mod">
          <ac:chgData name="Sabrina De Oliveira" userId="34420f5773a88cdb" providerId="LiveId" clId="{7D17E82B-CE46-49E5-A84E-E2FFE4F43B4F}" dt="2020-06-05T13:38:19.021" v="11829" actId="571"/>
          <ac:spMkLst>
            <pc:docMk/>
            <pc:sldMk cId="2127368999" sldId="281"/>
            <ac:spMk id="49" creationId="{EA658FA5-A4B0-4E75-A591-A013DB26A43A}"/>
          </ac:spMkLst>
        </pc:spChg>
        <pc:spChg chg="add mod">
          <ac:chgData name="Sabrina De Oliveira" userId="34420f5773a88cdb" providerId="LiveId" clId="{7D17E82B-CE46-49E5-A84E-E2FFE4F43B4F}" dt="2020-06-05T13:38:19.021" v="11829" actId="571"/>
          <ac:spMkLst>
            <pc:docMk/>
            <pc:sldMk cId="2127368999" sldId="281"/>
            <ac:spMk id="50" creationId="{E3C0507E-A99B-4A02-BF74-3F6A624EECFB}"/>
          </ac:spMkLst>
        </pc:spChg>
        <pc:spChg chg="add mod">
          <ac:chgData name="Sabrina De Oliveira" userId="34420f5773a88cdb" providerId="LiveId" clId="{7D17E82B-CE46-49E5-A84E-E2FFE4F43B4F}" dt="2020-06-05T13:38:19.021" v="11829" actId="571"/>
          <ac:spMkLst>
            <pc:docMk/>
            <pc:sldMk cId="2127368999" sldId="281"/>
            <ac:spMk id="51" creationId="{60BC77EC-B330-4DB9-BD07-BA1073EAFF5F}"/>
          </ac:spMkLst>
        </pc:spChg>
        <pc:spChg chg="add mod">
          <ac:chgData name="Sabrina De Oliveira" userId="34420f5773a88cdb" providerId="LiveId" clId="{7D17E82B-CE46-49E5-A84E-E2FFE4F43B4F}" dt="2020-06-05T13:38:19.021" v="11829" actId="571"/>
          <ac:spMkLst>
            <pc:docMk/>
            <pc:sldMk cId="2127368999" sldId="281"/>
            <ac:spMk id="52" creationId="{F0D6E0C0-FBEF-4C35-9E28-95673E0E3FBF}"/>
          </ac:spMkLst>
        </pc:spChg>
        <pc:spChg chg="add del mod">
          <ac:chgData name="Sabrina De Oliveira" userId="34420f5773a88cdb" providerId="LiveId" clId="{7D17E82B-CE46-49E5-A84E-E2FFE4F43B4F}" dt="2020-06-05T14:06:24.590" v="12370"/>
          <ac:spMkLst>
            <pc:docMk/>
            <pc:sldMk cId="2127368999" sldId="281"/>
            <ac:spMk id="53" creationId="{C1CCEDED-85F5-41BF-9634-E4FAC94B66DD}"/>
          </ac:spMkLst>
        </pc:spChg>
        <pc:spChg chg="add del mod">
          <ac:chgData name="Sabrina De Oliveira" userId="34420f5773a88cdb" providerId="LiveId" clId="{7D17E82B-CE46-49E5-A84E-E2FFE4F43B4F}" dt="2020-06-05T14:06:24.590" v="12370"/>
          <ac:spMkLst>
            <pc:docMk/>
            <pc:sldMk cId="2127368999" sldId="281"/>
            <ac:spMk id="54" creationId="{E5CAB9C6-8B23-48C2-9D40-A1FD0A1EDBDA}"/>
          </ac:spMkLst>
        </pc:spChg>
        <pc:spChg chg="add del mod">
          <ac:chgData name="Sabrina De Oliveira" userId="34420f5773a88cdb" providerId="LiveId" clId="{7D17E82B-CE46-49E5-A84E-E2FFE4F43B4F}" dt="2020-06-05T14:06:41.110" v="12372"/>
          <ac:spMkLst>
            <pc:docMk/>
            <pc:sldMk cId="2127368999" sldId="281"/>
            <ac:spMk id="55" creationId="{CCDB3926-607E-428D-B2FB-63200161CA7E}"/>
          </ac:spMkLst>
        </pc:spChg>
        <pc:spChg chg="add del mod">
          <ac:chgData name="Sabrina De Oliveira" userId="34420f5773a88cdb" providerId="LiveId" clId="{7D17E82B-CE46-49E5-A84E-E2FFE4F43B4F}" dt="2020-06-05T14:06:41.110" v="12372"/>
          <ac:spMkLst>
            <pc:docMk/>
            <pc:sldMk cId="2127368999" sldId="281"/>
            <ac:spMk id="56" creationId="{8A1CDE93-9AEF-4CAB-AF76-54507FC24355}"/>
          </ac:spMkLst>
        </pc:spChg>
        <pc:spChg chg="add mod ord">
          <ac:chgData name="Sabrina De Oliveira" userId="34420f5773a88cdb" providerId="LiveId" clId="{7D17E82B-CE46-49E5-A84E-E2FFE4F43B4F}" dt="2020-06-05T14:06:44.076" v="12374" actId="167"/>
          <ac:spMkLst>
            <pc:docMk/>
            <pc:sldMk cId="2127368999" sldId="281"/>
            <ac:spMk id="57" creationId="{1B432B9E-D413-42C6-B161-271F9DADA656}"/>
          </ac:spMkLst>
        </pc:spChg>
        <pc:spChg chg="add mod ord">
          <ac:chgData name="Sabrina De Oliveira" userId="34420f5773a88cdb" providerId="LiveId" clId="{7D17E82B-CE46-49E5-A84E-E2FFE4F43B4F}" dt="2020-06-08T12:01:21.916" v="12649" actId="20577"/>
          <ac:spMkLst>
            <pc:docMk/>
            <pc:sldMk cId="2127368999" sldId="281"/>
            <ac:spMk id="58" creationId="{2857A764-CA3A-4F3E-8FE4-9707D2B4909D}"/>
          </ac:spMkLst>
        </pc:spChg>
        <pc:picChg chg="del">
          <ac:chgData name="Sabrina De Oliveira" userId="34420f5773a88cdb" providerId="LiveId" clId="{7D17E82B-CE46-49E5-A84E-E2FFE4F43B4F}" dt="2020-06-05T14:06:45.442" v="12375" actId="478"/>
          <ac:picMkLst>
            <pc:docMk/>
            <pc:sldMk cId="2127368999" sldId="281"/>
            <ac:picMk id="5" creationId="{77618D4F-4B01-4EEC-ADA7-D7F37175D651}"/>
          </ac:picMkLst>
        </pc:picChg>
        <pc:picChg chg="mod">
          <ac:chgData name="Sabrina De Oliveira" userId="34420f5773a88cdb" providerId="LiveId" clId="{7D17E82B-CE46-49E5-A84E-E2FFE4F43B4F}" dt="2020-06-05T13:38:44.702" v="11830" actId="1076"/>
          <ac:picMkLst>
            <pc:docMk/>
            <pc:sldMk cId="2127368999" sldId="281"/>
            <ac:picMk id="8" creationId="{1F99E1F4-547E-4397-BA40-81A786D6A1C9}"/>
          </ac:picMkLst>
        </pc:picChg>
        <pc:picChg chg="del">
          <ac:chgData name="Sabrina De Oliveira" userId="34420f5773a88cdb" providerId="LiveId" clId="{7D17E82B-CE46-49E5-A84E-E2FFE4F43B4F}" dt="2020-06-04T13:51:49.148" v="8671" actId="478"/>
          <ac:picMkLst>
            <pc:docMk/>
            <pc:sldMk cId="2127368999" sldId="281"/>
            <ac:picMk id="9" creationId="{1A80CFDE-6BBB-44B1-86D2-DE44184F093E}"/>
          </ac:picMkLst>
        </pc:picChg>
        <pc:picChg chg="del">
          <ac:chgData name="Sabrina De Oliveira" userId="34420f5773a88cdb" providerId="LiveId" clId="{7D17E82B-CE46-49E5-A84E-E2FFE4F43B4F}" dt="2020-06-04T13:51:49.148" v="8671" actId="478"/>
          <ac:picMkLst>
            <pc:docMk/>
            <pc:sldMk cId="2127368999" sldId="281"/>
            <ac:picMk id="4100" creationId="{F76BFD3C-5678-41E5-BA03-CB8723D61C6B}"/>
          </ac:picMkLst>
        </pc:picChg>
      </pc:sldChg>
      <pc:sldChg chg="addSp delSp modSp add mod ord modTransition modAnim modNotesTx">
        <pc:chgData name="Sabrina De Oliveira" userId="34420f5773a88cdb" providerId="LiveId" clId="{7D17E82B-CE46-49E5-A84E-E2FFE4F43B4F}" dt="2020-06-08T12:03:35.630" v="12661"/>
        <pc:sldMkLst>
          <pc:docMk/>
          <pc:sldMk cId="100993775" sldId="282"/>
        </pc:sldMkLst>
        <pc:spChg chg="add mod">
          <ac:chgData name="Sabrina De Oliveira" userId="34420f5773a88cdb" providerId="LiveId" clId="{7D17E82B-CE46-49E5-A84E-E2FFE4F43B4F}" dt="2020-06-05T13:06:15.562" v="11021" actId="1076"/>
          <ac:spMkLst>
            <pc:docMk/>
            <pc:sldMk cId="100993775" sldId="282"/>
            <ac:spMk id="2" creationId="{3C65FB1C-2B70-4BF6-932A-99D08C910FD2}"/>
          </ac:spMkLst>
        </pc:spChg>
        <pc:spChg chg="add del mod">
          <ac:chgData name="Sabrina De Oliveira" userId="34420f5773a88cdb" providerId="LiveId" clId="{7D17E82B-CE46-49E5-A84E-E2FFE4F43B4F}" dt="2020-06-05T14:05:25.693" v="12347" actId="478"/>
          <ac:spMkLst>
            <pc:docMk/>
            <pc:sldMk cId="100993775" sldId="282"/>
            <ac:spMk id="4" creationId="{6EE0DADE-C693-48CD-8E44-8E2965786878}"/>
          </ac:spMkLst>
        </pc:spChg>
        <pc:spChg chg="add mod ord">
          <ac:chgData name="Sabrina De Oliveira" userId="34420f5773a88cdb" providerId="LiveId" clId="{7D17E82B-CE46-49E5-A84E-E2FFE4F43B4F}" dt="2020-06-05T14:05:15.276" v="12342" actId="167"/>
          <ac:spMkLst>
            <pc:docMk/>
            <pc:sldMk cId="100993775" sldId="282"/>
            <ac:spMk id="6" creationId="{45182AFA-C698-45B2-B5FD-2ED6D1B31545}"/>
          </ac:spMkLst>
        </pc:spChg>
        <pc:spChg chg="mod">
          <ac:chgData name="Sabrina De Oliveira" userId="34420f5773a88cdb" providerId="LiveId" clId="{7D17E82B-CE46-49E5-A84E-E2FFE4F43B4F}" dt="2020-06-05T13:55:04.983" v="12174" actId="20577"/>
          <ac:spMkLst>
            <pc:docMk/>
            <pc:sldMk cId="100993775" sldId="282"/>
            <ac:spMk id="7" creationId="{894F5E17-16CC-4DD2-86BC-93A4E7658A0B}"/>
          </ac:spMkLst>
        </pc:spChg>
        <pc:spChg chg="add mod ord">
          <ac:chgData name="Sabrina De Oliveira" userId="34420f5773a88cdb" providerId="LiveId" clId="{7D17E82B-CE46-49E5-A84E-E2FFE4F43B4F}" dt="2020-06-05T14:05:19.560" v="12345" actId="20577"/>
          <ac:spMkLst>
            <pc:docMk/>
            <pc:sldMk cId="100993775" sldId="282"/>
            <ac:spMk id="8" creationId="{1DCB0153-4073-4521-B09D-7E97C15969DB}"/>
          </ac:spMkLst>
        </pc:spChg>
        <pc:picChg chg="del">
          <ac:chgData name="Sabrina De Oliveira" userId="34420f5773a88cdb" providerId="LiveId" clId="{7D17E82B-CE46-49E5-A84E-E2FFE4F43B4F}" dt="2020-06-05T14:05:16.902" v="12343" actId="478"/>
          <ac:picMkLst>
            <pc:docMk/>
            <pc:sldMk cId="100993775" sldId="282"/>
            <ac:picMk id="5" creationId="{77618D4F-4B01-4EEC-ADA7-D7F37175D651}"/>
          </ac:picMkLst>
        </pc:picChg>
        <pc:picChg chg="mod">
          <ac:chgData name="Sabrina De Oliveira" userId="34420f5773a88cdb" providerId="LiveId" clId="{7D17E82B-CE46-49E5-A84E-E2FFE4F43B4F}" dt="2020-06-05T13:06:17.441" v="11022" actId="1076"/>
          <ac:picMkLst>
            <pc:docMk/>
            <pc:sldMk cId="100993775" sldId="282"/>
            <ac:picMk id="4102" creationId="{8C189D3C-16DA-456F-9C75-4CC2CD9A84B9}"/>
          </ac:picMkLst>
        </pc:picChg>
        <pc:picChg chg="del">
          <ac:chgData name="Sabrina De Oliveira" userId="34420f5773a88cdb" providerId="LiveId" clId="{7D17E82B-CE46-49E5-A84E-E2FFE4F43B4F}" dt="2020-06-04T13:52:19.880" v="8677" actId="478"/>
          <ac:picMkLst>
            <pc:docMk/>
            <pc:sldMk cId="100993775" sldId="282"/>
            <ac:picMk id="4104" creationId="{CB495E52-DAC7-4E69-B1D9-DEBE42AC97C4}"/>
          </ac:picMkLst>
        </pc:picChg>
        <pc:picChg chg="del">
          <ac:chgData name="Sabrina De Oliveira" userId="34420f5773a88cdb" providerId="LiveId" clId="{7D17E82B-CE46-49E5-A84E-E2FFE4F43B4F}" dt="2020-06-04T13:52:21.038" v="8679" actId="478"/>
          <ac:picMkLst>
            <pc:docMk/>
            <pc:sldMk cId="100993775" sldId="282"/>
            <ac:picMk id="4106" creationId="{0705A084-103D-4A35-9B22-B5BDC838D746}"/>
          </ac:picMkLst>
        </pc:picChg>
        <pc:picChg chg="del">
          <ac:chgData name="Sabrina De Oliveira" userId="34420f5773a88cdb" providerId="LiveId" clId="{7D17E82B-CE46-49E5-A84E-E2FFE4F43B4F}" dt="2020-06-04T13:52:20.434" v="8678" actId="478"/>
          <ac:picMkLst>
            <pc:docMk/>
            <pc:sldMk cId="100993775" sldId="282"/>
            <ac:picMk id="4108" creationId="{0E734023-676D-4BB5-B162-554211BBA263}"/>
          </ac:picMkLst>
        </pc:picChg>
      </pc:sldChg>
      <pc:sldChg chg="addSp delSp modSp add mod ord modAnim">
        <pc:chgData name="Sabrina De Oliveira" userId="34420f5773a88cdb" providerId="LiveId" clId="{7D17E82B-CE46-49E5-A84E-E2FFE4F43B4F}" dt="2020-06-06T14:49:25.933" v="12541" actId="20577"/>
        <pc:sldMkLst>
          <pc:docMk/>
          <pc:sldMk cId="546630787" sldId="283"/>
        </pc:sldMkLst>
        <pc:spChg chg="del">
          <ac:chgData name="Sabrina De Oliveira" userId="34420f5773a88cdb" providerId="LiveId" clId="{7D17E82B-CE46-49E5-A84E-E2FFE4F43B4F}" dt="2020-06-04T14:16:39.438" v="9365" actId="478"/>
          <ac:spMkLst>
            <pc:docMk/>
            <pc:sldMk cId="546630787" sldId="283"/>
            <ac:spMk id="2" creationId="{1A7B22A4-EB73-4088-B3BD-58A5BBB247FA}"/>
          </ac:spMkLst>
        </pc:spChg>
        <pc:spChg chg="add del mod">
          <ac:chgData name="Sabrina De Oliveira" userId="34420f5773a88cdb" providerId="LiveId" clId="{7D17E82B-CE46-49E5-A84E-E2FFE4F43B4F}" dt="2020-06-05T14:05:08.733" v="12340" actId="478"/>
          <ac:spMkLst>
            <pc:docMk/>
            <pc:sldMk cId="546630787" sldId="283"/>
            <ac:spMk id="3" creationId="{5154FBBD-4DF2-4401-BC78-6489E5067EAE}"/>
          </ac:spMkLst>
        </pc:spChg>
        <pc:spChg chg="mod">
          <ac:chgData name="Sabrina De Oliveira" userId="34420f5773a88cdb" providerId="LiveId" clId="{7D17E82B-CE46-49E5-A84E-E2FFE4F43B4F}" dt="2020-06-06T14:49:25.933" v="12541" actId="20577"/>
          <ac:spMkLst>
            <pc:docMk/>
            <pc:sldMk cId="546630787" sldId="283"/>
            <ac:spMk id="7" creationId="{894F5E17-16CC-4DD2-86BC-93A4E7658A0B}"/>
          </ac:spMkLst>
        </pc:spChg>
        <pc:spChg chg="add mod ord">
          <ac:chgData name="Sabrina De Oliveira" userId="34420f5773a88cdb" providerId="LiveId" clId="{7D17E82B-CE46-49E5-A84E-E2FFE4F43B4F}" dt="2020-06-05T14:05:02.401" v="12336" actId="167"/>
          <ac:spMkLst>
            <pc:docMk/>
            <pc:sldMk cId="546630787" sldId="283"/>
            <ac:spMk id="8" creationId="{983E6E15-ED1C-43AF-B4B3-ECD2168CA101}"/>
          </ac:spMkLst>
        </pc:spChg>
        <pc:spChg chg="add mod ord">
          <ac:chgData name="Sabrina De Oliveira" userId="34420f5773a88cdb" providerId="LiveId" clId="{7D17E82B-CE46-49E5-A84E-E2FFE4F43B4F}" dt="2020-06-05T14:05:07.190" v="12339" actId="20577"/>
          <ac:spMkLst>
            <pc:docMk/>
            <pc:sldMk cId="546630787" sldId="283"/>
            <ac:spMk id="9" creationId="{485CD4ED-D109-4CB8-9CC7-E3CDDC43AA73}"/>
          </ac:spMkLst>
        </pc:spChg>
        <pc:spChg chg="del">
          <ac:chgData name="Sabrina De Oliveira" userId="34420f5773a88cdb" providerId="LiveId" clId="{7D17E82B-CE46-49E5-A84E-E2FFE4F43B4F}" dt="2020-06-04T14:16:31.947" v="9362" actId="478"/>
          <ac:spMkLst>
            <pc:docMk/>
            <pc:sldMk cId="546630787" sldId="283"/>
            <ac:spMk id="22" creationId="{CA7A6A01-6840-43AE-B55E-420E436ED335}"/>
          </ac:spMkLst>
        </pc:spChg>
        <pc:spChg chg="mod ord">
          <ac:chgData name="Sabrina De Oliveira" userId="34420f5773a88cdb" providerId="LiveId" clId="{7D17E82B-CE46-49E5-A84E-E2FFE4F43B4F}" dt="2020-06-04T14:17:06.487" v="9373" actId="20577"/>
          <ac:spMkLst>
            <pc:docMk/>
            <pc:sldMk cId="546630787" sldId="283"/>
            <ac:spMk id="24" creationId="{43F76A00-328E-49F7-964B-A7746F3194FF}"/>
          </ac:spMkLst>
        </pc:spChg>
        <pc:spChg chg="del">
          <ac:chgData name="Sabrina De Oliveira" userId="34420f5773a88cdb" providerId="LiveId" clId="{7D17E82B-CE46-49E5-A84E-E2FFE4F43B4F}" dt="2020-06-04T14:16:29.366" v="9360" actId="478"/>
          <ac:spMkLst>
            <pc:docMk/>
            <pc:sldMk cId="546630787" sldId="283"/>
            <ac:spMk id="25" creationId="{BE09F7AE-56CB-4ED1-BB80-C13E44369E5D}"/>
          </ac:spMkLst>
        </pc:spChg>
        <pc:picChg chg="del">
          <ac:chgData name="Sabrina De Oliveira" userId="34420f5773a88cdb" providerId="LiveId" clId="{7D17E82B-CE46-49E5-A84E-E2FFE4F43B4F}" dt="2020-06-05T14:05:04.656" v="12337" actId="478"/>
          <ac:picMkLst>
            <pc:docMk/>
            <pc:sldMk cId="546630787" sldId="283"/>
            <ac:picMk id="5" creationId="{77618D4F-4B01-4EEC-ADA7-D7F37175D651}"/>
          </ac:picMkLst>
        </pc:picChg>
        <pc:picChg chg="mod">
          <ac:chgData name="Sabrina De Oliveira" userId="34420f5773a88cdb" providerId="LiveId" clId="{7D17E82B-CE46-49E5-A84E-E2FFE4F43B4F}" dt="2020-06-04T14:16:22.251" v="9358" actId="1076"/>
          <ac:picMkLst>
            <pc:docMk/>
            <pc:sldMk cId="546630787" sldId="283"/>
            <ac:picMk id="4104" creationId="{CB495E52-DAC7-4E69-B1D9-DEBE42AC97C4}"/>
          </ac:picMkLst>
        </pc:picChg>
        <pc:picChg chg="add del">
          <ac:chgData name="Sabrina De Oliveira" userId="34420f5773a88cdb" providerId="LiveId" clId="{7D17E82B-CE46-49E5-A84E-E2FFE4F43B4F}" dt="2020-06-04T14:16:19.494" v="9357" actId="478"/>
          <ac:picMkLst>
            <pc:docMk/>
            <pc:sldMk cId="546630787" sldId="283"/>
            <ac:picMk id="4106" creationId="{0705A084-103D-4A35-9B22-B5BDC838D746}"/>
          </ac:picMkLst>
        </pc:picChg>
        <pc:picChg chg="del">
          <ac:chgData name="Sabrina De Oliveira" userId="34420f5773a88cdb" providerId="LiveId" clId="{7D17E82B-CE46-49E5-A84E-E2FFE4F43B4F}" dt="2020-06-04T14:16:14.062" v="9353" actId="478"/>
          <ac:picMkLst>
            <pc:docMk/>
            <pc:sldMk cId="546630787" sldId="283"/>
            <ac:picMk id="4108" creationId="{0E734023-676D-4BB5-B162-554211BBA263}"/>
          </ac:picMkLst>
        </pc:picChg>
      </pc:sldChg>
      <pc:sldChg chg="addSp delSp modSp add mod ord modAnim">
        <pc:chgData name="Sabrina De Oliveira" userId="34420f5773a88cdb" providerId="LiveId" clId="{7D17E82B-CE46-49E5-A84E-E2FFE4F43B4F}" dt="2020-06-06T14:18:35.183" v="12539" actId="478"/>
        <pc:sldMkLst>
          <pc:docMk/>
          <pc:sldMk cId="562129709" sldId="284"/>
        </pc:sldMkLst>
        <pc:spChg chg="del">
          <ac:chgData name="Sabrina De Oliveira" userId="34420f5773a88cdb" providerId="LiveId" clId="{7D17E82B-CE46-49E5-A84E-E2FFE4F43B4F}" dt="2020-06-04T14:16:05.080" v="9349" actId="478"/>
          <ac:spMkLst>
            <pc:docMk/>
            <pc:sldMk cId="562129709" sldId="284"/>
            <ac:spMk id="2" creationId="{1A7B22A4-EB73-4088-B3BD-58A5BBB247FA}"/>
          </ac:spMkLst>
        </pc:spChg>
        <pc:spChg chg="add del mod">
          <ac:chgData name="Sabrina De Oliveira" userId="34420f5773a88cdb" providerId="LiveId" clId="{7D17E82B-CE46-49E5-A84E-E2FFE4F43B4F}" dt="2020-06-06T14:18:35.183" v="12539" actId="478"/>
          <ac:spMkLst>
            <pc:docMk/>
            <pc:sldMk cId="562129709" sldId="284"/>
            <ac:spMk id="3" creationId="{B6ADF7B6-8577-4B2E-9811-71B31D6A2352}"/>
          </ac:spMkLst>
        </pc:spChg>
        <pc:spChg chg="mod">
          <ac:chgData name="Sabrina De Oliveira" userId="34420f5773a88cdb" providerId="LiveId" clId="{7D17E82B-CE46-49E5-A84E-E2FFE4F43B4F}" dt="2020-06-05T12:38:34.752" v="10698" actId="20577"/>
          <ac:spMkLst>
            <pc:docMk/>
            <pc:sldMk cId="562129709" sldId="284"/>
            <ac:spMk id="7" creationId="{894F5E17-16CC-4DD2-86BC-93A4E7658A0B}"/>
          </ac:spMkLst>
        </pc:spChg>
        <pc:spChg chg="add mod ord">
          <ac:chgData name="Sabrina De Oliveira" userId="34420f5773a88cdb" providerId="LiveId" clId="{7D17E82B-CE46-49E5-A84E-E2FFE4F43B4F}" dt="2020-06-05T14:04:50.656" v="12331" actId="167"/>
          <ac:spMkLst>
            <pc:docMk/>
            <pc:sldMk cId="562129709" sldId="284"/>
            <ac:spMk id="8" creationId="{BAF0D7C2-4CB9-4294-94D3-D3A8845AF85C}"/>
          </ac:spMkLst>
        </pc:spChg>
        <pc:spChg chg="add mod ord">
          <ac:chgData name="Sabrina De Oliveira" userId="34420f5773a88cdb" providerId="LiveId" clId="{7D17E82B-CE46-49E5-A84E-E2FFE4F43B4F}" dt="2020-06-05T14:04:54.878" v="12334" actId="20577"/>
          <ac:spMkLst>
            <pc:docMk/>
            <pc:sldMk cId="562129709" sldId="284"/>
            <ac:spMk id="9" creationId="{1B9AE61B-D100-4320-A8D9-1DA96552D42D}"/>
          </ac:spMkLst>
        </pc:spChg>
        <pc:spChg chg="del">
          <ac:chgData name="Sabrina De Oliveira" userId="34420f5773a88cdb" providerId="LiveId" clId="{7D17E82B-CE46-49E5-A84E-E2FFE4F43B4F}" dt="2020-06-04T14:15:53.616" v="9345" actId="478"/>
          <ac:spMkLst>
            <pc:docMk/>
            <pc:sldMk cId="562129709" sldId="284"/>
            <ac:spMk id="22" creationId="{CA7A6A01-6840-43AE-B55E-420E436ED335}"/>
          </ac:spMkLst>
        </pc:spChg>
        <pc:spChg chg="del">
          <ac:chgData name="Sabrina De Oliveira" userId="34420f5773a88cdb" providerId="LiveId" clId="{7D17E82B-CE46-49E5-A84E-E2FFE4F43B4F}" dt="2020-06-04T14:16:07.241" v="9350" actId="478"/>
          <ac:spMkLst>
            <pc:docMk/>
            <pc:sldMk cId="562129709" sldId="284"/>
            <ac:spMk id="24" creationId="{43F76A00-328E-49F7-964B-A7746F3194FF}"/>
          </ac:spMkLst>
        </pc:spChg>
        <pc:spChg chg="mod ord">
          <ac:chgData name="Sabrina De Oliveira" userId="34420f5773a88cdb" providerId="LiveId" clId="{7D17E82B-CE46-49E5-A84E-E2FFE4F43B4F}" dt="2020-06-04T14:16:59.066" v="9367" actId="20577"/>
          <ac:spMkLst>
            <pc:docMk/>
            <pc:sldMk cId="562129709" sldId="284"/>
            <ac:spMk id="25" creationId="{BE09F7AE-56CB-4ED1-BB80-C13E44369E5D}"/>
          </ac:spMkLst>
        </pc:spChg>
        <pc:picChg chg="del">
          <ac:chgData name="Sabrina De Oliveira" userId="34420f5773a88cdb" providerId="LiveId" clId="{7D17E82B-CE46-49E5-A84E-E2FFE4F43B4F}" dt="2020-06-05T14:04:52.109" v="12332" actId="478"/>
          <ac:picMkLst>
            <pc:docMk/>
            <pc:sldMk cId="562129709" sldId="284"/>
            <ac:picMk id="5" creationId="{77618D4F-4B01-4EEC-ADA7-D7F37175D651}"/>
          </ac:picMkLst>
        </pc:picChg>
        <pc:picChg chg="del">
          <ac:chgData name="Sabrina De Oliveira" userId="34420f5773a88cdb" providerId="LiveId" clId="{7D17E82B-CE46-49E5-A84E-E2FFE4F43B4F}" dt="2020-06-04T14:15:43.434" v="9342" actId="478"/>
          <ac:picMkLst>
            <pc:docMk/>
            <pc:sldMk cId="562129709" sldId="284"/>
            <ac:picMk id="4104" creationId="{CB495E52-DAC7-4E69-B1D9-DEBE42AC97C4}"/>
          </ac:picMkLst>
        </pc:picChg>
      </pc:sldChg>
      <pc:sldChg chg="addSp delSp modSp add mod modAnim">
        <pc:chgData name="Sabrina De Oliveira" userId="34420f5773a88cdb" providerId="LiveId" clId="{7D17E82B-CE46-49E5-A84E-E2FFE4F43B4F}" dt="2020-06-05T14:01:49.332" v="12280" actId="478"/>
        <pc:sldMkLst>
          <pc:docMk/>
          <pc:sldMk cId="995638431" sldId="285"/>
        </pc:sldMkLst>
        <pc:spChg chg="del mod">
          <ac:chgData name="Sabrina De Oliveira" userId="34420f5773a88cdb" providerId="LiveId" clId="{7D17E82B-CE46-49E5-A84E-E2FFE4F43B4F}" dt="2020-06-05T09:00:46.465" v="10264"/>
          <ac:spMkLst>
            <pc:docMk/>
            <pc:sldMk cId="995638431" sldId="285"/>
            <ac:spMk id="2" creationId="{67360215-9184-4679-84E4-9FE1A1D1DA82}"/>
          </ac:spMkLst>
        </pc:spChg>
        <pc:spChg chg="add mod">
          <ac:chgData name="Sabrina De Oliveira" userId="34420f5773a88cdb" providerId="LiveId" clId="{7D17E82B-CE46-49E5-A84E-E2FFE4F43B4F}" dt="2020-06-05T09:01:38.286" v="10279" actId="255"/>
          <ac:spMkLst>
            <pc:docMk/>
            <pc:sldMk cId="995638431" sldId="285"/>
            <ac:spMk id="5" creationId="{F0DF81F1-CB1D-4BFC-B3A2-09802DCF8A50}"/>
          </ac:spMkLst>
        </pc:spChg>
        <pc:spChg chg="add mod">
          <ac:chgData name="Sabrina De Oliveira" userId="34420f5773a88cdb" providerId="LiveId" clId="{7D17E82B-CE46-49E5-A84E-E2FFE4F43B4F}" dt="2020-06-05T09:01:38.286" v="10279" actId="255"/>
          <ac:spMkLst>
            <pc:docMk/>
            <pc:sldMk cId="995638431" sldId="285"/>
            <ac:spMk id="6" creationId="{B1CDFB3C-772D-4D6B-9F3B-A2BF1A15A8DC}"/>
          </ac:spMkLst>
        </pc:spChg>
        <pc:spChg chg="mod">
          <ac:chgData name="Sabrina De Oliveira" userId="34420f5773a88cdb" providerId="LiveId" clId="{7D17E82B-CE46-49E5-A84E-E2FFE4F43B4F}" dt="2020-06-05T09:01:32.998" v="10278" actId="255"/>
          <ac:spMkLst>
            <pc:docMk/>
            <pc:sldMk cId="995638431" sldId="285"/>
            <ac:spMk id="7" creationId="{894F5E17-16CC-4DD2-86BC-93A4E7658A0B}"/>
          </ac:spMkLst>
        </pc:spChg>
        <pc:spChg chg="add mod">
          <ac:chgData name="Sabrina De Oliveira" userId="34420f5773a88cdb" providerId="LiveId" clId="{7D17E82B-CE46-49E5-A84E-E2FFE4F43B4F}" dt="2020-06-05T09:01:52.235" v="10282" actId="14100"/>
          <ac:spMkLst>
            <pc:docMk/>
            <pc:sldMk cId="995638431" sldId="285"/>
            <ac:spMk id="8" creationId="{46DC1C8A-8AC8-4253-B5B0-01B5C32D330E}"/>
          </ac:spMkLst>
        </pc:spChg>
        <pc:spChg chg="add mod">
          <ac:chgData name="Sabrina De Oliveira" userId="34420f5773a88cdb" providerId="LiveId" clId="{7D17E82B-CE46-49E5-A84E-E2FFE4F43B4F}" dt="2020-06-05T09:01:55.999" v="10283" actId="1076"/>
          <ac:spMkLst>
            <pc:docMk/>
            <pc:sldMk cId="995638431" sldId="285"/>
            <ac:spMk id="9" creationId="{B13B2CD8-8D57-4711-9946-F99C56E57094}"/>
          </ac:spMkLst>
        </pc:spChg>
        <pc:picChg chg="del">
          <ac:chgData name="Sabrina De Oliveira" userId="34420f5773a88cdb" providerId="LiveId" clId="{7D17E82B-CE46-49E5-A84E-E2FFE4F43B4F}" dt="2020-06-05T14:01:49.332" v="12280" actId="478"/>
          <ac:picMkLst>
            <pc:docMk/>
            <pc:sldMk cId="995638431" sldId="285"/>
            <ac:picMk id="3" creationId="{98CC7CE1-7573-454D-BEE5-062E070761E2}"/>
          </ac:picMkLst>
        </pc:picChg>
        <pc:picChg chg="add mod ord">
          <ac:chgData name="Sabrina De Oliveira" userId="34420f5773a88cdb" providerId="LiveId" clId="{7D17E82B-CE46-49E5-A84E-E2FFE4F43B4F}" dt="2020-06-05T14:01:47.803" v="12279" actId="167"/>
          <ac:picMkLst>
            <pc:docMk/>
            <pc:sldMk cId="995638431" sldId="285"/>
            <ac:picMk id="10" creationId="{C531DD75-B8D9-461C-BB74-CEC671F2EA53}"/>
          </ac:picMkLst>
        </pc:picChg>
      </pc:sldChg>
      <pc:sldChg chg="addSp delSp modSp add del mod delAnim modAnim">
        <pc:chgData name="Sabrina De Oliveira" userId="34420f5773a88cdb" providerId="LiveId" clId="{7D17E82B-CE46-49E5-A84E-E2FFE4F43B4F}" dt="2020-06-08T12:02:52.383" v="12656"/>
        <pc:sldMkLst>
          <pc:docMk/>
          <pc:sldMk cId="3093698966" sldId="286"/>
        </pc:sldMkLst>
        <pc:spChg chg="add del mod ord">
          <ac:chgData name="Sabrina De Oliveira" userId="34420f5773a88cdb" providerId="LiveId" clId="{7D17E82B-CE46-49E5-A84E-E2FFE4F43B4F}" dt="2020-06-05T13:06:44.880" v="11024" actId="478"/>
          <ac:spMkLst>
            <pc:docMk/>
            <pc:sldMk cId="3093698966" sldId="286"/>
            <ac:spMk id="2" creationId="{C085AA7D-C2B8-4B22-9BBB-20F34B7DDABE}"/>
          </ac:spMkLst>
        </pc:spChg>
        <pc:spChg chg="add del">
          <ac:chgData name="Sabrina De Oliveira" userId="34420f5773a88cdb" providerId="LiveId" clId="{7D17E82B-CE46-49E5-A84E-E2FFE4F43B4F}" dt="2020-06-05T09:10:15.602" v="10407" actId="478"/>
          <ac:spMkLst>
            <pc:docMk/>
            <pc:sldMk cId="3093698966" sldId="286"/>
            <ac:spMk id="5" creationId="{F0DF81F1-CB1D-4BFC-B3A2-09802DCF8A50}"/>
          </ac:spMkLst>
        </pc:spChg>
        <pc:spChg chg="add del">
          <ac:chgData name="Sabrina De Oliveira" userId="34420f5773a88cdb" providerId="LiveId" clId="{7D17E82B-CE46-49E5-A84E-E2FFE4F43B4F}" dt="2020-06-05T09:10:08.861" v="10405" actId="478"/>
          <ac:spMkLst>
            <pc:docMk/>
            <pc:sldMk cId="3093698966" sldId="286"/>
            <ac:spMk id="6" creationId="{B1CDFB3C-772D-4D6B-9F3B-A2BF1A15A8DC}"/>
          </ac:spMkLst>
        </pc:spChg>
        <pc:spChg chg="mod">
          <ac:chgData name="Sabrina De Oliveira" userId="34420f5773a88cdb" providerId="LiveId" clId="{7D17E82B-CE46-49E5-A84E-E2FFE4F43B4F}" dt="2020-06-05T13:06:37.610" v="11023" actId="20577"/>
          <ac:spMkLst>
            <pc:docMk/>
            <pc:sldMk cId="3093698966" sldId="286"/>
            <ac:spMk id="7" creationId="{894F5E17-16CC-4DD2-86BC-93A4E7658A0B}"/>
          </ac:spMkLst>
        </pc:spChg>
        <pc:spChg chg="del mod">
          <ac:chgData name="Sabrina De Oliveira" userId="34420f5773a88cdb" providerId="LiveId" clId="{7D17E82B-CE46-49E5-A84E-E2FFE4F43B4F}" dt="2020-06-06T14:12:43.898" v="12532" actId="478"/>
          <ac:spMkLst>
            <pc:docMk/>
            <pc:sldMk cId="3093698966" sldId="286"/>
            <ac:spMk id="8" creationId="{46DC1C8A-8AC8-4253-B5B0-01B5C32D330E}"/>
          </ac:spMkLst>
        </pc:spChg>
        <pc:spChg chg="mod">
          <ac:chgData name="Sabrina De Oliveira" userId="34420f5773a88cdb" providerId="LiveId" clId="{7D17E82B-CE46-49E5-A84E-E2FFE4F43B4F}" dt="2020-06-06T14:13:06.365" v="12537" actId="1076"/>
          <ac:spMkLst>
            <pc:docMk/>
            <pc:sldMk cId="3093698966" sldId="286"/>
            <ac:spMk id="9" creationId="{B13B2CD8-8D57-4711-9946-F99C56E57094}"/>
          </ac:spMkLst>
        </pc:spChg>
        <pc:spChg chg="add del mod">
          <ac:chgData name="Sabrina De Oliveira" userId="34420f5773a88cdb" providerId="LiveId" clId="{7D17E82B-CE46-49E5-A84E-E2FFE4F43B4F}" dt="2020-06-05T09:09:29.982" v="10394"/>
          <ac:spMkLst>
            <pc:docMk/>
            <pc:sldMk cId="3093698966" sldId="286"/>
            <ac:spMk id="10" creationId="{44A45514-82C1-49A8-9F89-357AB1B274C6}"/>
          </ac:spMkLst>
        </pc:spChg>
        <pc:spChg chg="add del mod">
          <ac:chgData name="Sabrina De Oliveira" userId="34420f5773a88cdb" providerId="LiveId" clId="{7D17E82B-CE46-49E5-A84E-E2FFE4F43B4F}" dt="2020-06-05T09:09:29.982" v="10394"/>
          <ac:spMkLst>
            <pc:docMk/>
            <pc:sldMk cId="3093698966" sldId="286"/>
            <ac:spMk id="11" creationId="{206B85D8-1891-42BC-97EE-7FEBC94B0FC1}"/>
          </ac:spMkLst>
        </pc:spChg>
        <pc:spChg chg="add del mod">
          <ac:chgData name="Sabrina De Oliveira" userId="34420f5773a88cdb" providerId="LiveId" clId="{7D17E82B-CE46-49E5-A84E-E2FFE4F43B4F}" dt="2020-06-06T14:12:43.898" v="12532" actId="478"/>
          <ac:spMkLst>
            <pc:docMk/>
            <pc:sldMk cId="3093698966" sldId="286"/>
            <ac:spMk id="12" creationId="{17F1E07E-1381-4642-A86C-A1DDB49322CD}"/>
          </ac:spMkLst>
        </pc:spChg>
        <pc:spChg chg="add mod">
          <ac:chgData name="Sabrina De Oliveira" userId="34420f5773a88cdb" providerId="LiveId" clId="{7D17E82B-CE46-49E5-A84E-E2FFE4F43B4F}" dt="2020-06-06T14:13:06.365" v="12537" actId="1076"/>
          <ac:spMkLst>
            <pc:docMk/>
            <pc:sldMk cId="3093698966" sldId="286"/>
            <ac:spMk id="13" creationId="{2F152F7A-9EC8-4AD8-B8BF-2FC1E9898550}"/>
          </ac:spMkLst>
        </pc:spChg>
        <pc:spChg chg="add del mod">
          <ac:chgData name="Sabrina De Oliveira" userId="34420f5773a88cdb" providerId="LiveId" clId="{7D17E82B-CE46-49E5-A84E-E2FFE4F43B4F}" dt="2020-06-05T13:06:44.880" v="11024" actId="478"/>
          <ac:spMkLst>
            <pc:docMk/>
            <pc:sldMk cId="3093698966" sldId="286"/>
            <ac:spMk id="14" creationId="{E14FB631-0B05-4062-AE7A-25663CE6918C}"/>
          </ac:spMkLst>
        </pc:spChg>
        <pc:spChg chg="add del mod">
          <ac:chgData name="Sabrina De Oliveira" userId="34420f5773a88cdb" providerId="LiveId" clId="{7D17E82B-CE46-49E5-A84E-E2FFE4F43B4F}" dt="2020-06-05T13:06:44.880" v="11024" actId="478"/>
          <ac:spMkLst>
            <pc:docMk/>
            <pc:sldMk cId="3093698966" sldId="286"/>
            <ac:spMk id="15" creationId="{508EA797-5835-462E-8C4A-E8C18014D7BE}"/>
          </ac:spMkLst>
        </pc:spChg>
        <pc:picChg chg="del">
          <ac:chgData name="Sabrina De Oliveira" userId="34420f5773a88cdb" providerId="LiveId" clId="{7D17E82B-CE46-49E5-A84E-E2FFE4F43B4F}" dt="2020-06-05T14:03:28.273" v="12305" actId="478"/>
          <ac:picMkLst>
            <pc:docMk/>
            <pc:sldMk cId="3093698966" sldId="286"/>
            <ac:picMk id="3" creationId="{98CC7CE1-7573-454D-BEE5-062E070761E2}"/>
          </ac:picMkLst>
        </pc:picChg>
        <pc:picChg chg="add mod ord">
          <ac:chgData name="Sabrina De Oliveira" userId="34420f5773a88cdb" providerId="LiveId" clId="{7D17E82B-CE46-49E5-A84E-E2FFE4F43B4F}" dt="2020-06-05T14:03:27.135" v="12304" actId="167"/>
          <ac:picMkLst>
            <pc:docMk/>
            <pc:sldMk cId="3093698966" sldId="286"/>
            <ac:picMk id="16" creationId="{83886C80-B678-4ECA-BA70-CF8ECBF5B35C}"/>
          </ac:picMkLst>
        </pc:picChg>
      </pc:sldChg>
      <pc:sldChg chg="add del">
        <pc:chgData name="Sabrina De Oliveira" userId="34420f5773a88cdb" providerId="LiveId" clId="{7D17E82B-CE46-49E5-A84E-E2FFE4F43B4F}" dt="2020-06-05T13:17:50.831" v="11343" actId="2696"/>
        <pc:sldMkLst>
          <pc:docMk/>
          <pc:sldMk cId="3093137065" sldId="287"/>
        </pc:sldMkLst>
      </pc:sldChg>
      <pc:sldChg chg="addSp delSp modSp add mod">
        <pc:chgData name="Sabrina De Oliveira" userId="34420f5773a88cdb" providerId="LiveId" clId="{7D17E82B-CE46-49E5-A84E-E2FFE4F43B4F}" dt="2020-06-05T14:04:43.775" v="12329" actId="478"/>
        <pc:sldMkLst>
          <pc:docMk/>
          <pc:sldMk cId="3458042541" sldId="288"/>
        </pc:sldMkLst>
        <pc:spChg chg="add del mod">
          <ac:chgData name="Sabrina De Oliveira" userId="34420f5773a88cdb" providerId="LiveId" clId="{7D17E82B-CE46-49E5-A84E-E2FFE4F43B4F}" dt="2020-06-05T14:04:43.775" v="12329" actId="478"/>
          <ac:spMkLst>
            <pc:docMk/>
            <pc:sldMk cId="3458042541" sldId="288"/>
            <ac:spMk id="4" creationId="{0E59E60C-B8A2-42A9-B49B-833E39722782}"/>
          </ac:spMkLst>
        </pc:spChg>
        <pc:spChg chg="add mod ord">
          <ac:chgData name="Sabrina De Oliveira" userId="34420f5773a88cdb" providerId="LiveId" clId="{7D17E82B-CE46-49E5-A84E-E2FFE4F43B4F}" dt="2020-06-05T14:04:37.719" v="12325" actId="167"/>
          <ac:spMkLst>
            <pc:docMk/>
            <pc:sldMk cId="3458042541" sldId="288"/>
            <ac:spMk id="6" creationId="{38B2DBD0-721D-4026-A6F2-02633B1199C9}"/>
          </ac:spMkLst>
        </pc:spChg>
        <pc:spChg chg="add mod ord">
          <ac:chgData name="Sabrina De Oliveira" userId="34420f5773a88cdb" providerId="LiveId" clId="{7D17E82B-CE46-49E5-A84E-E2FFE4F43B4F}" dt="2020-06-05T14:04:42.036" v="12328" actId="20577"/>
          <ac:spMkLst>
            <pc:docMk/>
            <pc:sldMk cId="3458042541" sldId="288"/>
            <ac:spMk id="8" creationId="{94BD7CB1-646B-4295-9CF0-27F6500495ED}"/>
          </ac:spMkLst>
        </pc:spChg>
        <pc:picChg chg="del">
          <ac:chgData name="Sabrina De Oliveira" userId="34420f5773a88cdb" providerId="LiveId" clId="{7D17E82B-CE46-49E5-A84E-E2FFE4F43B4F}" dt="2020-06-05T14:04:39.632" v="12326" actId="478"/>
          <ac:picMkLst>
            <pc:docMk/>
            <pc:sldMk cId="3458042541" sldId="288"/>
            <ac:picMk id="5" creationId="{77618D4F-4B01-4EEC-ADA7-D7F37175D651}"/>
          </ac:picMkLst>
        </pc:picChg>
      </pc:sldChg>
      <pc:sldChg chg="addSp delSp modSp add mod ord">
        <pc:chgData name="Sabrina De Oliveira" userId="34420f5773a88cdb" providerId="LiveId" clId="{7D17E82B-CE46-49E5-A84E-E2FFE4F43B4F}" dt="2020-06-05T14:04:05.669" v="12311" actId="478"/>
        <pc:sldMkLst>
          <pc:docMk/>
          <pc:sldMk cId="3187717717" sldId="289"/>
        </pc:sldMkLst>
        <pc:spChg chg="del mod">
          <ac:chgData name="Sabrina De Oliveira" userId="34420f5773a88cdb" providerId="LiveId" clId="{7D17E82B-CE46-49E5-A84E-E2FFE4F43B4F}" dt="2020-06-05T12:45:11.173" v="10820" actId="478"/>
          <ac:spMkLst>
            <pc:docMk/>
            <pc:sldMk cId="3187717717" sldId="289"/>
            <ac:spMk id="2" creationId="{1A7B22A4-EB73-4088-B3BD-58A5BBB247FA}"/>
          </ac:spMkLst>
        </pc:spChg>
        <pc:spChg chg="add del mod">
          <ac:chgData name="Sabrina De Oliveira" userId="34420f5773a88cdb" providerId="LiveId" clId="{7D17E82B-CE46-49E5-A84E-E2FFE4F43B4F}" dt="2020-06-05T12:44:24.127" v="10811" actId="478"/>
          <ac:spMkLst>
            <pc:docMk/>
            <pc:sldMk cId="3187717717" sldId="289"/>
            <ac:spMk id="4" creationId="{E5B5432F-3F44-44EE-88FF-BED279C704FE}"/>
          </ac:spMkLst>
        </pc:spChg>
        <pc:spChg chg="add mod">
          <ac:chgData name="Sabrina De Oliveira" userId="34420f5773a88cdb" providerId="LiveId" clId="{7D17E82B-CE46-49E5-A84E-E2FFE4F43B4F}" dt="2020-06-05T12:44:57.950" v="10817" actId="255"/>
          <ac:spMkLst>
            <pc:docMk/>
            <pc:sldMk cId="3187717717" sldId="289"/>
            <ac:spMk id="6" creationId="{D4ED89BF-271F-4EFF-9B1B-223164C7E839}"/>
          </ac:spMkLst>
        </pc:spChg>
        <pc:spChg chg="add del ord">
          <ac:chgData name="Sabrina De Oliveira" userId="34420f5773a88cdb" providerId="LiveId" clId="{7D17E82B-CE46-49E5-A84E-E2FFE4F43B4F}" dt="2020-06-05T12:44:26.191" v="10812" actId="478"/>
          <ac:spMkLst>
            <pc:docMk/>
            <pc:sldMk cId="3187717717" sldId="289"/>
            <ac:spMk id="7" creationId="{894F5E17-16CC-4DD2-86BC-93A4E7658A0B}"/>
          </ac:spMkLst>
        </pc:spChg>
        <pc:spChg chg="add mod ord">
          <ac:chgData name="Sabrina De Oliveira" userId="34420f5773a88cdb" providerId="LiveId" clId="{7D17E82B-CE46-49E5-A84E-E2FFE4F43B4F}" dt="2020-06-05T12:45:10.030" v="10819" actId="167"/>
          <ac:spMkLst>
            <pc:docMk/>
            <pc:sldMk cId="3187717717" sldId="289"/>
            <ac:spMk id="8" creationId="{4AE9258F-2C9E-4E0F-BAA6-F278BF5BEC8D}"/>
          </ac:spMkLst>
        </pc:spChg>
        <pc:spChg chg="add del mod">
          <ac:chgData name="Sabrina De Oliveira" userId="34420f5773a88cdb" providerId="LiveId" clId="{7D17E82B-CE46-49E5-A84E-E2FFE4F43B4F}" dt="2020-06-05T12:44:27.668" v="10813" actId="478"/>
          <ac:spMkLst>
            <pc:docMk/>
            <pc:sldMk cId="3187717717" sldId="289"/>
            <ac:spMk id="11" creationId="{83909BF8-0BAE-44C9-BAAD-0949C3CADA9F}"/>
          </ac:spMkLst>
        </pc:spChg>
        <pc:spChg chg="add mod">
          <ac:chgData name="Sabrina De Oliveira" userId="34420f5773a88cdb" providerId="LiveId" clId="{7D17E82B-CE46-49E5-A84E-E2FFE4F43B4F}" dt="2020-06-05T14:03:52.748" v="12306"/>
          <ac:spMkLst>
            <pc:docMk/>
            <pc:sldMk cId="3187717717" sldId="289"/>
            <ac:spMk id="13" creationId="{13B3FA44-0854-4234-8D07-63BF6DAB7B73}"/>
          </ac:spMkLst>
        </pc:spChg>
        <pc:spChg chg="add mod ord">
          <ac:chgData name="Sabrina De Oliveira" userId="34420f5773a88cdb" providerId="LiveId" clId="{7D17E82B-CE46-49E5-A84E-E2FFE4F43B4F}" dt="2020-06-05T14:03:58.930" v="12307" actId="167"/>
          <ac:spMkLst>
            <pc:docMk/>
            <pc:sldMk cId="3187717717" sldId="289"/>
            <ac:spMk id="14" creationId="{E2C35CB7-E028-4FCA-9D22-88FE87EF9A86}"/>
          </ac:spMkLst>
        </pc:spChg>
        <pc:spChg chg="add del mod">
          <ac:chgData name="Sabrina De Oliveira" userId="34420f5773a88cdb" providerId="LiveId" clId="{7D17E82B-CE46-49E5-A84E-E2FFE4F43B4F}" dt="2020-06-05T14:04:05.669" v="12311" actId="478"/>
          <ac:spMkLst>
            <pc:docMk/>
            <pc:sldMk cId="3187717717" sldId="289"/>
            <ac:spMk id="15" creationId="{8C51D0DB-CF34-4924-8312-A697CF5DEF9D}"/>
          </ac:spMkLst>
        </pc:spChg>
        <pc:picChg chg="del">
          <ac:chgData name="Sabrina De Oliveira" userId="34420f5773a88cdb" providerId="LiveId" clId="{7D17E82B-CE46-49E5-A84E-E2FFE4F43B4F}" dt="2020-06-05T14:04:00.622" v="12308" actId="478"/>
          <ac:picMkLst>
            <pc:docMk/>
            <pc:sldMk cId="3187717717" sldId="289"/>
            <ac:picMk id="5" creationId="{77618D4F-4B01-4EEC-ADA7-D7F37175D651}"/>
          </ac:picMkLst>
        </pc:picChg>
        <pc:picChg chg="add mod">
          <ac:chgData name="Sabrina De Oliveira" userId="34420f5773a88cdb" providerId="LiveId" clId="{7D17E82B-CE46-49E5-A84E-E2FFE4F43B4F}" dt="2020-06-05T12:43:52.449" v="10806" actId="1076"/>
          <ac:picMkLst>
            <pc:docMk/>
            <pc:sldMk cId="3187717717" sldId="289"/>
            <ac:picMk id="9" creationId="{737EAB94-DAE5-4CEB-B126-A9D8F4FBE1D0}"/>
          </ac:picMkLst>
        </pc:picChg>
        <pc:picChg chg="del">
          <ac:chgData name="Sabrina De Oliveira" userId="34420f5773a88cdb" providerId="LiveId" clId="{7D17E82B-CE46-49E5-A84E-E2FFE4F43B4F}" dt="2020-06-05T12:44:03.647" v="10807" actId="478"/>
          <ac:picMkLst>
            <pc:docMk/>
            <pc:sldMk cId="3187717717" sldId="289"/>
            <ac:picMk id="4106" creationId="{0705A084-103D-4A35-9B22-B5BDC838D746}"/>
          </ac:picMkLst>
        </pc:picChg>
      </pc:sldChg>
      <pc:sldChg chg="addSp delSp modSp add mod">
        <pc:chgData name="Sabrina De Oliveira" userId="34420f5773a88cdb" providerId="LiveId" clId="{7D17E82B-CE46-49E5-A84E-E2FFE4F43B4F}" dt="2020-06-05T14:04:32.597" v="12323" actId="478"/>
        <pc:sldMkLst>
          <pc:docMk/>
          <pc:sldMk cId="2951926186" sldId="290"/>
        </pc:sldMkLst>
        <pc:spChg chg="add del mod">
          <ac:chgData name="Sabrina De Oliveira" userId="34420f5773a88cdb" providerId="LiveId" clId="{7D17E82B-CE46-49E5-A84E-E2FFE4F43B4F}" dt="2020-06-05T14:04:32.597" v="12323" actId="478"/>
          <ac:spMkLst>
            <pc:docMk/>
            <pc:sldMk cId="2951926186" sldId="290"/>
            <ac:spMk id="3" creationId="{1B4CEE8B-71BE-4EF8-AB3A-1129F5F664A0}"/>
          </ac:spMkLst>
        </pc:spChg>
        <pc:spChg chg="mod">
          <ac:chgData name="Sabrina De Oliveira" userId="34420f5773a88cdb" providerId="LiveId" clId="{7D17E82B-CE46-49E5-A84E-E2FFE4F43B4F}" dt="2020-06-05T12:46:46.280" v="10863" actId="20577"/>
          <ac:spMkLst>
            <pc:docMk/>
            <pc:sldMk cId="2951926186" sldId="290"/>
            <ac:spMk id="6" creationId="{D4ED89BF-271F-4EFF-9B1B-223164C7E839}"/>
          </ac:spMkLst>
        </pc:spChg>
        <pc:spChg chg="add mod ord">
          <ac:chgData name="Sabrina De Oliveira" userId="34420f5773a88cdb" providerId="LiveId" clId="{7D17E82B-CE46-49E5-A84E-E2FFE4F43B4F}" dt="2020-06-05T14:04:25.091" v="12319" actId="167"/>
          <ac:spMkLst>
            <pc:docMk/>
            <pc:sldMk cId="2951926186" sldId="290"/>
            <ac:spMk id="7" creationId="{F74E8D3C-0351-45BC-BB0F-4BC2DE13E300}"/>
          </ac:spMkLst>
        </pc:spChg>
        <pc:spChg chg="mod">
          <ac:chgData name="Sabrina De Oliveira" userId="34420f5773a88cdb" providerId="LiveId" clId="{7D17E82B-CE46-49E5-A84E-E2FFE4F43B4F}" dt="2020-06-05T12:47:23.129" v="10876" actId="20577"/>
          <ac:spMkLst>
            <pc:docMk/>
            <pc:sldMk cId="2951926186" sldId="290"/>
            <ac:spMk id="8" creationId="{4AE9258F-2C9E-4E0F-BAA6-F278BF5BEC8D}"/>
          </ac:spMkLst>
        </pc:spChg>
        <pc:spChg chg="add mod ord">
          <ac:chgData name="Sabrina De Oliveira" userId="34420f5773a88cdb" providerId="LiveId" clId="{7D17E82B-CE46-49E5-A84E-E2FFE4F43B4F}" dt="2020-06-05T14:04:30.686" v="12322" actId="20577"/>
          <ac:spMkLst>
            <pc:docMk/>
            <pc:sldMk cId="2951926186" sldId="290"/>
            <ac:spMk id="10" creationId="{0D944932-DEBE-42C6-A2AB-5CB80691FC2E}"/>
          </ac:spMkLst>
        </pc:spChg>
        <pc:picChg chg="del">
          <ac:chgData name="Sabrina De Oliveira" userId="34420f5773a88cdb" providerId="LiveId" clId="{7D17E82B-CE46-49E5-A84E-E2FFE4F43B4F}" dt="2020-06-05T14:04:26.791" v="12320" actId="478"/>
          <ac:picMkLst>
            <pc:docMk/>
            <pc:sldMk cId="2951926186" sldId="290"/>
            <ac:picMk id="5" creationId="{77618D4F-4B01-4EEC-ADA7-D7F37175D651}"/>
          </ac:picMkLst>
        </pc:picChg>
        <pc:picChg chg="del">
          <ac:chgData name="Sabrina De Oliveira" userId="34420f5773a88cdb" providerId="LiveId" clId="{7D17E82B-CE46-49E5-A84E-E2FFE4F43B4F}" dt="2020-06-05T12:47:05.985" v="10868" actId="478"/>
          <ac:picMkLst>
            <pc:docMk/>
            <pc:sldMk cId="2951926186" sldId="290"/>
            <ac:picMk id="9" creationId="{737EAB94-DAE5-4CEB-B126-A9D8F4FBE1D0}"/>
          </ac:picMkLst>
        </pc:picChg>
        <pc:picChg chg="add mod">
          <ac:chgData name="Sabrina De Oliveira" userId="34420f5773a88cdb" providerId="LiveId" clId="{7D17E82B-CE46-49E5-A84E-E2FFE4F43B4F}" dt="2020-06-05T12:47:04.566" v="10867" actId="167"/>
          <ac:picMkLst>
            <pc:docMk/>
            <pc:sldMk cId="2951926186" sldId="290"/>
            <ac:picMk id="3074" creationId="{7215787E-6AF0-49AC-AFC5-21D545063070}"/>
          </ac:picMkLst>
        </pc:picChg>
      </pc:sldChg>
      <pc:sldChg chg="addSp delSp modSp add mod">
        <pc:chgData name="Sabrina De Oliveira" userId="34420f5773a88cdb" providerId="LiveId" clId="{7D17E82B-CE46-49E5-A84E-E2FFE4F43B4F}" dt="2020-06-05T14:04:18.974" v="12317" actId="478"/>
        <pc:sldMkLst>
          <pc:docMk/>
          <pc:sldMk cId="1299182802" sldId="291"/>
        </pc:sldMkLst>
        <pc:spChg chg="add del mod">
          <ac:chgData name="Sabrina De Oliveira" userId="34420f5773a88cdb" providerId="LiveId" clId="{7D17E82B-CE46-49E5-A84E-E2FFE4F43B4F}" dt="2020-06-05T14:04:18.974" v="12317" actId="478"/>
          <ac:spMkLst>
            <pc:docMk/>
            <pc:sldMk cId="1299182802" sldId="291"/>
            <ac:spMk id="3" creationId="{79D7CD2F-ACCF-4BA1-ABEF-8EE48C767D13}"/>
          </ac:spMkLst>
        </pc:spChg>
        <pc:spChg chg="mod">
          <ac:chgData name="Sabrina De Oliveira" userId="34420f5773a88cdb" providerId="LiveId" clId="{7D17E82B-CE46-49E5-A84E-E2FFE4F43B4F}" dt="2020-06-05T12:45:40.180" v="10836" actId="20577"/>
          <ac:spMkLst>
            <pc:docMk/>
            <pc:sldMk cId="1299182802" sldId="291"/>
            <ac:spMk id="6" creationId="{D4ED89BF-271F-4EFF-9B1B-223164C7E839}"/>
          </ac:spMkLst>
        </pc:spChg>
        <pc:spChg chg="add mod ord">
          <ac:chgData name="Sabrina De Oliveira" userId="34420f5773a88cdb" providerId="LiveId" clId="{7D17E82B-CE46-49E5-A84E-E2FFE4F43B4F}" dt="2020-06-05T14:04:12.535" v="12313" actId="167"/>
          <ac:spMkLst>
            <pc:docMk/>
            <pc:sldMk cId="1299182802" sldId="291"/>
            <ac:spMk id="7" creationId="{C1D5328B-73CA-4C1C-9AAD-C5C5F8F492ED}"/>
          </ac:spMkLst>
        </pc:spChg>
        <pc:spChg chg="mod">
          <ac:chgData name="Sabrina De Oliveira" userId="34420f5773a88cdb" providerId="LiveId" clId="{7D17E82B-CE46-49E5-A84E-E2FFE4F43B4F}" dt="2020-06-05T12:45:56.196" v="10839" actId="20577"/>
          <ac:spMkLst>
            <pc:docMk/>
            <pc:sldMk cId="1299182802" sldId="291"/>
            <ac:spMk id="8" creationId="{4AE9258F-2C9E-4E0F-BAA6-F278BF5BEC8D}"/>
          </ac:spMkLst>
        </pc:spChg>
        <pc:spChg chg="add mod ord">
          <ac:chgData name="Sabrina De Oliveira" userId="34420f5773a88cdb" providerId="LiveId" clId="{7D17E82B-CE46-49E5-A84E-E2FFE4F43B4F}" dt="2020-06-05T14:04:16.630" v="12316" actId="20577"/>
          <ac:spMkLst>
            <pc:docMk/>
            <pc:sldMk cId="1299182802" sldId="291"/>
            <ac:spMk id="10" creationId="{B54E5287-B6C0-4074-A464-A37839B82F2A}"/>
          </ac:spMkLst>
        </pc:spChg>
        <pc:picChg chg="del">
          <ac:chgData name="Sabrina De Oliveira" userId="34420f5773a88cdb" providerId="LiveId" clId="{7D17E82B-CE46-49E5-A84E-E2FFE4F43B4F}" dt="2020-06-05T14:04:14.110" v="12314" actId="478"/>
          <ac:picMkLst>
            <pc:docMk/>
            <pc:sldMk cId="1299182802" sldId="291"/>
            <ac:picMk id="5" creationId="{77618D4F-4B01-4EEC-ADA7-D7F37175D651}"/>
          </ac:picMkLst>
        </pc:picChg>
        <pc:picChg chg="add del">
          <ac:chgData name="Sabrina De Oliveira" userId="34420f5773a88cdb" providerId="LiveId" clId="{7D17E82B-CE46-49E5-A84E-E2FFE4F43B4F}" dt="2020-06-05T12:46:28.709" v="10846" actId="478"/>
          <ac:picMkLst>
            <pc:docMk/>
            <pc:sldMk cId="1299182802" sldId="291"/>
            <ac:picMk id="9" creationId="{737EAB94-DAE5-4CEB-B126-A9D8F4FBE1D0}"/>
          </ac:picMkLst>
        </pc:picChg>
        <pc:picChg chg="add mod">
          <ac:chgData name="Sabrina De Oliveira" userId="34420f5773a88cdb" providerId="LiveId" clId="{7D17E82B-CE46-49E5-A84E-E2FFE4F43B4F}" dt="2020-06-05T12:46:26.814" v="10845" actId="167"/>
          <ac:picMkLst>
            <pc:docMk/>
            <pc:sldMk cId="1299182802" sldId="291"/>
            <ac:picMk id="2050" creationId="{E5552582-C3E1-4853-9095-34C00773AE5D}"/>
          </ac:picMkLst>
        </pc:picChg>
      </pc:sldChg>
      <pc:sldChg chg="addSp delSp modSp add mod ord addAnim delAnim modAnim">
        <pc:chgData name="Sabrina De Oliveira" userId="34420f5773a88cdb" providerId="LiveId" clId="{7D17E82B-CE46-49E5-A84E-E2FFE4F43B4F}" dt="2020-06-08T12:01:13.185" v="12643" actId="20577"/>
        <pc:sldMkLst>
          <pc:docMk/>
          <pc:sldMk cId="4182294919" sldId="292"/>
        </pc:sldMkLst>
        <pc:spChg chg="add mod">
          <ac:chgData name="Sabrina De Oliveira" userId="34420f5773a88cdb" providerId="LiveId" clId="{7D17E82B-CE46-49E5-A84E-E2FFE4F43B4F}" dt="2020-06-05T13:58:38.150" v="12245" actId="1076"/>
          <ac:spMkLst>
            <pc:docMk/>
            <pc:sldMk cId="4182294919" sldId="292"/>
            <ac:spMk id="2" creationId="{172FEF54-391D-4F43-AF66-57813976168A}"/>
          </ac:spMkLst>
        </pc:spChg>
        <pc:spChg chg="mod">
          <ac:chgData name="Sabrina De Oliveira" userId="34420f5773a88cdb" providerId="LiveId" clId="{7D17E82B-CE46-49E5-A84E-E2FFE4F43B4F}" dt="2020-06-05T13:06:51.070" v="11028" actId="20577"/>
          <ac:spMkLst>
            <pc:docMk/>
            <pc:sldMk cId="4182294919" sldId="292"/>
            <ac:spMk id="7" creationId="{894F5E17-16CC-4DD2-86BC-93A4E7658A0B}"/>
          </ac:spMkLst>
        </pc:spChg>
        <pc:spChg chg="add del">
          <ac:chgData name="Sabrina De Oliveira" userId="34420f5773a88cdb" providerId="LiveId" clId="{7D17E82B-CE46-49E5-A84E-E2FFE4F43B4F}" dt="2020-06-05T13:07:33.466" v="11040" actId="478"/>
          <ac:spMkLst>
            <pc:docMk/>
            <pc:sldMk cId="4182294919" sldId="292"/>
            <ac:spMk id="8" creationId="{46DC1C8A-8AC8-4253-B5B0-01B5C32D330E}"/>
          </ac:spMkLst>
        </pc:spChg>
        <pc:spChg chg="add del">
          <ac:chgData name="Sabrina De Oliveira" userId="34420f5773a88cdb" providerId="LiveId" clId="{7D17E82B-CE46-49E5-A84E-E2FFE4F43B4F}" dt="2020-06-05T13:07:33.466" v="11040" actId="478"/>
          <ac:spMkLst>
            <pc:docMk/>
            <pc:sldMk cId="4182294919" sldId="292"/>
            <ac:spMk id="9" creationId="{B13B2CD8-8D57-4711-9946-F99C56E57094}"/>
          </ac:spMkLst>
        </pc:spChg>
        <pc:spChg chg="add mod">
          <ac:chgData name="Sabrina De Oliveira" userId="34420f5773a88cdb" providerId="LiveId" clId="{7D17E82B-CE46-49E5-A84E-E2FFE4F43B4F}" dt="2020-06-05T13:56:07.503" v="12200" actId="14100"/>
          <ac:spMkLst>
            <pc:docMk/>
            <pc:sldMk cId="4182294919" sldId="292"/>
            <ac:spMk id="10" creationId="{30F2E935-1818-487E-BE45-57D57E8882C9}"/>
          </ac:spMkLst>
        </pc:spChg>
        <pc:spChg chg="add mod">
          <ac:chgData name="Sabrina De Oliveira" userId="34420f5773a88cdb" providerId="LiveId" clId="{7D17E82B-CE46-49E5-A84E-E2FFE4F43B4F}" dt="2020-06-05T13:56:07.503" v="12200" actId="14100"/>
          <ac:spMkLst>
            <pc:docMk/>
            <pc:sldMk cId="4182294919" sldId="292"/>
            <ac:spMk id="11" creationId="{41FB9240-8FFE-43F0-9E4E-B93F53DC76E7}"/>
          </ac:spMkLst>
        </pc:spChg>
        <pc:spChg chg="mod">
          <ac:chgData name="Sabrina De Oliveira" userId="34420f5773a88cdb" providerId="LiveId" clId="{7D17E82B-CE46-49E5-A84E-E2FFE4F43B4F}" dt="2020-06-05T13:07:48.219" v="11043" actId="1076"/>
          <ac:spMkLst>
            <pc:docMk/>
            <pc:sldMk cId="4182294919" sldId="292"/>
            <ac:spMk id="12" creationId="{17F1E07E-1381-4642-A86C-A1DDB49322CD}"/>
          </ac:spMkLst>
        </pc:spChg>
        <pc:spChg chg="mod">
          <ac:chgData name="Sabrina De Oliveira" userId="34420f5773a88cdb" providerId="LiveId" clId="{7D17E82B-CE46-49E5-A84E-E2FFE4F43B4F}" dt="2020-06-05T13:07:54.786" v="11044" actId="1076"/>
          <ac:spMkLst>
            <pc:docMk/>
            <pc:sldMk cId="4182294919" sldId="292"/>
            <ac:spMk id="13" creationId="{2F152F7A-9EC8-4AD8-B8BF-2FC1E9898550}"/>
          </ac:spMkLst>
        </pc:spChg>
        <pc:spChg chg="add mod">
          <ac:chgData name="Sabrina De Oliveira" userId="34420f5773a88cdb" providerId="LiveId" clId="{7D17E82B-CE46-49E5-A84E-E2FFE4F43B4F}" dt="2020-06-05T13:57:02.110" v="12229" actId="1076"/>
          <ac:spMkLst>
            <pc:docMk/>
            <pc:sldMk cId="4182294919" sldId="292"/>
            <ac:spMk id="14" creationId="{C5AC239D-B0B7-491E-AB1D-BE8E22C51B79}"/>
          </ac:spMkLst>
        </pc:spChg>
        <pc:spChg chg="add mod">
          <ac:chgData name="Sabrina De Oliveira" userId="34420f5773a88cdb" providerId="LiveId" clId="{7D17E82B-CE46-49E5-A84E-E2FFE4F43B4F}" dt="2020-06-05T13:58:32.413" v="12243" actId="1076"/>
          <ac:spMkLst>
            <pc:docMk/>
            <pc:sldMk cId="4182294919" sldId="292"/>
            <ac:spMk id="15" creationId="{27BFBEC7-E16E-4E5D-843C-CF84DC1A719C}"/>
          </ac:spMkLst>
        </pc:spChg>
        <pc:spChg chg="add mod ord">
          <ac:chgData name="Sabrina De Oliveira" userId="34420f5773a88cdb" providerId="LiveId" clId="{7D17E82B-CE46-49E5-A84E-E2FFE4F43B4F}" dt="2020-06-05T14:05:47.418" v="12356" actId="167"/>
          <ac:spMkLst>
            <pc:docMk/>
            <pc:sldMk cId="4182294919" sldId="292"/>
            <ac:spMk id="16" creationId="{27832756-16E7-44E2-8748-7D9760DCC863}"/>
          </ac:spMkLst>
        </pc:spChg>
        <pc:spChg chg="add mod ord">
          <ac:chgData name="Sabrina De Oliveira" userId="34420f5773a88cdb" providerId="LiveId" clId="{7D17E82B-CE46-49E5-A84E-E2FFE4F43B4F}" dt="2020-06-08T12:01:13.185" v="12643" actId="20577"/>
          <ac:spMkLst>
            <pc:docMk/>
            <pc:sldMk cId="4182294919" sldId="292"/>
            <ac:spMk id="17" creationId="{49B9ADF7-1D51-41ED-A35C-1D972A385544}"/>
          </ac:spMkLst>
        </pc:spChg>
        <pc:picChg chg="del">
          <ac:chgData name="Sabrina De Oliveira" userId="34420f5773a88cdb" providerId="LiveId" clId="{7D17E82B-CE46-49E5-A84E-E2FFE4F43B4F}" dt="2020-06-05T14:05:48.835" v="12357" actId="478"/>
          <ac:picMkLst>
            <pc:docMk/>
            <pc:sldMk cId="4182294919" sldId="292"/>
            <ac:picMk id="3" creationId="{98CC7CE1-7573-454D-BEE5-062E070761E2}"/>
          </ac:picMkLst>
        </pc:picChg>
      </pc:sldChg>
      <pc:sldChg chg="add ord modTransition">
        <pc:chgData name="Sabrina De Oliveira" userId="34420f5773a88cdb" providerId="LiveId" clId="{7D17E82B-CE46-49E5-A84E-E2FFE4F43B4F}" dt="2020-06-05T14:10:21.565" v="12395"/>
        <pc:sldMkLst>
          <pc:docMk/>
          <pc:sldMk cId="1653653443" sldId="293"/>
        </pc:sldMkLst>
      </pc:sldChg>
      <pc:sldChg chg="addSp delSp modSp add mod modClrScheme chgLayout">
        <pc:chgData name="Sabrina De Oliveira" userId="34420f5773a88cdb" providerId="LiveId" clId="{7D17E82B-CE46-49E5-A84E-E2FFE4F43B4F}" dt="2020-06-08T12:01:26.198" v="12651" actId="20577"/>
        <pc:sldMkLst>
          <pc:docMk/>
          <pc:sldMk cId="98910856" sldId="294"/>
        </pc:sldMkLst>
        <pc:spChg chg="add del mod ord">
          <ac:chgData name="Sabrina De Oliveira" userId="34420f5773a88cdb" providerId="LiveId" clId="{7D17E82B-CE46-49E5-A84E-E2FFE4F43B4F}" dt="2020-06-05T13:41:37.962" v="11849" actId="700"/>
          <ac:spMkLst>
            <pc:docMk/>
            <pc:sldMk cId="98910856" sldId="294"/>
            <ac:spMk id="2" creationId="{C9782F46-13B7-489B-BB9C-756C85D3BB08}"/>
          </ac:spMkLst>
        </pc:spChg>
        <pc:spChg chg="add del mod ord">
          <ac:chgData name="Sabrina De Oliveira" userId="34420f5773a88cdb" providerId="LiveId" clId="{7D17E82B-CE46-49E5-A84E-E2FFE4F43B4F}" dt="2020-06-05T13:41:49.338" v="11851" actId="700"/>
          <ac:spMkLst>
            <pc:docMk/>
            <pc:sldMk cId="98910856" sldId="294"/>
            <ac:spMk id="3" creationId="{19462B0D-2013-4869-B669-95A5EB079276}"/>
          </ac:spMkLst>
        </pc:spChg>
        <pc:spChg chg="del">
          <ac:chgData name="Sabrina De Oliveira" userId="34420f5773a88cdb" providerId="LiveId" clId="{7D17E82B-CE46-49E5-A84E-E2FFE4F43B4F}" dt="2020-06-05T13:39:13.974" v="11833" actId="478"/>
          <ac:spMkLst>
            <pc:docMk/>
            <pc:sldMk cId="98910856" sldId="294"/>
            <ac:spMk id="4" creationId="{449C96C2-491A-424F-8D0C-85D6E3C4A062}"/>
          </ac:spMkLst>
        </pc:spChg>
        <pc:spChg chg="del">
          <ac:chgData name="Sabrina De Oliveira" userId="34420f5773a88cdb" providerId="LiveId" clId="{7D17E82B-CE46-49E5-A84E-E2FFE4F43B4F}" dt="2020-06-05T13:39:34.764" v="11840" actId="478"/>
          <ac:spMkLst>
            <pc:docMk/>
            <pc:sldMk cId="98910856" sldId="294"/>
            <ac:spMk id="6" creationId="{A0EE8A14-A917-4C71-8F21-067CE199FA78}"/>
          </ac:spMkLst>
        </pc:spChg>
        <pc:spChg chg="mod ord">
          <ac:chgData name="Sabrina De Oliveira" userId="34420f5773a88cdb" providerId="LiveId" clId="{7D17E82B-CE46-49E5-A84E-E2FFE4F43B4F}" dt="2020-06-05T13:42:04.280" v="11855" actId="700"/>
          <ac:spMkLst>
            <pc:docMk/>
            <pc:sldMk cId="98910856" sldId="294"/>
            <ac:spMk id="7" creationId="{894F5E17-16CC-4DD2-86BC-93A4E7658A0B}"/>
          </ac:spMkLst>
        </pc:spChg>
        <pc:spChg chg="add del mod ord">
          <ac:chgData name="Sabrina De Oliveira" userId="34420f5773a88cdb" providerId="LiveId" clId="{7D17E82B-CE46-49E5-A84E-E2FFE4F43B4F}" dt="2020-06-05T13:41:49.338" v="11851" actId="700"/>
          <ac:spMkLst>
            <pc:docMk/>
            <pc:sldMk cId="98910856" sldId="294"/>
            <ac:spMk id="9" creationId="{97CE2435-ACA0-41E8-AE61-7BD9DAB95452}"/>
          </ac:spMkLst>
        </pc:spChg>
        <pc:spChg chg="add del mod ord">
          <ac:chgData name="Sabrina De Oliveira" userId="34420f5773a88cdb" providerId="LiveId" clId="{7D17E82B-CE46-49E5-A84E-E2FFE4F43B4F}" dt="2020-06-05T13:41:49.338" v="11851" actId="700"/>
          <ac:spMkLst>
            <pc:docMk/>
            <pc:sldMk cId="98910856" sldId="294"/>
            <ac:spMk id="10" creationId="{FDDBE689-DC1C-4B62-ABDF-E36DC5DE092C}"/>
          </ac:spMkLst>
        </pc:spChg>
        <pc:spChg chg="del">
          <ac:chgData name="Sabrina De Oliveira" userId="34420f5773a88cdb" providerId="LiveId" clId="{7D17E82B-CE46-49E5-A84E-E2FFE4F43B4F}" dt="2020-06-05T13:39:13.974" v="11833" actId="478"/>
          <ac:spMkLst>
            <pc:docMk/>
            <pc:sldMk cId="98910856" sldId="294"/>
            <ac:spMk id="11" creationId="{276E780D-DF8C-42B4-BFD0-9CABD2195464}"/>
          </ac:spMkLst>
        </pc:spChg>
        <pc:spChg chg="del">
          <ac:chgData name="Sabrina De Oliveira" userId="34420f5773a88cdb" providerId="LiveId" clId="{7D17E82B-CE46-49E5-A84E-E2FFE4F43B4F}" dt="2020-06-05T13:39:13.974" v="11833" actId="478"/>
          <ac:spMkLst>
            <pc:docMk/>
            <pc:sldMk cId="98910856" sldId="294"/>
            <ac:spMk id="12" creationId="{31693340-0294-4DC1-80EF-9BBA54D3DC81}"/>
          </ac:spMkLst>
        </pc:spChg>
        <pc:spChg chg="del">
          <ac:chgData name="Sabrina De Oliveira" userId="34420f5773a88cdb" providerId="LiveId" clId="{7D17E82B-CE46-49E5-A84E-E2FFE4F43B4F}" dt="2020-06-05T13:39:13.974" v="11833" actId="478"/>
          <ac:spMkLst>
            <pc:docMk/>
            <pc:sldMk cId="98910856" sldId="294"/>
            <ac:spMk id="13" creationId="{236921E8-09E0-45E2-BEAC-ABC68E070BB8}"/>
          </ac:spMkLst>
        </pc:spChg>
        <pc:spChg chg="del">
          <ac:chgData name="Sabrina De Oliveira" userId="34420f5773a88cdb" providerId="LiveId" clId="{7D17E82B-CE46-49E5-A84E-E2FFE4F43B4F}" dt="2020-06-05T13:39:13.974" v="11833" actId="478"/>
          <ac:spMkLst>
            <pc:docMk/>
            <pc:sldMk cId="98910856" sldId="294"/>
            <ac:spMk id="14" creationId="{AEB0F941-828C-4D3B-8C9A-D54A91FBB435}"/>
          </ac:spMkLst>
        </pc:spChg>
        <pc:spChg chg="del">
          <ac:chgData name="Sabrina De Oliveira" userId="34420f5773a88cdb" providerId="LiveId" clId="{7D17E82B-CE46-49E5-A84E-E2FFE4F43B4F}" dt="2020-06-05T13:39:13.974" v="11833" actId="478"/>
          <ac:spMkLst>
            <pc:docMk/>
            <pc:sldMk cId="98910856" sldId="294"/>
            <ac:spMk id="15" creationId="{EC94F77D-2E43-4480-B012-5CE6C658E979}"/>
          </ac:spMkLst>
        </pc:spChg>
        <pc:spChg chg="del">
          <ac:chgData name="Sabrina De Oliveira" userId="34420f5773a88cdb" providerId="LiveId" clId="{7D17E82B-CE46-49E5-A84E-E2FFE4F43B4F}" dt="2020-06-05T13:39:13.974" v="11833" actId="478"/>
          <ac:spMkLst>
            <pc:docMk/>
            <pc:sldMk cId="98910856" sldId="294"/>
            <ac:spMk id="16" creationId="{E7FF2A40-81DE-4572-93C7-6BAEA9A062D1}"/>
          </ac:spMkLst>
        </pc:spChg>
        <pc:spChg chg="del">
          <ac:chgData name="Sabrina De Oliveira" userId="34420f5773a88cdb" providerId="LiveId" clId="{7D17E82B-CE46-49E5-A84E-E2FFE4F43B4F}" dt="2020-06-05T13:39:13.974" v="11833" actId="478"/>
          <ac:spMkLst>
            <pc:docMk/>
            <pc:sldMk cId="98910856" sldId="294"/>
            <ac:spMk id="17" creationId="{F5EC4460-0265-4C2D-B0A7-1EDCD4BACCCE}"/>
          </ac:spMkLst>
        </pc:spChg>
        <pc:spChg chg="add del mod">
          <ac:chgData name="Sabrina De Oliveira" userId="34420f5773a88cdb" providerId="LiveId" clId="{7D17E82B-CE46-49E5-A84E-E2FFE4F43B4F}" dt="2020-06-05T13:42:00.780" v="11854"/>
          <ac:spMkLst>
            <pc:docMk/>
            <pc:sldMk cId="98910856" sldId="294"/>
            <ac:spMk id="18" creationId="{CD2CDBD1-CC83-45C6-A676-6232DC8ED266}"/>
          </ac:spMkLst>
        </pc:spChg>
        <pc:spChg chg="del">
          <ac:chgData name="Sabrina De Oliveira" userId="34420f5773a88cdb" providerId="LiveId" clId="{7D17E82B-CE46-49E5-A84E-E2FFE4F43B4F}" dt="2020-06-05T13:39:13.974" v="11833" actId="478"/>
          <ac:spMkLst>
            <pc:docMk/>
            <pc:sldMk cId="98910856" sldId="294"/>
            <ac:spMk id="19" creationId="{2C6E708B-8AB7-4004-9804-EB0A2B295AB8}"/>
          </ac:spMkLst>
        </pc:spChg>
        <pc:spChg chg="del">
          <ac:chgData name="Sabrina De Oliveira" userId="34420f5773a88cdb" providerId="LiveId" clId="{7D17E82B-CE46-49E5-A84E-E2FFE4F43B4F}" dt="2020-06-05T13:39:13.974" v="11833" actId="478"/>
          <ac:spMkLst>
            <pc:docMk/>
            <pc:sldMk cId="98910856" sldId="294"/>
            <ac:spMk id="20" creationId="{0F174822-5002-444E-AF32-7FCBAEE07E19}"/>
          </ac:spMkLst>
        </pc:spChg>
        <pc:spChg chg="del">
          <ac:chgData name="Sabrina De Oliveira" userId="34420f5773a88cdb" providerId="LiveId" clId="{7D17E82B-CE46-49E5-A84E-E2FFE4F43B4F}" dt="2020-06-05T13:39:13.974" v="11833" actId="478"/>
          <ac:spMkLst>
            <pc:docMk/>
            <pc:sldMk cId="98910856" sldId="294"/>
            <ac:spMk id="21" creationId="{61983303-B447-4997-BD0F-A6C88C95434D}"/>
          </ac:spMkLst>
        </pc:spChg>
        <pc:spChg chg="del">
          <ac:chgData name="Sabrina De Oliveira" userId="34420f5773a88cdb" providerId="LiveId" clId="{7D17E82B-CE46-49E5-A84E-E2FFE4F43B4F}" dt="2020-06-05T13:39:13.974" v="11833" actId="478"/>
          <ac:spMkLst>
            <pc:docMk/>
            <pc:sldMk cId="98910856" sldId="294"/>
            <ac:spMk id="22" creationId="{AB55016A-AC5B-4D07-8206-568B8A0F7582}"/>
          </ac:spMkLst>
        </pc:spChg>
        <pc:spChg chg="del">
          <ac:chgData name="Sabrina De Oliveira" userId="34420f5773a88cdb" providerId="LiveId" clId="{7D17E82B-CE46-49E5-A84E-E2FFE4F43B4F}" dt="2020-06-05T13:39:13.974" v="11833" actId="478"/>
          <ac:spMkLst>
            <pc:docMk/>
            <pc:sldMk cId="98910856" sldId="294"/>
            <ac:spMk id="23" creationId="{CF8EB660-1D04-4713-A696-0094ABE2DBBE}"/>
          </ac:spMkLst>
        </pc:spChg>
        <pc:spChg chg="del">
          <ac:chgData name="Sabrina De Oliveira" userId="34420f5773a88cdb" providerId="LiveId" clId="{7D17E82B-CE46-49E5-A84E-E2FFE4F43B4F}" dt="2020-06-05T13:39:13.974" v="11833" actId="478"/>
          <ac:spMkLst>
            <pc:docMk/>
            <pc:sldMk cId="98910856" sldId="294"/>
            <ac:spMk id="24" creationId="{A67AC1BD-D71E-4722-822C-BA9E7BFB7CFB}"/>
          </ac:spMkLst>
        </pc:spChg>
        <pc:spChg chg="del">
          <ac:chgData name="Sabrina De Oliveira" userId="34420f5773a88cdb" providerId="LiveId" clId="{7D17E82B-CE46-49E5-A84E-E2FFE4F43B4F}" dt="2020-06-05T13:39:13.974" v="11833" actId="478"/>
          <ac:spMkLst>
            <pc:docMk/>
            <pc:sldMk cId="98910856" sldId="294"/>
            <ac:spMk id="25" creationId="{D36FB265-BD2C-4921-897C-E7FDE0205CEA}"/>
          </ac:spMkLst>
        </pc:spChg>
        <pc:spChg chg="del">
          <ac:chgData name="Sabrina De Oliveira" userId="34420f5773a88cdb" providerId="LiveId" clId="{7D17E82B-CE46-49E5-A84E-E2FFE4F43B4F}" dt="2020-06-05T13:39:13.974" v="11833" actId="478"/>
          <ac:spMkLst>
            <pc:docMk/>
            <pc:sldMk cId="98910856" sldId="294"/>
            <ac:spMk id="26" creationId="{6EDF2984-8486-461A-A4CA-F15329CD678E}"/>
          </ac:spMkLst>
        </pc:spChg>
        <pc:spChg chg="del">
          <ac:chgData name="Sabrina De Oliveira" userId="34420f5773a88cdb" providerId="LiveId" clId="{7D17E82B-CE46-49E5-A84E-E2FFE4F43B4F}" dt="2020-06-05T13:39:13.974" v="11833" actId="478"/>
          <ac:spMkLst>
            <pc:docMk/>
            <pc:sldMk cId="98910856" sldId="294"/>
            <ac:spMk id="27" creationId="{4416718C-4BFF-48D8-A0F1-4005719FB81A}"/>
          </ac:spMkLst>
        </pc:spChg>
        <pc:spChg chg="del">
          <ac:chgData name="Sabrina De Oliveira" userId="34420f5773a88cdb" providerId="LiveId" clId="{7D17E82B-CE46-49E5-A84E-E2FFE4F43B4F}" dt="2020-06-05T13:39:13.974" v="11833" actId="478"/>
          <ac:spMkLst>
            <pc:docMk/>
            <pc:sldMk cId="98910856" sldId="294"/>
            <ac:spMk id="28" creationId="{0600D623-5ABF-4D71-A741-82FA358F66FD}"/>
          </ac:spMkLst>
        </pc:spChg>
        <pc:spChg chg="del">
          <ac:chgData name="Sabrina De Oliveira" userId="34420f5773a88cdb" providerId="LiveId" clId="{7D17E82B-CE46-49E5-A84E-E2FFE4F43B4F}" dt="2020-06-05T13:39:13.974" v="11833" actId="478"/>
          <ac:spMkLst>
            <pc:docMk/>
            <pc:sldMk cId="98910856" sldId="294"/>
            <ac:spMk id="29" creationId="{587C903F-12E4-43DB-A593-FC986DA7FD35}"/>
          </ac:spMkLst>
        </pc:spChg>
        <pc:spChg chg="del">
          <ac:chgData name="Sabrina De Oliveira" userId="34420f5773a88cdb" providerId="LiveId" clId="{7D17E82B-CE46-49E5-A84E-E2FFE4F43B4F}" dt="2020-06-05T13:39:21.993" v="11834" actId="478"/>
          <ac:spMkLst>
            <pc:docMk/>
            <pc:sldMk cId="98910856" sldId="294"/>
            <ac:spMk id="30" creationId="{D0D01871-02FA-4623-BC5D-BA934677F011}"/>
          </ac:spMkLst>
        </pc:spChg>
        <pc:spChg chg="add del mod">
          <ac:chgData name="Sabrina De Oliveira" userId="34420f5773a88cdb" providerId="LiveId" clId="{7D17E82B-CE46-49E5-A84E-E2FFE4F43B4F}" dt="2020-06-05T13:42:00.780" v="11854"/>
          <ac:spMkLst>
            <pc:docMk/>
            <pc:sldMk cId="98910856" sldId="294"/>
            <ac:spMk id="31" creationId="{F710676F-9CD5-407E-8C35-BA08A8AAFDEF}"/>
          </ac:spMkLst>
        </pc:spChg>
        <pc:spChg chg="add mod ord">
          <ac:chgData name="Sabrina De Oliveira" userId="34420f5773a88cdb" providerId="LiveId" clId="{7D17E82B-CE46-49E5-A84E-E2FFE4F43B4F}" dt="2020-06-05T13:46:42.572" v="11999" actId="207"/>
          <ac:spMkLst>
            <pc:docMk/>
            <pc:sldMk cId="98910856" sldId="294"/>
            <ac:spMk id="32" creationId="{EE6AB395-ED08-42D7-97D0-7877AE2E198B}"/>
          </ac:spMkLst>
        </pc:spChg>
        <pc:spChg chg="del">
          <ac:chgData name="Sabrina De Oliveira" userId="34420f5773a88cdb" providerId="LiveId" clId="{7D17E82B-CE46-49E5-A84E-E2FFE4F43B4F}" dt="2020-06-05T13:39:13.974" v="11833" actId="478"/>
          <ac:spMkLst>
            <pc:docMk/>
            <pc:sldMk cId="98910856" sldId="294"/>
            <ac:spMk id="33" creationId="{46B6D6B0-C649-49BF-8093-7BD5305BA96F}"/>
          </ac:spMkLst>
        </pc:spChg>
        <pc:spChg chg="del">
          <ac:chgData name="Sabrina De Oliveira" userId="34420f5773a88cdb" providerId="LiveId" clId="{7D17E82B-CE46-49E5-A84E-E2FFE4F43B4F}" dt="2020-06-05T13:39:28.498" v="11835" actId="478"/>
          <ac:spMkLst>
            <pc:docMk/>
            <pc:sldMk cId="98910856" sldId="294"/>
            <ac:spMk id="34" creationId="{00693CEB-5D77-49DF-8963-1EE165515772}"/>
          </ac:spMkLst>
        </pc:spChg>
        <pc:spChg chg="del">
          <ac:chgData name="Sabrina De Oliveira" userId="34420f5773a88cdb" providerId="LiveId" clId="{7D17E82B-CE46-49E5-A84E-E2FFE4F43B4F}" dt="2020-06-05T13:39:21.993" v="11834" actId="478"/>
          <ac:spMkLst>
            <pc:docMk/>
            <pc:sldMk cId="98910856" sldId="294"/>
            <ac:spMk id="35" creationId="{26132C57-5A0B-47F6-ADCF-08353286379A}"/>
          </ac:spMkLst>
        </pc:spChg>
        <pc:spChg chg="add mod ord">
          <ac:chgData name="Sabrina De Oliveira" userId="34420f5773a88cdb" providerId="LiveId" clId="{7D17E82B-CE46-49E5-A84E-E2FFE4F43B4F}" dt="2020-06-05T13:52:01.277" v="12161" actId="1076"/>
          <ac:spMkLst>
            <pc:docMk/>
            <pc:sldMk cId="98910856" sldId="294"/>
            <ac:spMk id="36" creationId="{E7F350FC-2425-4495-9145-7FC1B152A61D}"/>
          </ac:spMkLst>
        </pc:spChg>
        <pc:spChg chg="del mod">
          <ac:chgData name="Sabrina De Oliveira" userId="34420f5773a88cdb" providerId="LiveId" clId="{7D17E82B-CE46-49E5-A84E-E2FFE4F43B4F}" dt="2020-06-05T13:39:33.259" v="11839" actId="478"/>
          <ac:spMkLst>
            <pc:docMk/>
            <pc:sldMk cId="98910856" sldId="294"/>
            <ac:spMk id="37" creationId="{6F9EE79E-BE19-40E1-B8D7-D16D423F359C}"/>
          </ac:spMkLst>
        </pc:spChg>
        <pc:spChg chg="add del mod ord">
          <ac:chgData name="Sabrina De Oliveira" userId="34420f5773a88cdb" providerId="LiveId" clId="{7D17E82B-CE46-49E5-A84E-E2FFE4F43B4F}" dt="2020-06-05T13:44:48.153" v="11960" actId="3680"/>
          <ac:spMkLst>
            <pc:docMk/>
            <pc:sldMk cId="98910856" sldId="294"/>
            <ac:spMk id="38" creationId="{A97BA974-67DA-4203-B3E0-6D6E3BEA7253}"/>
          </ac:spMkLst>
        </pc:spChg>
        <pc:spChg chg="add del mod">
          <ac:chgData name="Sabrina De Oliveira" userId="34420f5773a88cdb" providerId="LiveId" clId="{7D17E82B-CE46-49E5-A84E-E2FFE4F43B4F}" dt="2020-06-05T13:48:44.384" v="12023" actId="478"/>
          <ac:spMkLst>
            <pc:docMk/>
            <pc:sldMk cId="98910856" sldId="294"/>
            <ac:spMk id="39" creationId="{AFC3BD19-144B-46E9-B4E9-0FC5A75C8D13}"/>
          </ac:spMkLst>
        </pc:spChg>
        <pc:spChg chg="add mod">
          <ac:chgData name="Sabrina De Oliveira" userId="34420f5773a88cdb" providerId="LiveId" clId="{7D17E82B-CE46-49E5-A84E-E2FFE4F43B4F}" dt="2020-06-05T13:51:24.437" v="12157" actId="1076"/>
          <ac:spMkLst>
            <pc:docMk/>
            <pc:sldMk cId="98910856" sldId="294"/>
            <ac:spMk id="42" creationId="{3DCEBB17-DE02-424E-A803-D4C400959F89}"/>
          </ac:spMkLst>
        </pc:spChg>
        <pc:spChg chg="add del mod">
          <ac:chgData name="Sabrina De Oliveira" userId="34420f5773a88cdb" providerId="LiveId" clId="{7D17E82B-CE46-49E5-A84E-E2FFE4F43B4F}" dt="2020-06-05T13:46:07.715" v="11995" actId="478"/>
          <ac:spMkLst>
            <pc:docMk/>
            <pc:sldMk cId="98910856" sldId="294"/>
            <ac:spMk id="43" creationId="{788F3EB1-C2E0-467A-AA32-8EF1899EE3BF}"/>
          </ac:spMkLst>
        </pc:spChg>
        <pc:spChg chg="add mod">
          <ac:chgData name="Sabrina De Oliveira" userId="34420f5773a88cdb" providerId="LiveId" clId="{7D17E82B-CE46-49E5-A84E-E2FFE4F43B4F}" dt="2020-06-05T13:52:15.541" v="12162" actId="14100"/>
          <ac:spMkLst>
            <pc:docMk/>
            <pc:sldMk cId="98910856" sldId="294"/>
            <ac:spMk id="44" creationId="{C2232EC1-A9BF-4628-9C95-FACB0F3B910B}"/>
          </ac:spMkLst>
        </pc:spChg>
        <pc:spChg chg="add mod ord">
          <ac:chgData name="Sabrina De Oliveira" userId="34420f5773a88cdb" providerId="LiveId" clId="{7D17E82B-CE46-49E5-A84E-E2FFE4F43B4F}" dt="2020-06-05T14:06:56.153" v="12380" actId="167"/>
          <ac:spMkLst>
            <pc:docMk/>
            <pc:sldMk cId="98910856" sldId="294"/>
            <ac:spMk id="46" creationId="{741A376E-3370-4820-B97E-CE268FEBD859}"/>
          </ac:spMkLst>
        </pc:spChg>
        <pc:spChg chg="add mod ord">
          <ac:chgData name="Sabrina De Oliveira" userId="34420f5773a88cdb" providerId="LiveId" clId="{7D17E82B-CE46-49E5-A84E-E2FFE4F43B4F}" dt="2020-06-08T12:01:26.198" v="12651" actId="20577"/>
          <ac:spMkLst>
            <pc:docMk/>
            <pc:sldMk cId="98910856" sldId="294"/>
            <ac:spMk id="47" creationId="{5E294A46-9C69-4564-8ECB-46E0049832BD}"/>
          </ac:spMkLst>
        </pc:spChg>
        <pc:spChg chg="add del mod">
          <ac:chgData name="Sabrina De Oliveira" userId="34420f5773a88cdb" providerId="LiveId" clId="{7D17E82B-CE46-49E5-A84E-E2FFE4F43B4F}" dt="2020-06-05T14:07:28.540" v="12388" actId="478"/>
          <ac:spMkLst>
            <pc:docMk/>
            <pc:sldMk cId="98910856" sldId="294"/>
            <ac:spMk id="49" creationId="{E7ECF18A-AEBB-42D9-A27A-276F2CA9F3ED}"/>
          </ac:spMkLst>
        </pc:spChg>
        <pc:graphicFrameChg chg="add mod ord modGraphic">
          <ac:chgData name="Sabrina De Oliveira" userId="34420f5773a88cdb" providerId="LiveId" clId="{7D17E82B-CE46-49E5-A84E-E2FFE4F43B4F}" dt="2020-06-07T13:33:00.528" v="12613" actId="1076"/>
          <ac:graphicFrameMkLst>
            <pc:docMk/>
            <pc:sldMk cId="98910856" sldId="294"/>
            <ac:graphicFrameMk id="40" creationId="{6A145C68-4A2F-4512-B6CC-055DD38D4C8A}"/>
          </ac:graphicFrameMkLst>
        </pc:graphicFrameChg>
        <pc:graphicFrameChg chg="add mod modGraphic">
          <ac:chgData name="Sabrina De Oliveira" userId="34420f5773a88cdb" providerId="LiveId" clId="{7D17E82B-CE46-49E5-A84E-E2FFE4F43B4F}" dt="2020-06-07T13:32:42.546" v="12610" actId="1076"/>
          <ac:graphicFrameMkLst>
            <pc:docMk/>
            <pc:sldMk cId="98910856" sldId="294"/>
            <ac:graphicFrameMk id="45" creationId="{997774F4-6151-4DA0-A97C-DF0DD9480F49}"/>
          </ac:graphicFrameMkLst>
        </pc:graphicFrameChg>
        <pc:picChg chg="del mod ord">
          <ac:chgData name="Sabrina De Oliveira" userId="34420f5773a88cdb" providerId="LiveId" clId="{7D17E82B-CE46-49E5-A84E-E2FFE4F43B4F}" dt="2020-06-05T14:06:57.700" v="12381" actId="478"/>
          <ac:picMkLst>
            <pc:docMk/>
            <pc:sldMk cId="98910856" sldId="294"/>
            <ac:picMk id="5" creationId="{77618D4F-4B01-4EEC-ADA7-D7F37175D651}"/>
          </ac:picMkLst>
        </pc:picChg>
        <pc:picChg chg="del">
          <ac:chgData name="Sabrina De Oliveira" userId="34420f5773a88cdb" providerId="LiveId" clId="{7D17E82B-CE46-49E5-A84E-E2FFE4F43B4F}" dt="2020-06-05T13:39:29.733" v="11836" actId="478"/>
          <ac:picMkLst>
            <pc:docMk/>
            <pc:sldMk cId="98910856" sldId="294"/>
            <ac:picMk id="8" creationId="{1F99E1F4-547E-4397-BA40-81A786D6A1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224E9-0BB2-4646-9AE5-CD7A1B5C2C89}" type="datetimeFigureOut">
              <a:rPr lang="en-GB" smtClean="0"/>
              <a:t>08/06/2020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424F-0195-4502-BBA8-57027C685AAE}" type="slidenum">
              <a:rPr lang="en-GB" smtClean="0"/>
              <a:t>‹#›</a:t>
            </a:fld>
            <a:endParaRPr lang="en-GB"/>
          </a:p>
        </p:txBody>
      </p:sp>
    </p:spTree>
    <p:extLst>
      <p:ext uri="{BB962C8B-B14F-4D97-AF65-F5344CB8AC3E}">
        <p14:creationId xmlns:p14="http://schemas.microsoft.com/office/powerpoint/2010/main" val="191305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2</a:t>
            </a:fld>
            <a:endParaRPr lang="en-GB"/>
          </a:p>
        </p:txBody>
      </p:sp>
    </p:spTree>
    <p:extLst>
      <p:ext uri="{BB962C8B-B14F-4D97-AF65-F5344CB8AC3E}">
        <p14:creationId xmlns:p14="http://schemas.microsoft.com/office/powerpoint/2010/main" val="1208393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22</a:t>
            </a:fld>
            <a:endParaRPr lang="en-GB"/>
          </a:p>
        </p:txBody>
      </p:sp>
    </p:spTree>
    <p:extLst>
      <p:ext uri="{BB962C8B-B14F-4D97-AF65-F5344CB8AC3E}">
        <p14:creationId xmlns:p14="http://schemas.microsoft.com/office/powerpoint/2010/main" val="480915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Nevertheless, this interaction is still poorly understood and the changes in the omics of type 2 diabetic individuals remain debatable, especially in the time-period prior to diabetes onset.</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25</a:t>
            </a:fld>
            <a:endParaRPr lang="en-GB"/>
          </a:p>
        </p:txBody>
      </p:sp>
    </p:spTree>
    <p:extLst>
      <p:ext uri="{BB962C8B-B14F-4D97-AF65-F5344CB8AC3E}">
        <p14:creationId xmlns:p14="http://schemas.microsoft.com/office/powerpoint/2010/main" val="3583275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Species evenness</a:t>
            </a:r>
            <a:r>
              <a:rPr lang="en-GB" sz="1200" b="0" i="0" kern="1200" dirty="0">
                <a:solidFill>
                  <a:schemeClr val="tx1"/>
                </a:solidFill>
                <a:effectLst/>
                <a:latin typeface="+mn-lt"/>
                <a:ea typeface="+mn-ea"/>
                <a:cs typeface="+mn-cs"/>
              </a:rPr>
              <a:t> refers to how close in numbers each </a:t>
            </a:r>
            <a:r>
              <a:rPr lang="en-GB" sz="1200" b="1" i="0" kern="1200" dirty="0">
                <a:solidFill>
                  <a:schemeClr val="tx1"/>
                </a:solidFill>
                <a:effectLst/>
                <a:latin typeface="+mn-lt"/>
                <a:ea typeface="+mn-ea"/>
                <a:cs typeface="+mn-cs"/>
              </a:rPr>
              <a:t>species</a:t>
            </a:r>
            <a:r>
              <a:rPr lang="en-GB" sz="1200" b="0" i="0" kern="1200" dirty="0">
                <a:solidFill>
                  <a:schemeClr val="tx1"/>
                </a:solidFill>
                <a:effectLst/>
                <a:latin typeface="+mn-lt"/>
                <a:ea typeface="+mn-ea"/>
                <a:cs typeface="+mn-cs"/>
              </a:rPr>
              <a:t> in an environment is.</a:t>
            </a:r>
          </a:p>
          <a:p>
            <a:r>
              <a:rPr lang="en-GB" sz="1200" b="1" i="0" kern="1200" dirty="0">
                <a:solidFill>
                  <a:schemeClr val="tx1"/>
                </a:solidFill>
                <a:effectLst/>
                <a:latin typeface="+mn-lt"/>
                <a:ea typeface="+mn-ea"/>
                <a:cs typeface="+mn-cs"/>
              </a:rPr>
              <a:t>Species abundance</a:t>
            </a:r>
            <a:r>
              <a:rPr lang="en-GB" sz="1200" b="0" i="0" kern="1200" dirty="0">
                <a:solidFill>
                  <a:schemeClr val="tx1"/>
                </a:solidFill>
                <a:effectLst/>
                <a:latin typeface="+mn-lt"/>
                <a:ea typeface="+mn-ea"/>
                <a:cs typeface="+mn-cs"/>
              </a:rPr>
              <a:t> is the number of taxa per </a:t>
            </a:r>
            <a:r>
              <a:rPr lang="en-GB" sz="1200" b="1" i="0" kern="1200" dirty="0">
                <a:solidFill>
                  <a:schemeClr val="tx1"/>
                </a:solidFill>
                <a:effectLst/>
                <a:latin typeface="+mn-lt"/>
                <a:ea typeface="+mn-ea"/>
                <a:cs typeface="+mn-cs"/>
              </a:rPr>
              <a:t>species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26</a:t>
            </a:fld>
            <a:endParaRPr lang="en-GB"/>
          </a:p>
        </p:txBody>
      </p:sp>
    </p:spTree>
    <p:extLst>
      <p:ext uri="{BB962C8B-B14F-4D97-AF65-F5344CB8AC3E}">
        <p14:creationId xmlns:p14="http://schemas.microsoft.com/office/powerpoint/2010/main" val="20465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3</a:t>
            </a:fld>
            <a:endParaRPr lang="en-GB"/>
          </a:p>
        </p:txBody>
      </p:sp>
    </p:spTree>
    <p:extLst>
      <p:ext uri="{BB962C8B-B14F-4D97-AF65-F5344CB8AC3E}">
        <p14:creationId xmlns:p14="http://schemas.microsoft.com/office/powerpoint/2010/main" val="268256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5</a:t>
            </a:fld>
            <a:endParaRPr lang="en-GB"/>
          </a:p>
        </p:txBody>
      </p:sp>
    </p:spTree>
    <p:extLst>
      <p:ext uri="{BB962C8B-B14F-4D97-AF65-F5344CB8AC3E}">
        <p14:creationId xmlns:p14="http://schemas.microsoft.com/office/powerpoint/2010/main" val="148804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8</a:t>
            </a:fld>
            <a:endParaRPr lang="en-GB"/>
          </a:p>
        </p:txBody>
      </p:sp>
    </p:spTree>
    <p:extLst>
      <p:ext uri="{BB962C8B-B14F-4D97-AF65-F5344CB8AC3E}">
        <p14:creationId xmlns:p14="http://schemas.microsoft.com/office/powerpoint/2010/main" val="1370957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9</a:t>
            </a:fld>
            <a:endParaRPr lang="en-GB"/>
          </a:p>
        </p:txBody>
      </p:sp>
    </p:spTree>
    <p:extLst>
      <p:ext uri="{BB962C8B-B14F-4D97-AF65-F5344CB8AC3E}">
        <p14:creationId xmlns:p14="http://schemas.microsoft.com/office/powerpoint/2010/main" val="2430740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11</a:t>
            </a:fld>
            <a:endParaRPr lang="en-GB"/>
          </a:p>
        </p:txBody>
      </p:sp>
    </p:spTree>
    <p:extLst>
      <p:ext uri="{BB962C8B-B14F-4D97-AF65-F5344CB8AC3E}">
        <p14:creationId xmlns:p14="http://schemas.microsoft.com/office/powerpoint/2010/main" val="2409920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18</a:t>
            </a:fld>
            <a:endParaRPr lang="en-GB"/>
          </a:p>
        </p:txBody>
      </p:sp>
    </p:spTree>
    <p:extLst>
      <p:ext uri="{BB962C8B-B14F-4D97-AF65-F5344CB8AC3E}">
        <p14:creationId xmlns:p14="http://schemas.microsoft.com/office/powerpoint/2010/main" val="378148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19</a:t>
            </a:fld>
            <a:endParaRPr lang="en-GB"/>
          </a:p>
        </p:txBody>
      </p:sp>
    </p:spTree>
    <p:extLst>
      <p:ext uri="{BB962C8B-B14F-4D97-AF65-F5344CB8AC3E}">
        <p14:creationId xmlns:p14="http://schemas.microsoft.com/office/powerpoint/2010/main" val="1062440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21</a:t>
            </a:fld>
            <a:endParaRPr lang="en-GB"/>
          </a:p>
        </p:txBody>
      </p:sp>
    </p:spTree>
    <p:extLst>
      <p:ext uri="{BB962C8B-B14F-4D97-AF65-F5344CB8AC3E}">
        <p14:creationId xmlns:p14="http://schemas.microsoft.com/office/powerpoint/2010/main" val="58121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289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08/06/2020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7668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12298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60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886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08/06/2020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9645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08/06/2020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26177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599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36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5AD436-A087-4A72-A71C-DCC7BC3259CA}" type="datetimeFigureOut">
              <a:rPr lang="en-GB" smtClean="0"/>
              <a:t>08/06/2020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055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23117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AD436-A087-4A72-A71C-DCC7BC3259CA}" type="datetimeFigureOut">
              <a:rPr lang="en-GB" smtClean="0"/>
              <a:t>08/06/2020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668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AD436-A087-4A72-A71C-DCC7BC3259CA}" type="datetimeFigureOut">
              <a:rPr lang="en-GB" smtClean="0"/>
              <a:t>08/06/2020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4106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5AD436-A087-4A72-A71C-DCC7BC3259CA}" type="datetimeFigureOut">
              <a:rPr lang="en-GB" smtClean="0"/>
              <a:t>08/06/2020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740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5AD436-A087-4A72-A71C-DCC7BC3259CA}" type="datetimeFigureOut">
              <a:rPr lang="en-GB" smtClean="0"/>
              <a:t>08/06/2020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5779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5AD436-A087-4A72-A71C-DCC7BC3259CA}" type="datetimeFigureOut">
              <a:rPr lang="en-GB" smtClean="0"/>
              <a:t>08/06/2020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9587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08/06/2020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599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5AD436-A087-4A72-A71C-DCC7BC3259CA}" type="datetimeFigureOut">
              <a:rPr lang="en-GB" smtClean="0"/>
              <a:t>08/06/2020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BD9D8E-F765-4485-B80B-15C5B467E509}" type="slidenum">
              <a:rPr lang="en-GB" smtClean="0"/>
              <a:t>‹#›</a:t>
            </a:fld>
            <a:endParaRPr lang="en-GB"/>
          </a:p>
        </p:txBody>
      </p:sp>
    </p:spTree>
    <p:extLst>
      <p:ext uri="{BB962C8B-B14F-4D97-AF65-F5344CB8AC3E}">
        <p14:creationId xmlns:p14="http://schemas.microsoft.com/office/powerpoint/2010/main" val="364199149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4.svg"/></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55.svg"/></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6.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50B-3754-466A-B336-D7D2310F2011}"/>
              </a:ext>
            </a:extLst>
          </p:cNvPr>
          <p:cNvSpPr>
            <a:spLocks noGrp="1"/>
          </p:cNvSpPr>
          <p:nvPr>
            <p:ph type="ctrTitle"/>
          </p:nvPr>
        </p:nvSpPr>
        <p:spPr>
          <a:xfrm>
            <a:off x="2116203" y="1920656"/>
            <a:ext cx="7959593" cy="2375003"/>
          </a:xfrm>
        </p:spPr>
        <p:txBody>
          <a:bodyPr/>
          <a:lstStyle/>
          <a:p>
            <a:pPr algn="ctr"/>
            <a:r>
              <a:rPr lang="en-GB" sz="4400" dirty="0"/>
              <a:t>Identifying differences in the omics of IR and IS prediabetics</a:t>
            </a:r>
          </a:p>
        </p:txBody>
      </p:sp>
      <p:sp>
        <p:nvSpPr>
          <p:cNvPr id="3" name="Subtitle 2">
            <a:extLst>
              <a:ext uri="{FF2B5EF4-FFF2-40B4-BE49-F238E27FC236}">
                <a16:creationId xmlns:a16="http://schemas.microsoft.com/office/drawing/2014/main" id="{2EBCEB77-9F1C-413E-B274-08992502B075}"/>
              </a:ext>
            </a:extLst>
          </p:cNvPr>
          <p:cNvSpPr>
            <a:spLocks noGrp="1"/>
          </p:cNvSpPr>
          <p:nvPr>
            <p:ph type="subTitle" idx="1"/>
          </p:nvPr>
        </p:nvSpPr>
        <p:spPr>
          <a:xfrm>
            <a:off x="137003" y="4787757"/>
            <a:ext cx="6530925" cy="1911084"/>
          </a:xfrm>
        </p:spPr>
        <p:txBody>
          <a:bodyPr>
            <a:normAutofit fontScale="92500" lnSpcReduction="10000"/>
          </a:bodyPr>
          <a:lstStyle/>
          <a:p>
            <a:r>
              <a:rPr lang="en-GB" dirty="0"/>
              <a:t>Sabrina de Oliveira - I6155125</a:t>
            </a:r>
          </a:p>
          <a:p>
            <a:r>
              <a:rPr lang="en-GB" dirty="0"/>
              <a:t>BMS Bachelor thesis 2020</a:t>
            </a:r>
          </a:p>
          <a:p>
            <a:r>
              <a:rPr lang="en-GB" dirty="0"/>
              <a:t>Supervisors: Susan </a:t>
            </a:r>
            <a:r>
              <a:rPr lang="en-GB" dirty="0" err="1"/>
              <a:t>coort</a:t>
            </a:r>
            <a:r>
              <a:rPr lang="en-GB" dirty="0"/>
              <a:t> &amp; </a:t>
            </a:r>
            <a:r>
              <a:rPr lang="en-GB" dirty="0" err="1"/>
              <a:t>martina</a:t>
            </a:r>
            <a:r>
              <a:rPr lang="en-GB" dirty="0"/>
              <a:t> </a:t>
            </a:r>
            <a:r>
              <a:rPr lang="en-GB" dirty="0" err="1"/>
              <a:t>kutmon</a:t>
            </a:r>
            <a:endParaRPr lang="en-GB" dirty="0"/>
          </a:p>
          <a:p>
            <a:r>
              <a:rPr lang="en-GB" dirty="0"/>
              <a:t>Bigcat</a:t>
            </a:r>
          </a:p>
          <a:p>
            <a:r>
              <a:rPr lang="en-GB" dirty="0"/>
              <a:t>Maastricht university </a:t>
            </a:r>
          </a:p>
        </p:txBody>
      </p:sp>
    </p:spTree>
    <p:extLst>
      <p:ext uri="{BB962C8B-B14F-4D97-AF65-F5344CB8AC3E}">
        <p14:creationId xmlns:p14="http://schemas.microsoft.com/office/powerpoint/2010/main" val="32318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Badge 9">
            <a:extLst>
              <a:ext uri="{FF2B5EF4-FFF2-40B4-BE49-F238E27FC236}">
                <a16:creationId xmlns:a16="http://schemas.microsoft.com/office/drawing/2014/main" id="{661B4642-0FB5-4E87-AF45-06B8DE4D4D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6</a:t>
            </a:r>
            <a:br>
              <a:rPr lang="en-GB" sz="3700" dirty="0"/>
            </a:br>
            <a:r>
              <a:rPr lang="en-GB" sz="3200" dirty="0"/>
              <a:t>Network Analysis</a:t>
            </a:r>
          </a:p>
        </p:txBody>
      </p:sp>
      <p:sp>
        <p:nvSpPr>
          <p:cNvPr id="9" name="Rectangle 1">
            <a:extLst>
              <a:ext uri="{FF2B5EF4-FFF2-40B4-BE49-F238E27FC236}">
                <a16:creationId xmlns:a16="http://schemas.microsoft.com/office/drawing/2014/main" id="{79F39F07-382E-4447-A12C-25B238E5E23F}"/>
              </a:ext>
            </a:extLst>
          </p:cNvPr>
          <p:cNvSpPr>
            <a:spLocks noChangeArrowheads="1"/>
          </p:cNvSpPr>
          <p:nvPr/>
        </p:nvSpPr>
        <p:spPr bwMode="auto">
          <a:xfrm>
            <a:off x="3124198" y="5913062"/>
            <a:ext cx="72014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Pathways = purple, proteins (HGNC annotation) = grey.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Size of the pathway nodes represents their out-degree size.</a:t>
            </a:r>
            <a:endParaRPr kumimoji="0" lang="en-US" altLang="en-US" b="0" u="none" strike="noStrike" cap="none" normalizeH="0" baseline="0" dirty="0">
              <a:ln>
                <a:noFill/>
              </a:ln>
              <a:effectLst/>
            </a:endParaRPr>
          </a:p>
        </p:txBody>
      </p:sp>
      <p:pic>
        <p:nvPicPr>
          <p:cNvPr id="1028" name="Picture 4">
            <a:extLst>
              <a:ext uri="{FF2B5EF4-FFF2-40B4-BE49-F238E27FC236}">
                <a16:creationId xmlns:a16="http://schemas.microsoft.com/office/drawing/2014/main" id="{E2E5E1B3-BD51-47DA-8093-C010C4D24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198" y="1844321"/>
            <a:ext cx="7201455" cy="40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56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4" descr="Badge 10">
            <a:extLst>
              <a:ext uri="{FF2B5EF4-FFF2-40B4-BE49-F238E27FC236}">
                <a16:creationId xmlns:a16="http://schemas.microsoft.com/office/drawing/2014/main" id="{83886C80-B678-4ECA-BA70-CF8ECBF5B3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a:t>
            </a:r>
            <a:r>
              <a:rPr lang="en-GB" sz="4400" u="sng" dirty="0" err="1"/>
              <a:t>IIa</a:t>
            </a:r>
            <a:r>
              <a:rPr lang="en-GB" sz="4400" u="sng" dirty="0"/>
              <a:t> </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4056760" y="4142944"/>
            <a:ext cx="4078484" cy="93133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402 samples</a:t>
            </a:r>
          </a:p>
          <a:p>
            <a:pPr algn="ctr"/>
            <a:r>
              <a:rPr lang="en-GB" sz="2000" dirty="0">
                <a:solidFill>
                  <a:schemeClr val="tx1"/>
                </a:solidFill>
              </a:rPr>
              <a:t>981 taxa</a:t>
            </a:r>
          </a:p>
        </p:txBody>
      </p:sp>
      <p:sp>
        <p:nvSpPr>
          <p:cNvPr id="13" name="Rectangle 12">
            <a:extLst>
              <a:ext uri="{FF2B5EF4-FFF2-40B4-BE49-F238E27FC236}">
                <a16:creationId xmlns:a16="http://schemas.microsoft.com/office/drawing/2014/main" id="{2F152F7A-9EC8-4AD8-B8BF-2FC1E9898550}"/>
              </a:ext>
            </a:extLst>
          </p:cNvPr>
          <p:cNvSpPr/>
          <p:nvPr/>
        </p:nvSpPr>
        <p:spPr>
          <a:xfrm>
            <a:off x="4056758" y="3038774"/>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Tree>
    <p:extLst>
      <p:ext uri="{BB962C8B-B14F-4D97-AF65-F5344CB8AC3E}">
        <p14:creationId xmlns:p14="http://schemas.microsoft.com/office/powerpoint/2010/main" val="309369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0.079</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a:t>Actinobacteria abundance</a:t>
            </a:r>
          </a:p>
        </p:txBody>
      </p:sp>
      <p:pic>
        <p:nvPicPr>
          <p:cNvPr id="9" name="Picture 2">
            <a:extLst>
              <a:ext uri="{FF2B5EF4-FFF2-40B4-BE49-F238E27FC236}">
                <a16:creationId xmlns:a16="http://schemas.microsoft.com/office/drawing/2014/main" id="{737EAB94-DAE5-4CEB-B126-A9D8F4FBE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77065"/>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8771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C1D5328B-73CA-4C1C-9AAD-C5C5F8F492ED}"/>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54E5287-B6C0-4074-A464-A37839B82F2A}"/>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12</a:t>
            </a:r>
          </a:p>
        </p:txBody>
      </p:sp>
      <p:pic>
        <p:nvPicPr>
          <p:cNvPr id="2050" name="Picture 2">
            <a:extLst>
              <a:ext uri="{FF2B5EF4-FFF2-40B4-BE49-F238E27FC236}">
                <a16:creationId xmlns:a16="http://schemas.microsoft.com/office/drawing/2014/main" id="{E5552582-C3E1-4853-9095-34C00773A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9073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3.754e-06</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Synergistetes</a:t>
            </a:r>
            <a:r>
              <a:rPr lang="en-GB" sz="3700" dirty="0"/>
              <a:t> abundance</a:t>
            </a:r>
          </a:p>
        </p:txBody>
      </p:sp>
    </p:spTree>
    <p:extLst>
      <p:ext uri="{BB962C8B-B14F-4D97-AF65-F5344CB8AC3E}">
        <p14:creationId xmlns:p14="http://schemas.microsoft.com/office/powerpoint/2010/main" val="129918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F74E8D3C-0351-45BC-BB0F-4BC2DE13E300}"/>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0D944932-DEBE-42C6-A2AB-5CB80691FC2E}"/>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13</a:t>
            </a:r>
          </a:p>
        </p:txBody>
      </p:sp>
      <p:pic>
        <p:nvPicPr>
          <p:cNvPr id="3074" name="Picture 2">
            <a:extLst>
              <a:ext uri="{FF2B5EF4-FFF2-40B4-BE49-F238E27FC236}">
                <a16:creationId xmlns:a16="http://schemas.microsoft.com/office/drawing/2014/main" id="{7215787E-6AF0-49AC-AFC5-21D545063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810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 003</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Verrucomicrobia</a:t>
            </a:r>
            <a:r>
              <a:rPr lang="en-GB" sz="3700" dirty="0"/>
              <a:t> abundance</a:t>
            </a:r>
          </a:p>
        </p:txBody>
      </p:sp>
    </p:spTree>
    <p:extLst>
      <p:ext uri="{BB962C8B-B14F-4D97-AF65-F5344CB8AC3E}">
        <p14:creationId xmlns:p14="http://schemas.microsoft.com/office/powerpoint/2010/main" val="2951926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38B2DBD0-721D-4026-A6F2-02633B1199C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4BD7CB1-646B-4295-9CF0-27F6500495E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14</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Proteobacteria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A7B22A4-EB73-4088-B3BD-58A5BBB247FA}"/>
              </a:ext>
            </a:extLst>
          </p:cNvPr>
          <p:cNvSpPr txBox="1"/>
          <p:nvPr/>
        </p:nvSpPr>
        <p:spPr>
          <a:xfrm>
            <a:off x="8712485" y="3174715"/>
            <a:ext cx="2774023" cy="369332"/>
          </a:xfrm>
          <a:prstGeom prst="rect">
            <a:avLst/>
          </a:prstGeom>
          <a:noFill/>
        </p:spPr>
        <p:txBody>
          <a:bodyPr wrap="square" rtlCol="0">
            <a:spAutoFit/>
          </a:bodyPr>
          <a:lstStyle/>
          <a:p>
            <a:r>
              <a:rPr lang="en-GB" dirty="0"/>
              <a:t>p = 0.012</a:t>
            </a:r>
          </a:p>
        </p:txBody>
      </p:sp>
    </p:spTree>
    <p:extLst>
      <p:ext uri="{BB962C8B-B14F-4D97-AF65-F5344CB8AC3E}">
        <p14:creationId xmlns:p14="http://schemas.microsoft.com/office/powerpoint/2010/main" val="345804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F0D7C2-4CB9-4294-94D3-D3A8845AF85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1B9AE61B-D100-4320-A8D9-1DA96552D42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15</a:t>
            </a:r>
          </a:p>
        </p:txBody>
      </p:sp>
      <p:sp>
        <p:nvSpPr>
          <p:cNvPr id="25" name="TextBox 24">
            <a:extLst>
              <a:ext uri="{FF2B5EF4-FFF2-40B4-BE49-F238E27FC236}">
                <a16:creationId xmlns:a16="http://schemas.microsoft.com/office/drawing/2014/main" id="{BE09F7AE-56CB-4ED1-BB80-C13E44369E5D}"/>
              </a:ext>
            </a:extLst>
          </p:cNvPr>
          <p:cNvSpPr txBox="1"/>
          <p:nvPr/>
        </p:nvSpPr>
        <p:spPr>
          <a:xfrm>
            <a:off x="8712485" y="3174715"/>
            <a:ext cx="2774023" cy="369332"/>
          </a:xfrm>
          <a:prstGeom prst="rect">
            <a:avLst/>
          </a:prstGeom>
          <a:noFill/>
        </p:spPr>
        <p:txBody>
          <a:bodyPr wrap="square" rtlCol="0">
            <a:spAutoFit/>
          </a:bodyPr>
          <a:lstStyle/>
          <a:p>
            <a:r>
              <a:rPr lang="en-GB" dirty="0"/>
              <a:t>p = 5.451e-11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Firmicutes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0E734023-676D-4BB5-B162-554211BBA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9" y="2215728"/>
            <a:ext cx="78286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12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983E6E15-ED1C-43AF-B4B3-ECD2168CA101}"/>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485CD4ED-D109-4CB8-9CC7-E3CDDC43AA73}"/>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16</a:t>
            </a:r>
          </a:p>
        </p:txBody>
      </p:sp>
      <p:sp>
        <p:nvSpPr>
          <p:cNvPr id="24" name="TextBox 23">
            <a:extLst>
              <a:ext uri="{FF2B5EF4-FFF2-40B4-BE49-F238E27FC236}">
                <a16:creationId xmlns:a16="http://schemas.microsoft.com/office/drawing/2014/main" id="{43F76A00-328E-49F7-964B-A7746F3194FF}"/>
              </a:ext>
            </a:extLst>
          </p:cNvPr>
          <p:cNvSpPr txBox="1"/>
          <p:nvPr/>
        </p:nvSpPr>
        <p:spPr>
          <a:xfrm>
            <a:off x="8712485" y="3174715"/>
            <a:ext cx="2774023" cy="369332"/>
          </a:xfrm>
          <a:prstGeom prst="rect">
            <a:avLst/>
          </a:prstGeom>
          <a:noFill/>
        </p:spPr>
        <p:txBody>
          <a:bodyPr wrap="square" rtlCol="0">
            <a:spAutoFit/>
          </a:bodyPr>
          <a:lstStyle/>
          <a:p>
            <a:r>
              <a:rPr lang="en-GB" dirty="0"/>
              <a:t>p = 0.001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200" dirty="0"/>
              <a:t>Bacteroidetes abundance</a:t>
            </a:r>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B495E52-DAC7-4E69-B1D9-DEBE42AC9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0" y="2187527"/>
            <a:ext cx="7828624" cy="404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3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900" dirty="0"/>
            </a:br>
            <a:r>
              <a:rPr lang="en-GB" sz="3200" dirty="0" err="1"/>
              <a:t>PCoA</a:t>
            </a:r>
            <a:endParaRPr lang="en-GB" sz="3200" dirty="0"/>
          </a:p>
        </p:txBody>
      </p:sp>
      <p:pic>
        <p:nvPicPr>
          <p:cNvPr id="6" name="Picture 4">
            <a:extLst>
              <a:ext uri="{FF2B5EF4-FFF2-40B4-BE49-F238E27FC236}">
                <a16:creationId xmlns:a16="http://schemas.microsoft.com/office/drawing/2014/main" id="{9709C67B-FC78-433C-8744-62AB0AB62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4941" y="1727338"/>
            <a:ext cx="5310138" cy="482507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1ADB4E6-6D0B-4D45-8D7A-A92CD88FC90D}"/>
              </a:ext>
            </a:extLst>
          </p:cNvPr>
          <p:cNvSpPr txBox="1"/>
          <p:nvPr/>
        </p:nvSpPr>
        <p:spPr>
          <a:xfrm>
            <a:off x="8144594" y="3770545"/>
            <a:ext cx="2774023" cy="369332"/>
          </a:xfrm>
          <a:prstGeom prst="rect">
            <a:avLst/>
          </a:prstGeom>
          <a:noFill/>
        </p:spPr>
        <p:txBody>
          <a:bodyPr wrap="square" rtlCol="0">
            <a:spAutoFit/>
          </a:bodyPr>
          <a:lstStyle/>
          <a:p>
            <a:r>
              <a:rPr lang="en-GB" dirty="0"/>
              <a:t>All points = samples</a:t>
            </a:r>
          </a:p>
        </p:txBody>
      </p:sp>
    </p:spTree>
    <p:extLst>
      <p:ext uri="{BB962C8B-B14F-4D97-AF65-F5344CB8AC3E}">
        <p14:creationId xmlns:p14="http://schemas.microsoft.com/office/powerpoint/2010/main" val="475363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27832756-16E7-44E2-8748-7D9760DCC86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49B9ADF7-1D51-41ED-A35C-1D972A38554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18</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IIb </a:t>
            </a:r>
          </a:p>
        </p:txBody>
      </p:sp>
      <p:sp>
        <p:nvSpPr>
          <p:cNvPr id="12" name="Rectangle 11">
            <a:extLst>
              <a:ext uri="{FF2B5EF4-FFF2-40B4-BE49-F238E27FC236}">
                <a16:creationId xmlns:a16="http://schemas.microsoft.com/office/drawing/2014/main" id="{17F1E07E-1381-4642-A86C-A1DDB49322CD}"/>
              </a:ext>
            </a:extLst>
          </p:cNvPr>
          <p:cNvSpPr/>
          <p:nvPr/>
        </p:nvSpPr>
        <p:spPr>
          <a:xfrm>
            <a:off x="2017515" y="3072107"/>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095999" y="3072107"/>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
        <p:nvSpPr>
          <p:cNvPr id="10" name="Text Placeholder 2">
            <a:extLst>
              <a:ext uri="{FF2B5EF4-FFF2-40B4-BE49-F238E27FC236}">
                <a16:creationId xmlns:a16="http://schemas.microsoft.com/office/drawing/2014/main" id="{30F2E935-1818-487E-BE45-57D57E8882C9}"/>
              </a:ext>
            </a:extLst>
          </p:cNvPr>
          <p:cNvSpPr txBox="1">
            <a:spLocks/>
          </p:cNvSpPr>
          <p:nvPr/>
        </p:nvSpPr>
        <p:spPr>
          <a:xfrm>
            <a:off x="6096001" y="4126533"/>
            <a:ext cx="4078482" cy="94149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1" name="Text Placeholder 1">
            <a:extLst>
              <a:ext uri="{FF2B5EF4-FFF2-40B4-BE49-F238E27FC236}">
                <a16:creationId xmlns:a16="http://schemas.microsoft.com/office/drawing/2014/main" id="{41FB9240-8FFE-43F0-9E4E-B93F53DC76E7}"/>
              </a:ext>
            </a:extLst>
          </p:cNvPr>
          <p:cNvSpPr txBox="1">
            <a:spLocks/>
          </p:cNvSpPr>
          <p:nvPr/>
        </p:nvSpPr>
        <p:spPr>
          <a:xfrm>
            <a:off x="2017516" y="4126533"/>
            <a:ext cx="4078486" cy="931333"/>
          </a:xfrm>
          <a:prstGeom prst="rect">
            <a:avLst/>
          </a:prstGeom>
          <a:solidFill>
            <a:schemeClr val="accent1"/>
          </a:solidFill>
          <a:ln>
            <a:solidFill>
              <a:schemeClr val="accent1"/>
            </a:solidFill>
          </a:ln>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4" name="TextBox 13">
            <a:extLst>
              <a:ext uri="{FF2B5EF4-FFF2-40B4-BE49-F238E27FC236}">
                <a16:creationId xmlns:a16="http://schemas.microsoft.com/office/drawing/2014/main" id="{C5AC239D-B0B7-491E-AB1D-BE8E22C51B79}"/>
              </a:ext>
            </a:extLst>
          </p:cNvPr>
          <p:cNvSpPr txBox="1"/>
          <p:nvPr/>
        </p:nvSpPr>
        <p:spPr>
          <a:xfrm>
            <a:off x="4866262" y="4381983"/>
            <a:ext cx="2459470" cy="400110"/>
          </a:xfrm>
          <a:prstGeom prst="rect">
            <a:avLst/>
          </a:prstGeom>
          <a:noFill/>
        </p:spPr>
        <p:txBody>
          <a:bodyPr wrap="square" rtlCol="0" anchor="ctr">
            <a:spAutoFit/>
          </a:bodyPr>
          <a:lstStyle/>
          <a:p>
            <a:pPr algn="ctr"/>
            <a:r>
              <a:rPr lang="en-GB" sz="2000" dirty="0"/>
              <a:t>402 samples</a:t>
            </a:r>
          </a:p>
        </p:txBody>
      </p:sp>
      <p:sp>
        <p:nvSpPr>
          <p:cNvPr id="2" name="TextBox 1">
            <a:extLst>
              <a:ext uri="{FF2B5EF4-FFF2-40B4-BE49-F238E27FC236}">
                <a16:creationId xmlns:a16="http://schemas.microsoft.com/office/drawing/2014/main" id="{172FEF54-391D-4F43-AF66-57813976168A}"/>
              </a:ext>
            </a:extLst>
          </p:cNvPr>
          <p:cNvSpPr txBox="1"/>
          <p:nvPr/>
        </p:nvSpPr>
        <p:spPr>
          <a:xfrm>
            <a:off x="6738084" y="4392144"/>
            <a:ext cx="2794317" cy="400110"/>
          </a:xfrm>
          <a:prstGeom prst="rect">
            <a:avLst/>
          </a:prstGeom>
          <a:noFill/>
        </p:spPr>
        <p:txBody>
          <a:bodyPr wrap="square" rtlCol="0" anchor="ctr">
            <a:spAutoFit/>
          </a:bodyPr>
          <a:lstStyle/>
          <a:p>
            <a:pPr algn="r"/>
            <a:r>
              <a:rPr lang="en-GB" sz="2000" dirty="0"/>
              <a:t>888 taxa</a:t>
            </a:r>
          </a:p>
        </p:txBody>
      </p:sp>
      <p:sp>
        <p:nvSpPr>
          <p:cNvPr id="15" name="TextBox 14">
            <a:extLst>
              <a:ext uri="{FF2B5EF4-FFF2-40B4-BE49-F238E27FC236}">
                <a16:creationId xmlns:a16="http://schemas.microsoft.com/office/drawing/2014/main" id="{27BFBEC7-E16E-4E5D-843C-CF84DC1A719C}"/>
              </a:ext>
            </a:extLst>
          </p:cNvPr>
          <p:cNvSpPr txBox="1"/>
          <p:nvPr/>
        </p:nvSpPr>
        <p:spPr>
          <a:xfrm>
            <a:off x="2524527" y="4381983"/>
            <a:ext cx="2794317" cy="400110"/>
          </a:xfrm>
          <a:prstGeom prst="rect">
            <a:avLst/>
          </a:prstGeom>
          <a:noFill/>
        </p:spPr>
        <p:txBody>
          <a:bodyPr wrap="square" rtlCol="0" anchor="ctr">
            <a:spAutoFit/>
          </a:bodyPr>
          <a:lstStyle/>
          <a:p>
            <a:r>
              <a:rPr lang="en-GB" sz="2000" dirty="0"/>
              <a:t>323 metabolites</a:t>
            </a:r>
          </a:p>
        </p:txBody>
      </p:sp>
    </p:spTree>
    <p:extLst>
      <p:ext uri="{BB962C8B-B14F-4D97-AF65-F5344CB8AC3E}">
        <p14:creationId xmlns:p14="http://schemas.microsoft.com/office/powerpoint/2010/main" val="418229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P spid="2"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5539978"/>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pPr marL="285750" indent="-285750">
              <a:buFontTx/>
              <a:buChar char="-"/>
            </a:pPr>
            <a:endParaRPr lang="en-GB" dirty="0"/>
          </a:p>
        </p:txBody>
      </p:sp>
      <p:pic>
        <p:nvPicPr>
          <p:cNvPr id="3" name="Picture 2">
            <a:extLst>
              <a:ext uri="{FF2B5EF4-FFF2-40B4-BE49-F238E27FC236}">
                <a16:creationId xmlns:a16="http://schemas.microsoft.com/office/drawing/2014/main" id="{432E9C5D-3578-41A5-AA02-B642883E2D0B}"/>
              </a:ext>
            </a:extLst>
          </p:cNvPr>
          <p:cNvPicPr>
            <a:picLocks noChangeAspect="1"/>
          </p:cNvPicPr>
          <p:nvPr/>
        </p:nvPicPr>
        <p:blipFill>
          <a:blip r:embed="rId3"/>
          <a:stretch>
            <a:fillRect/>
          </a:stretch>
        </p:blipFill>
        <p:spPr>
          <a:xfrm>
            <a:off x="3688419" y="3225065"/>
            <a:ext cx="5120106" cy="3054685"/>
          </a:xfrm>
          <a:prstGeom prst="rect">
            <a:avLst/>
          </a:prstGeom>
        </p:spPr>
      </p:pic>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pic>
        <p:nvPicPr>
          <p:cNvPr id="5" name="Content Placeholder 4" descr="Badge 1">
            <a:extLst>
              <a:ext uri="{FF2B5EF4-FFF2-40B4-BE49-F238E27FC236}">
                <a16:creationId xmlns:a16="http://schemas.microsoft.com/office/drawing/2014/main" id="{A2996364-745F-4EF7-9F8E-C82601F66B4D}"/>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2011" y="424143"/>
            <a:ext cx="722239" cy="722239"/>
          </a:xfrm>
        </p:spPr>
      </p:pic>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3623201" y="6228020"/>
            <a:ext cx="520562" cy="369332"/>
          </a:xfrm>
          <a:prstGeom prst="rect">
            <a:avLst/>
          </a:prstGeom>
          <a:noFill/>
        </p:spPr>
        <p:txBody>
          <a:bodyPr wrap="square" rtlCol="0">
            <a:spAutoFit/>
          </a:bodyPr>
          <a:lstStyle/>
          <a:p>
            <a:r>
              <a:rPr lang="en-GB" dirty="0"/>
              <a:t>(3)</a:t>
            </a:r>
          </a:p>
        </p:txBody>
      </p:sp>
      <p:sp>
        <p:nvSpPr>
          <p:cNvPr id="4" name="Rectangle 3">
            <a:extLst>
              <a:ext uri="{FF2B5EF4-FFF2-40B4-BE49-F238E27FC236}">
                <a16:creationId xmlns:a16="http://schemas.microsoft.com/office/drawing/2014/main" id="{6311EA37-218B-4B5F-BA7A-A78CC7C094E8}"/>
              </a:ext>
            </a:extLst>
          </p:cNvPr>
          <p:cNvSpPr/>
          <p:nvPr/>
        </p:nvSpPr>
        <p:spPr>
          <a:xfrm>
            <a:off x="7809516" y="6162112"/>
            <a:ext cx="520562" cy="107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257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420819" cy="1400530"/>
          </a:xfrm>
        </p:spPr>
        <p:txBody>
          <a:bodyPr/>
          <a:lstStyle/>
          <a:p>
            <a:pPr>
              <a:lnSpc>
                <a:spcPts val="5200"/>
              </a:lnSpc>
              <a:spcAft>
                <a:spcPts val="6000"/>
              </a:spcAft>
            </a:pPr>
            <a:r>
              <a:rPr lang="en-GB" sz="3700" dirty="0"/>
              <a:t>Results: 7</a:t>
            </a:r>
            <a:br>
              <a:rPr lang="en-GB" sz="3700" dirty="0"/>
            </a:br>
            <a:r>
              <a:rPr lang="en-GB" sz="3200" dirty="0"/>
              <a:t>CCA, PCA &amp; PERMANOVA</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pic>
        <p:nvPicPr>
          <p:cNvPr id="5122" name="Picture 2">
            <a:extLst>
              <a:ext uri="{FF2B5EF4-FFF2-40B4-BE49-F238E27FC236}">
                <a16:creationId xmlns:a16="http://schemas.microsoft.com/office/drawing/2014/main" id="{2F202EBC-357D-4787-9316-2D74E0CFE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28084"/>
            <a:ext cx="6028678" cy="421909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FF088C64-A552-45AA-9038-2C0EDBE272A8}"/>
              </a:ext>
            </a:extLst>
          </p:cNvPr>
          <p:cNvSpPr txBox="1">
            <a:spLocks/>
          </p:cNvSpPr>
          <p:nvPr/>
        </p:nvSpPr>
        <p:spPr>
          <a:xfrm>
            <a:off x="351335" y="2124605"/>
            <a:ext cx="4396339" cy="4086224"/>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GB" u="sng" dirty="0"/>
              <a:t>Sparse CCA</a:t>
            </a:r>
          </a:p>
          <a:p>
            <a:pPr marL="0" indent="0">
              <a:buFont typeface="Wingdings 3" charset="2"/>
              <a:buNone/>
            </a:pPr>
            <a:endParaRPr lang="en-GB" dirty="0"/>
          </a:p>
          <a:p>
            <a:pPr marL="0" indent="0">
              <a:buFont typeface="Wingdings 3" charset="2"/>
              <a:buNone/>
            </a:pPr>
            <a:r>
              <a:rPr lang="en-GB" dirty="0"/>
              <a:t>27 microbes </a:t>
            </a:r>
          </a:p>
          <a:p>
            <a:pPr marL="0" indent="0">
              <a:buFont typeface="Wingdings 3" charset="2"/>
              <a:buNone/>
            </a:pPr>
            <a:r>
              <a:rPr lang="en-GB" dirty="0"/>
              <a:t>10 metabolites </a:t>
            </a:r>
          </a:p>
          <a:p>
            <a:pPr marL="0" indent="0">
              <a:buFont typeface="Wingdings 3" charset="2"/>
              <a:buNone/>
            </a:pPr>
            <a:endParaRPr lang="en-GB" dirty="0"/>
          </a:p>
          <a:p>
            <a:pPr marL="0" indent="0">
              <a:buFont typeface="Wingdings 3" charset="2"/>
              <a:buNone/>
            </a:pPr>
            <a:r>
              <a:rPr lang="en-GB" dirty="0"/>
              <a:t>Correlation coefficient = 0.482</a:t>
            </a:r>
          </a:p>
        </p:txBody>
      </p:sp>
      <p:sp>
        <p:nvSpPr>
          <p:cNvPr id="9" name="Right Brace 8">
            <a:extLst>
              <a:ext uri="{FF2B5EF4-FFF2-40B4-BE49-F238E27FC236}">
                <a16:creationId xmlns:a16="http://schemas.microsoft.com/office/drawing/2014/main" id="{9F22160C-BB2F-4165-811F-B500457698E4}"/>
              </a:ext>
            </a:extLst>
          </p:cNvPr>
          <p:cNvSpPr/>
          <p:nvPr/>
        </p:nvSpPr>
        <p:spPr>
          <a:xfrm>
            <a:off x="2422503" y="3029391"/>
            <a:ext cx="254001" cy="786607"/>
          </a:xfrm>
          <a:prstGeom prst="rightBrac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231E6D86-7706-4674-A255-243B3474508A}"/>
              </a:ext>
            </a:extLst>
          </p:cNvPr>
          <p:cNvSpPr txBox="1"/>
          <p:nvPr/>
        </p:nvSpPr>
        <p:spPr>
          <a:xfrm>
            <a:off x="2743200" y="2961029"/>
            <a:ext cx="3352800" cy="923330"/>
          </a:xfrm>
          <a:prstGeom prst="rect">
            <a:avLst/>
          </a:prstGeom>
          <a:noFill/>
        </p:spPr>
        <p:txBody>
          <a:bodyPr wrap="square" rtlCol="0">
            <a:spAutoFit/>
          </a:bodyPr>
          <a:lstStyle/>
          <a:p>
            <a:r>
              <a:rPr lang="en-GB" dirty="0"/>
              <a:t>Best explanatory features of covariation in the data of each classification</a:t>
            </a:r>
          </a:p>
        </p:txBody>
      </p:sp>
      <p:sp>
        <p:nvSpPr>
          <p:cNvPr id="2" name="TextBox 1">
            <a:extLst>
              <a:ext uri="{FF2B5EF4-FFF2-40B4-BE49-F238E27FC236}">
                <a16:creationId xmlns:a16="http://schemas.microsoft.com/office/drawing/2014/main" id="{AA31741C-AEB7-4989-A29F-74476D305B3D}"/>
              </a:ext>
            </a:extLst>
          </p:cNvPr>
          <p:cNvSpPr txBox="1"/>
          <p:nvPr/>
        </p:nvSpPr>
        <p:spPr>
          <a:xfrm>
            <a:off x="1186137" y="5835855"/>
            <a:ext cx="9340766" cy="707886"/>
          </a:xfrm>
          <a:prstGeom prst="rect">
            <a:avLst/>
          </a:prstGeom>
          <a:noFill/>
        </p:spPr>
        <p:txBody>
          <a:bodyPr wrap="square" numCol="2" rtlCol="0">
            <a:spAutoFit/>
          </a:bodyPr>
          <a:lstStyle/>
          <a:p>
            <a:pPr algn="ctr"/>
            <a:r>
              <a:rPr lang="en-GB" sz="2000" u="sng" dirty="0"/>
              <a:t>PERMANOVA</a:t>
            </a:r>
          </a:p>
          <a:p>
            <a:pPr algn="ctr"/>
            <a:r>
              <a:rPr lang="en-GB" sz="2000" dirty="0"/>
              <a:t>p = 0.01 			R2 = 0.021</a:t>
            </a:r>
          </a:p>
          <a:p>
            <a:pPr algn="ctr"/>
            <a:r>
              <a:rPr lang="en-GB" sz="2000" u="sng" dirty="0"/>
              <a:t>Homogeneity check</a:t>
            </a:r>
          </a:p>
          <a:p>
            <a:pPr algn="ctr"/>
            <a:r>
              <a:rPr lang="en-GB" sz="2000" dirty="0"/>
              <a:t>p = 0.542</a:t>
            </a:r>
          </a:p>
        </p:txBody>
      </p:sp>
    </p:spTree>
    <p:extLst>
      <p:ext uri="{BB962C8B-B14F-4D97-AF65-F5344CB8AC3E}">
        <p14:creationId xmlns:p14="http://schemas.microsoft.com/office/powerpoint/2010/main" val="8312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a:extLst>
              <a:ext uri="{FF2B5EF4-FFF2-40B4-BE49-F238E27FC236}">
                <a16:creationId xmlns:a16="http://schemas.microsoft.com/office/drawing/2014/main" id="{1B432B9E-D413-42C6-B161-271F9DADA656}"/>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2857A764-CA3A-4F3E-8FE4-9707D2B4909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20</a:t>
            </a:r>
          </a:p>
        </p:txBody>
      </p:sp>
      <p:pic>
        <p:nvPicPr>
          <p:cNvPr id="8" name="Picture 2">
            <a:extLst>
              <a:ext uri="{FF2B5EF4-FFF2-40B4-BE49-F238E27FC236}">
                <a16:creationId xmlns:a16="http://schemas.microsoft.com/office/drawing/2014/main" id="{1F99E1F4-547E-4397-BA40-81A786D6A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453" y="1842905"/>
            <a:ext cx="8435093" cy="50150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7</a:t>
            </a:r>
            <a:br>
              <a:rPr lang="en-GB" sz="3700" dirty="0"/>
            </a:br>
            <a:r>
              <a:rPr lang="en-GB" sz="3200" dirty="0"/>
              <a:t>Identification of top taxa</a:t>
            </a:r>
          </a:p>
        </p:txBody>
      </p:sp>
      <p:sp>
        <p:nvSpPr>
          <p:cNvPr id="4" name="TextBox 3">
            <a:extLst>
              <a:ext uri="{FF2B5EF4-FFF2-40B4-BE49-F238E27FC236}">
                <a16:creationId xmlns:a16="http://schemas.microsoft.com/office/drawing/2014/main" id="{449C96C2-491A-424F-8D0C-85D6E3C4A062}"/>
              </a:ext>
            </a:extLst>
          </p:cNvPr>
          <p:cNvSpPr txBox="1"/>
          <p:nvPr/>
        </p:nvSpPr>
        <p:spPr>
          <a:xfrm>
            <a:off x="4731991" y="2278847"/>
            <a:ext cx="1023257" cy="246221"/>
          </a:xfrm>
          <a:prstGeom prst="rect">
            <a:avLst/>
          </a:prstGeom>
          <a:noFill/>
        </p:spPr>
        <p:txBody>
          <a:bodyPr wrap="square" rtlCol="0">
            <a:spAutoFit/>
          </a:bodyPr>
          <a:lstStyle/>
          <a:p>
            <a:r>
              <a:rPr lang="en-GB" sz="1000" dirty="0">
                <a:solidFill>
                  <a:schemeClr val="bg1"/>
                </a:solidFill>
              </a:rPr>
              <a:t>Bacteroides</a:t>
            </a:r>
          </a:p>
        </p:txBody>
      </p:sp>
      <p:sp>
        <p:nvSpPr>
          <p:cNvPr id="11" name="TextBox 10">
            <a:extLst>
              <a:ext uri="{FF2B5EF4-FFF2-40B4-BE49-F238E27FC236}">
                <a16:creationId xmlns:a16="http://schemas.microsoft.com/office/drawing/2014/main" id="{276E780D-DF8C-42B4-BFD0-9CABD2195464}"/>
              </a:ext>
            </a:extLst>
          </p:cNvPr>
          <p:cNvSpPr txBox="1"/>
          <p:nvPr/>
        </p:nvSpPr>
        <p:spPr>
          <a:xfrm>
            <a:off x="4568697" y="3353907"/>
            <a:ext cx="1262739" cy="246221"/>
          </a:xfrm>
          <a:prstGeom prst="rect">
            <a:avLst/>
          </a:prstGeom>
          <a:noFill/>
        </p:spPr>
        <p:txBody>
          <a:bodyPr wrap="square" rtlCol="0">
            <a:spAutoFit/>
          </a:bodyPr>
          <a:lstStyle/>
          <a:p>
            <a:r>
              <a:rPr lang="en-GB" sz="1000" dirty="0">
                <a:solidFill>
                  <a:schemeClr val="bg1"/>
                </a:solidFill>
              </a:rPr>
              <a:t>Ruminococcus</a:t>
            </a:r>
          </a:p>
        </p:txBody>
      </p:sp>
      <p:sp>
        <p:nvSpPr>
          <p:cNvPr id="12" name="TextBox 11">
            <a:extLst>
              <a:ext uri="{FF2B5EF4-FFF2-40B4-BE49-F238E27FC236}">
                <a16:creationId xmlns:a16="http://schemas.microsoft.com/office/drawing/2014/main" id="{31693340-0294-4DC1-80EF-9BBA54D3DC81}"/>
              </a:ext>
            </a:extLst>
          </p:cNvPr>
          <p:cNvSpPr txBox="1"/>
          <p:nvPr/>
        </p:nvSpPr>
        <p:spPr>
          <a:xfrm>
            <a:off x="3730506" y="2713303"/>
            <a:ext cx="2024740"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13" name="TextBox 12">
            <a:extLst>
              <a:ext uri="{FF2B5EF4-FFF2-40B4-BE49-F238E27FC236}">
                <a16:creationId xmlns:a16="http://schemas.microsoft.com/office/drawing/2014/main" id="{236921E8-09E0-45E2-BEAC-ABC68E070BB8}"/>
              </a:ext>
            </a:extLst>
          </p:cNvPr>
          <p:cNvSpPr txBox="1"/>
          <p:nvPr/>
        </p:nvSpPr>
        <p:spPr>
          <a:xfrm>
            <a:off x="4492506" y="2928006"/>
            <a:ext cx="1262740"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4" name="TextBox 13">
            <a:extLst>
              <a:ext uri="{FF2B5EF4-FFF2-40B4-BE49-F238E27FC236}">
                <a16:creationId xmlns:a16="http://schemas.microsoft.com/office/drawing/2014/main" id="{AEB0F941-828C-4D3B-8C9A-D54A91FBB435}"/>
              </a:ext>
            </a:extLst>
          </p:cNvPr>
          <p:cNvSpPr txBox="1"/>
          <p:nvPr/>
        </p:nvSpPr>
        <p:spPr>
          <a:xfrm>
            <a:off x="4492506" y="3140787"/>
            <a:ext cx="1262739"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5" name="TextBox 14">
            <a:extLst>
              <a:ext uri="{FF2B5EF4-FFF2-40B4-BE49-F238E27FC236}">
                <a16:creationId xmlns:a16="http://schemas.microsoft.com/office/drawing/2014/main" id="{EC94F77D-2E43-4480-B012-5CE6C658E979}"/>
              </a:ext>
            </a:extLst>
          </p:cNvPr>
          <p:cNvSpPr txBox="1"/>
          <p:nvPr/>
        </p:nvSpPr>
        <p:spPr>
          <a:xfrm>
            <a:off x="4155043" y="2469594"/>
            <a:ext cx="1534883" cy="245449"/>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uniformis</a:t>
            </a:r>
            <a:endParaRPr lang="en-GB" sz="1000" dirty="0">
              <a:solidFill>
                <a:schemeClr val="bg1"/>
              </a:solidFill>
            </a:endParaRPr>
          </a:p>
        </p:txBody>
      </p:sp>
      <p:sp>
        <p:nvSpPr>
          <p:cNvPr id="16" name="TextBox 15">
            <a:extLst>
              <a:ext uri="{FF2B5EF4-FFF2-40B4-BE49-F238E27FC236}">
                <a16:creationId xmlns:a16="http://schemas.microsoft.com/office/drawing/2014/main" id="{E7FF2A40-81DE-4572-93C7-6BAEA9A062D1}"/>
              </a:ext>
            </a:extLst>
          </p:cNvPr>
          <p:cNvSpPr txBox="1"/>
          <p:nvPr/>
        </p:nvSpPr>
        <p:spPr>
          <a:xfrm>
            <a:off x="4155043" y="3539657"/>
            <a:ext cx="1687284" cy="246221"/>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eggerthii</a:t>
            </a:r>
            <a:endParaRPr lang="en-GB" sz="1000" dirty="0">
              <a:solidFill>
                <a:schemeClr val="bg1"/>
              </a:solidFill>
            </a:endParaRPr>
          </a:p>
        </p:txBody>
      </p:sp>
      <p:sp>
        <p:nvSpPr>
          <p:cNvPr id="17" name="TextBox 16">
            <a:extLst>
              <a:ext uri="{FF2B5EF4-FFF2-40B4-BE49-F238E27FC236}">
                <a16:creationId xmlns:a16="http://schemas.microsoft.com/office/drawing/2014/main" id="{F5EC4460-0265-4C2D-B0A7-1EDCD4BACCCE}"/>
              </a:ext>
            </a:extLst>
          </p:cNvPr>
          <p:cNvSpPr txBox="1"/>
          <p:nvPr/>
        </p:nvSpPr>
        <p:spPr>
          <a:xfrm>
            <a:off x="4220362" y="3755734"/>
            <a:ext cx="1687284"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stercorea</a:t>
            </a:r>
            <a:endParaRPr lang="en-GB" sz="1000" dirty="0">
              <a:solidFill>
                <a:schemeClr val="bg1"/>
              </a:solidFill>
            </a:endParaRPr>
          </a:p>
        </p:txBody>
      </p:sp>
      <p:sp>
        <p:nvSpPr>
          <p:cNvPr id="19" name="TextBox 18">
            <a:extLst>
              <a:ext uri="{FF2B5EF4-FFF2-40B4-BE49-F238E27FC236}">
                <a16:creationId xmlns:a16="http://schemas.microsoft.com/office/drawing/2014/main" id="{2C6E708B-8AB7-4004-9804-EB0A2B295AB8}"/>
              </a:ext>
            </a:extLst>
          </p:cNvPr>
          <p:cNvSpPr txBox="1"/>
          <p:nvPr/>
        </p:nvSpPr>
        <p:spPr>
          <a:xfrm>
            <a:off x="4731985" y="3957975"/>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0" name="TextBox 19">
            <a:extLst>
              <a:ext uri="{FF2B5EF4-FFF2-40B4-BE49-F238E27FC236}">
                <a16:creationId xmlns:a16="http://schemas.microsoft.com/office/drawing/2014/main" id="{0F174822-5002-444E-AF32-7FCBAEE07E19}"/>
              </a:ext>
            </a:extLst>
          </p:cNvPr>
          <p:cNvSpPr txBox="1"/>
          <p:nvPr/>
        </p:nvSpPr>
        <p:spPr>
          <a:xfrm>
            <a:off x="4993248" y="4160216"/>
            <a:ext cx="761991" cy="246221"/>
          </a:xfrm>
          <a:prstGeom prst="rect">
            <a:avLst/>
          </a:prstGeom>
          <a:noFill/>
        </p:spPr>
        <p:txBody>
          <a:bodyPr wrap="square" rtlCol="0">
            <a:spAutoFit/>
          </a:bodyPr>
          <a:lstStyle/>
          <a:p>
            <a:r>
              <a:rPr lang="en-GB" sz="1000" dirty="0" err="1">
                <a:solidFill>
                  <a:schemeClr val="bg1"/>
                </a:solidFill>
              </a:rPr>
              <a:t>Blautia</a:t>
            </a:r>
            <a:endParaRPr lang="en-GB" sz="1000" dirty="0">
              <a:solidFill>
                <a:schemeClr val="bg1"/>
              </a:solidFill>
            </a:endParaRPr>
          </a:p>
        </p:txBody>
      </p:sp>
      <p:sp>
        <p:nvSpPr>
          <p:cNvPr id="21" name="TextBox 20">
            <a:extLst>
              <a:ext uri="{FF2B5EF4-FFF2-40B4-BE49-F238E27FC236}">
                <a16:creationId xmlns:a16="http://schemas.microsoft.com/office/drawing/2014/main" id="{61983303-B447-4997-BD0F-A6C88C95434D}"/>
              </a:ext>
            </a:extLst>
          </p:cNvPr>
          <p:cNvSpPr txBox="1"/>
          <p:nvPr/>
        </p:nvSpPr>
        <p:spPr>
          <a:xfrm>
            <a:off x="4492506" y="4350453"/>
            <a:ext cx="1262721" cy="246221"/>
          </a:xfrm>
          <a:prstGeom prst="rect">
            <a:avLst/>
          </a:prstGeom>
          <a:noFill/>
        </p:spPr>
        <p:txBody>
          <a:bodyPr wrap="square" rtlCol="0">
            <a:spAutoFit/>
          </a:bodyPr>
          <a:lstStyle/>
          <a:p>
            <a:r>
              <a:rPr lang="en-GB" sz="1000" dirty="0">
                <a:solidFill>
                  <a:schemeClr val="bg1"/>
                </a:solidFill>
              </a:rPr>
              <a:t>Ruminococcus</a:t>
            </a:r>
          </a:p>
        </p:txBody>
      </p:sp>
      <p:sp>
        <p:nvSpPr>
          <p:cNvPr id="22" name="TextBox 21">
            <a:extLst>
              <a:ext uri="{FF2B5EF4-FFF2-40B4-BE49-F238E27FC236}">
                <a16:creationId xmlns:a16="http://schemas.microsoft.com/office/drawing/2014/main" id="{AB55016A-AC5B-4D07-8206-568B8A0F7582}"/>
              </a:ext>
            </a:extLst>
          </p:cNvPr>
          <p:cNvSpPr txBox="1"/>
          <p:nvPr/>
        </p:nvSpPr>
        <p:spPr>
          <a:xfrm>
            <a:off x="5712705" y="4595162"/>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3" name="TextBox 22">
            <a:extLst>
              <a:ext uri="{FF2B5EF4-FFF2-40B4-BE49-F238E27FC236}">
                <a16:creationId xmlns:a16="http://schemas.microsoft.com/office/drawing/2014/main" id="{CF8EB660-1D04-4713-A696-0094ABE2DBBE}"/>
              </a:ext>
            </a:extLst>
          </p:cNvPr>
          <p:cNvSpPr txBox="1"/>
          <p:nvPr/>
        </p:nvSpPr>
        <p:spPr>
          <a:xfrm>
            <a:off x="5689926" y="5602455"/>
            <a:ext cx="1262739" cy="246221"/>
          </a:xfrm>
          <a:prstGeom prst="rect">
            <a:avLst/>
          </a:prstGeom>
          <a:noFill/>
        </p:spPr>
        <p:txBody>
          <a:bodyPr wrap="square" rtlCol="0">
            <a:spAutoFit/>
          </a:bodyPr>
          <a:lstStyle/>
          <a:p>
            <a:r>
              <a:rPr lang="en-GB" sz="1000" dirty="0">
                <a:solidFill>
                  <a:schemeClr val="bg1"/>
                </a:solidFill>
              </a:rPr>
              <a:t>Bacteroides</a:t>
            </a:r>
          </a:p>
        </p:txBody>
      </p:sp>
      <p:sp>
        <p:nvSpPr>
          <p:cNvPr id="24" name="TextBox 23">
            <a:extLst>
              <a:ext uri="{FF2B5EF4-FFF2-40B4-BE49-F238E27FC236}">
                <a16:creationId xmlns:a16="http://schemas.microsoft.com/office/drawing/2014/main" id="{A67AC1BD-D71E-4722-822C-BA9E7BFB7CFB}"/>
              </a:ext>
            </a:extLst>
          </p:cNvPr>
          <p:cNvSpPr txBox="1"/>
          <p:nvPr/>
        </p:nvSpPr>
        <p:spPr>
          <a:xfrm>
            <a:off x="5712705" y="4993343"/>
            <a:ext cx="2024740" cy="246221"/>
          </a:xfrm>
          <a:prstGeom prst="rect">
            <a:avLst/>
          </a:prstGeom>
          <a:noFill/>
        </p:spPr>
        <p:txBody>
          <a:bodyPr wrap="square" rtlCol="0">
            <a:spAutoFit/>
          </a:bodyPr>
          <a:lstStyle/>
          <a:p>
            <a:r>
              <a:rPr lang="en-GB" sz="1000" dirty="0">
                <a:solidFill>
                  <a:schemeClr val="bg1"/>
                </a:solidFill>
              </a:rPr>
              <a:t>Bacteroides</a:t>
            </a:r>
          </a:p>
        </p:txBody>
      </p:sp>
      <p:sp>
        <p:nvSpPr>
          <p:cNvPr id="25" name="TextBox 24">
            <a:extLst>
              <a:ext uri="{FF2B5EF4-FFF2-40B4-BE49-F238E27FC236}">
                <a16:creationId xmlns:a16="http://schemas.microsoft.com/office/drawing/2014/main" id="{D36FB265-BD2C-4921-897C-E7FDE0205CEA}"/>
              </a:ext>
            </a:extLst>
          </p:cNvPr>
          <p:cNvSpPr txBox="1"/>
          <p:nvPr/>
        </p:nvSpPr>
        <p:spPr>
          <a:xfrm>
            <a:off x="5712704" y="5188697"/>
            <a:ext cx="2024739"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6" name="TextBox 25">
            <a:extLst>
              <a:ext uri="{FF2B5EF4-FFF2-40B4-BE49-F238E27FC236}">
                <a16:creationId xmlns:a16="http://schemas.microsoft.com/office/drawing/2014/main" id="{6EDF2984-8486-461A-A4CA-F15329CD678E}"/>
              </a:ext>
            </a:extLst>
          </p:cNvPr>
          <p:cNvSpPr txBox="1"/>
          <p:nvPr/>
        </p:nvSpPr>
        <p:spPr>
          <a:xfrm>
            <a:off x="5700817" y="5398331"/>
            <a:ext cx="1935634"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7" name="TextBox 26">
            <a:extLst>
              <a:ext uri="{FF2B5EF4-FFF2-40B4-BE49-F238E27FC236}">
                <a16:creationId xmlns:a16="http://schemas.microsoft.com/office/drawing/2014/main" id="{4416718C-4BFF-48D8-A0F1-4005719FB81A}"/>
              </a:ext>
            </a:extLst>
          </p:cNvPr>
          <p:cNvSpPr txBox="1"/>
          <p:nvPr/>
        </p:nvSpPr>
        <p:spPr>
          <a:xfrm>
            <a:off x="5714211" y="4786873"/>
            <a:ext cx="1534883" cy="245449"/>
          </a:xfrm>
          <a:prstGeom prst="rect">
            <a:avLst/>
          </a:prstGeom>
          <a:noFill/>
        </p:spPr>
        <p:txBody>
          <a:bodyPr wrap="square" rtlCol="0">
            <a:spAutoFit/>
          </a:bodyPr>
          <a:lstStyle/>
          <a:p>
            <a:r>
              <a:rPr lang="en-GB" sz="1000" dirty="0">
                <a:solidFill>
                  <a:schemeClr val="bg1"/>
                </a:solidFill>
              </a:rPr>
              <a:t>Bacteroides</a:t>
            </a:r>
          </a:p>
        </p:txBody>
      </p:sp>
      <p:sp>
        <p:nvSpPr>
          <p:cNvPr id="28" name="TextBox 27">
            <a:extLst>
              <a:ext uri="{FF2B5EF4-FFF2-40B4-BE49-F238E27FC236}">
                <a16:creationId xmlns:a16="http://schemas.microsoft.com/office/drawing/2014/main" id="{0600D623-5ABF-4D71-A741-82FA358F66FD}"/>
              </a:ext>
            </a:extLst>
          </p:cNvPr>
          <p:cNvSpPr txBox="1"/>
          <p:nvPr/>
        </p:nvSpPr>
        <p:spPr>
          <a:xfrm>
            <a:off x="5679035" y="5796741"/>
            <a:ext cx="1687284" cy="246221"/>
          </a:xfrm>
          <a:prstGeom prst="rect">
            <a:avLst/>
          </a:prstGeom>
          <a:noFill/>
        </p:spPr>
        <p:txBody>
          <a:bodyPr wrap="square" rtlCol="0">
            <a:spAutoFit/>
          </a:bodyPr>
          <a:lstStyle/>
          <a:p>
            <a:r>
              <a:rPr lang="en-GB" sz="1000" dirty="0">
                <a:solidFill>
                  <a:schemeClr val="bg1"/>
                </a:solidFill>
              </a:rPr>
              <a:t>Bacteroides</a:t>
            </a:r>
          </a:p>
        </p:txBody>
      </p:sp>
      <p:sp>
        <p:nvSpPr>
          <p:cNvPr id="29" name="TextBox 28">
            <a:extLst>
              <a:ext uri="{FF2B5EF4-FFF2-40B4-BE49-F238E27FC236}">
                <a16:creationId xmlns:a16="http://schemas.microsoft.com/office/drawing/2014/main" id="{587C903F-12E4-43DB-A593-FC986DA7FD35}"/>
              </a:ext>
            </a:extLst>
          </p:cNvPr>
          <p:cNvSpPr txBox="1"/>
          <p:nvPr/>
        </p:nvSpPr>
        <p:spPr>
          <a:xfrm>
            <a:off x="5679035" y="6009395"/>
            <a:ext cx="1687284" cy="246221"/>
          </a:xfrm>
          <a:prstGeom prst="rect">
            <a:avLst/>
          </a:prstGeom>
          <a:noFill/>
        </p:spPr>
        <p:txBody>
          <a:bodyPr wrap="square" rtlCol="0">
            <a:spAutoFit/>
          </a:bodyPr>
          <a:lstStyle/>
          <a:p>
            <a:r>
              <a:rPr lang="en-GB" sz="1000" dirty="0">
                <a:solidFill>
                  <a:schemeClr val="bg1"/>
                </a:solidFill>
              </a:rPr>
              <a:t>Bacteroides</a:t>
            </a:r>
          </a:p>
        </p:txBody>
      </p:sp>
      <p:sp>
        <p:nvSpPr>
          <p:cNvPr id="30" name="TextBox 29">
            <a:extLst>
              <a:ext uri="{FF2B5EF4-FFF2-40B4-BE49-F238E27FC236}">
                <a16:creationId xmlns:a16="http://schemas.microsoft.com/office/drawing/2014/main" id="{D0D01871-02FA-4623-BC5D-BA934677F011}"/>
              </a:ext>
            </a:extLst>
          </p:cNvPr>
          <p:cNvSpPr txBox="1"/>
          <p:nvPr/>
        </p:nvSpPr>
        <p:spPr>
          <a:xfrm>
            <a:off x="5679035" y="6222048"/>
            <a:ext cx="1023257" cy="246221"/>
          </a:xfrm>
          <a:prstGeom prst="rect">
            <a:avLst/>
          </a:prstGeom>
          <a:noFill/>
        </p:spPr>
        <p:txBody>
          <a:bodyPr wrap="square" rtlCol="0">
            <a:spAutoFit/>
          </a:bodyPr>
          <a:lstStyle/>
          <a:p>
            <a:r>
              <a:rPr lang="en-GB" sz="1000" dirty="0">
                <a:solidFill>
                  <a:schemeClr val="bg1"/>
                </a:solidFill>
              </a:rPr>
              <a:t>Bacteroides</a:t>
            </a:r>
          </a:p>
        </p:txBody>
      </p:sp>
      <p:sp>
        <p:nvSpPr>
          <p:cNvPr id="6" name="Rectangle 5">
            <a:extLst>
              <a:ext uri="{FF2B5EF4-FFF2-40B4-BE49-F238E27FC236}">
                <a16:creationId xmlns:a16="http://schemas.microsoft.com/office/drawing/2014/main" id="{A0EE8A14-A917-4C71-8F21-067CE199FA78}"/>
              </a:ext>
            </a:extLst>
          </p:cNvPr>
          <p:cNvSpPr/>
          <p:nvPr/>
        </p:nvSpPr>
        <p:spPr>
          <a:xfrm>
            <a:off x="1886045" y="2155372"/>
            <a:ext cx="525543" cy="42499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ight Brace 32">
            <a:extLst>
              <a:ext uri="{FF2B5EF4-FFF2-40B4-BE49-F238E27FC236}">
                <a16:creationId xmlns:a16="http://schemas.microsoft.com/office/drawing/2014/main" id="{46B6D6B0-C649-49BF-8093-7BD5305BA96F}"/>
              </a:ext>
            </a:extLst>
          </p:cNvPr>
          <p:cNvSpPr/>
          <p:nvPr/>
        </p:nvSpPr>
        <p:spPr>
          <a:xfrm>
            <a:off x="10420350" y="2243001"/>
            <a:ext cx="215566" cy="2316315"/>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5" name="Right Brace 34">
            <a:extLst>
              <a:ext uri="{FF2B5EF4-FFF2-40B4-BE49-F238E27FC236}">
                <a16:creationId xmlns:a16="http://schemas.microsoft.com/office/drawing/2014/main" id="{26132C57-5A0B-47F6-ADCF-08353286379A}"/>
              </a:ext>
            </a:extLst>
          </p:cNvPr>
          <p:cNvSpPr/>
          <p:nvPr/>
        </p:nvSpPr>
        <p:spPr>
          <a:xfrm>
            <a:off x="10418147" y="4624284"/>
            <a:ext cx="217769" cy="1808139"/>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00693CEB-5D77-49DF-8963-1EE165515772}"/>
              </a:ext>
            </a:extLst>
          </p:cNvPr>
          <p:cNvSpPr txBox="1"/>
          <p:nvPr/>
        </p:nvSpPr>
        <p:spPr>
          <a:xfrm>
            <a:off x="10635916" y="3179561"/>
            <a:ext cx="1556084" cy="523220"/>
          </a:xfrm>
          <a:prstGeom prst="rect">
            <a:avLst/>
          </a:prstGeom>
          <a:noFill/>
        </p:spPr>
        <p:txBody>
          <a:bodyPr wrap="square" rtlCol="0">
            <a:spAutoFit/>
          </a:bodyPr>
          <a:lstStyle/>
          <a:p>
            <a:r>
              <a:rPr lang="en-GB" sz="1400" dirty="0"/>
              <a:t>More abundant in IR</a:t>
            </a:r>
          </a:p>
        </p:txBody>
      </p:sp>
      <p:sp>
        <p:nvSpPr>
          <p:cNvPr id="37" name="TextBox 36">
            <a:extLst>
              <a:ext uri="{FF2B5EF4-FFF2-40B4-BE49-F238E27FC236}">
                <a16:creationId xmlns:a16="http://schemas.microsoft.com/office/drawing/2014/main" id="{6F9EE79E-BE19-40E1-B8D7-D16D423F359C}"/>
              </a:ext>
            </a:extLst>
          </p:cNvPr>
          <p:cNvSpPr txBox="1"/>
          <p:nvPr/>
        </p:nvSpPr>
        <p:spPr>
          <a:xfrm>
            <a:off x="10628209" y="5303735"/>
            <a:ext cx="1556084" cy="523220"/>
          </a:xfrm>
          <a:prstGeom prst="rect">
            <a:avLst/>
          </a:prstGeom>
          <a:noFill/>
        </p:spPr>
        <p:txBody>
          <a:bodyPr wrap="square" rtlCol="0">
            <a:spAutoFit/>
          </a:bodyPr>
          <a:lstStyle/>
          <a:p>
            <a:r>
              <a:rPr lang="en-GB" sz="1400" dirty="0"/>
              <a:t>Less abundant in IR</a:t>
            </a:r>
          </a:p>
        </p:txBody>
      </p:sp>
    </p:spTree>
    <p:extLst>
      <p:ext uri="{BB962C8B-B14F-4D97-AF65-F5344CB8AC3E}">
        <p14:creationId xmlns:p14="http://schemas.microsoft.com/office/powerpoint/2010/main" val="2127368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a:extLst>
              <a:ext uri="{FF2B5EF4-FFF2-40B4-BE49-F238E27FC236}">
                <a16:creationId xmlns:a16="http://schemas.microsoft.com/office/drawing/2014/main" id="{741A376E-3370-4820-B97E-CE268FEBD85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5E294A46-9C69-4564-8ECB-46E0049832B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8</a:t>
            </a:r>
            <a:br>
              <a:rPr lang="en-GB" sz="3700" dirty="0"/>
            </a:br>
            <a:r>
              <a:rPr lang="en-GB" sz="3200" dirty="0"/>
              <a:t>Taxon set enrichment analysis</a:t>
            </a:r>
          </a:p>
        </p:txBody>
      </p:sp>
      <p:sp>
        <p:nvSpPr>
          <p:cNvPr id="32" name="Text Placeholder 31">
            <a:extLst>
              <a:ext uri="{FF2B5EF4-FFF2-40B4-BE49-F238E27FC236}">
                <a16:creationId xmlns:a16="http://schemas.microsoft.com/office/drawing/2014/main" id="{EE6AB395-ED08-42D7-97D0-7877AE2E198B}"/>
              </a:ext>
            </a:extLst>
          </p:cNvPr>
          <p:cNvSpPr>
            <a:spLocks noGrp="1"/>
          </p:cNvSpPr>
          <p:nvPr>
            <p:ph type="body" idx="1"/>
          </p:nvPr>
        </p:nvSpPr>
        <p:spPr>
          <a:xfrm>
            <a:off x="895718" y="1905000"/>
            <a:ext cx="4811528" cy="576262"/>
          </a:xfrm>
        </p:spPr>
        <p:txBody>
          <a:bodyPr/>
          <a:lstStyle/>
          <a:p>
            <a:pPr algn="ctr"/>
            <a:r>
              <a:rPr lang="en-GB" u="sng" dirty="0">
                <a:solidFill>
                  <a:schemeClr val="bg2">
                    <a:lumMod val="20000"/>
                    <a:lumOff val="80000"/>
                  </a:schemeClr>
                </a:solidFill>
              </a:rPr>
              <a:t>Associated host genes</a:t>
            </a:r>
          </a:p>
        </p:txBody>
      </p:sp>
      <p:sp>
        <p:nvSpPr>
          <p:cNvPr id="36" name="Text Placeholder 35">
            <a:extLst>
              <a:ext uri="{FF2B5EF4-FFF2-40B4-BE49-F238E27FC236}">
                <a16:creationId xmlns:a16="http://schemas.microsoft.com/office/drawing/2014/main" id="{E7F350FC-2425-4495-9145-7FC1B152A61D}"/>
              </a:ext>
            </a:extLst>
          </p:cNvPr>
          <p:cNvSpPr>
            <a:spLocks noGrp="1"/>
          </p:cNvSpPr>
          <p:nvPr>
            <p:ph type="body" sz="quarter" idx="3"/>
          </p:nvPr>
        </p:nvSpPr>
        <p:spPr>
          <a:xfrm>
            <a:off x="5964893" y="1905000"/>
            <a:ext cx="4811529" cy="576262"/>
          </a:xfrm>
        </p:spPr>
        <p:txBody>
          <a:bodyPr/>
          <a:lstStyle/>
          <a:p>
            <a:pPr algn="ctr"/>
            <a:r>
              <a:rPr lang="en-GB" u="sng" dirty="0">
                <a:solidFill>
                  <a:schemeClr val="bg2">
                    <a:lumMod val="20000"/>
                    <a:lumOff val="80000"/>
                  </a:schemeClr>
                </a:solidFill>
              </a:rPr>
              <a:t>Associated intrinsic host factors</a:t>
            </a:r>
          </a:p>
        </p:txBody>
      </p:sp>
      <p:graphicFrame>
        <p:nvGraphicFramePr>
          <p:cNvPr id="40" name="Table 40">
            <a:extLst>
              <a:ext uri="{FF2B5EF4-FFF2-40B4-BE49-F238E27FC236}">
                <a16:creationId xmlns:a16="http://schemas.microsoft.com/office/drawing/2014/main" id="{6A145C68-4A2F-4512-B6CC-055DD38D4C8A}"/>
              </a:ext>
            </a:extLst>
          </p:cNvPr>
          <p:cNvGraphicFramePr>
            <a:graphicFrameLocks noGrp="1"/>
          </p:cNvGraphicFramePr>
          <p:nvPr>
            <p:ph sz="quarter" idx="4"/>
            <p:extLst>
              <p:ext uri="{D42A27DB-BD31-4B8C-83A1-F6EECF244321}">
                <p14:modId xmlns:p14="http://schemas.microsoft.com/office/powerpoint/2010/main" val="162649504"/>
              </p:ext>
            </p:extLst>
          </p:nvPr>
        </p:nvGraphicFramePr>
        <p:xfrm>
          <a:off x="646111" y="3096159"/>
          <a:ext cx="5061135" cy="3688080"/>
        </p:xfrm>
        <a:graphic>
          <a:graphicData uri="http://schemas.openxmlformats.org/drawingml/2006/table">
            <a:tbl>
              <a:tblPr firstRow="1" bandRow="1">
                <a:tableStyleId>{5C22544A-7EE6-4342-B048-85BDC9FD1C3A}</a:tableStyleId>
              </a:tblPr>
              <a:tblGrid>
                <a:gridCol w="2543630">
                  <a:extLst>
                    <a:ext uri="{9D8B030D-6E8A-4147-A177-3AD203B41FA5}">
                      <a16:colId xmlns:a16="http://schemas.microsoft.com/office/drawing/2014/main" val="3481512365"/>
                    </a:ext>
                  </a:extLst>
                </a:gridCol>
                <a:gridCol w="2517505">
                  <a:extLst>
                    <a:ext uri="{9D8B030D-6E8A-4147-A177-3AD203B41FA5}">
                      <a16:colId xmlns:a16="http://schemas.microsoft.com/office/drawing/2014/main" val="954277969"/>
                    </a:ext>
                  </a:extLst>
                </a:gridCol>
              </a:tblGrid>
              <a:tr h="370840">
                <a:tc>
                  <a:txBody>
                    <a:bodyPr/>
                    <a:lstStyle/>
                    <a:p>
                      <a:pPr algn="ctr"/>
                      <a:r>
                        <a:rPr lang="en-GB" dirty="0"/>
                        <a:t>More abundant in IR</a:t>
                      </a:r>
                    </a:p>
                  </a:txBody>
                  <a:tcPr/>
                </a:tc>
                <a:tc>
                  <a:txBody>
                    <a:bodyPr/>
                    <a:lstStyle/>
                    <a:p>
                      <a:pPr algn="ctr"/>
                      <a:r>
                        <a:rPr lang="en-GB" dirty="0"/>
                        <a:t>Less abundant in IR</a:t>
                      </a:r>
                    </a:p>
                  </a:txBody>
                  <a:tcPr/>
                </a:tc>
                <a:extLst>
                  <a:ext uri="{0D108BD9-81ED-4DB2-BD59-A6C34878D82A}">
                    <a16:rowId xmlns:a16="http://schemas.microsoft.com/office/drawing/2014/main" val="3391669726"/>
                  </a:ext>
                </a:extLst>
              </a:tr>
              <a:tr h="370840">
                <a:tc>
                  <a:txBody>
                    <a:bodyPr/>
                    <a:lstStyle/>
                    <a:p>
                      <a:r>
                        <a:rPr lang="en-GB" sz="1800" b="0" i="0" u="none" strike="noStrike" kern="1200" dirty="0">
                          <a:solidFill>
                            <a:schemeClr val="dk1"/>
                          </a:solidFill>
                          <a:effectLst/>
                          <a:latin typeface="+mn-lt"/>
                          <a:ea typeface="+mn-ea"/>
                          <a:cs typeface="+mn-cs"/>
                        </a:rPr>
                        <a:t>RFT1 </a:t>
                      </a:r>
                      <a:endParaRPr lang="en-GB" dirty="0"/>
                    </a:p>
                  </a:txBody>
                  <a:tcPr/>
                </a:tc>
                <a:tc>
                  <a:txBody>
                    <a:bodyPr/>
                    <a:lstStyle/>
                    <a:p>
                      <a:r>
                        <a:rPr lang="en-GB" dirty="0"/>
                        <a:t>SRA1</a:t>
                      </a:r>
                    </a:p>
                  </a:txBody>
                  <a:tcPr/>
                </a:tc>
                <a:extLst>
                  <a:ext uri="{0D108BD9-81ED-4DB2-BD59-A6C34878D82A}">
                    <a16:rowId xmlns:a16="http://schemas.microsoft.com/office/drawing/2014/main" val="2583486321"/>
                  </a:ext>
                </a:extLst>
              </a:tr>
              <a:tr h="370840">
                <a:tc>
                  <a:txBody>
                    <a:bodyPr/>
                    <a:lstStyle/>
                    <a:p>
                      <a:r>
                        <a:rPr lang="en-GB" sz="1800" b="0" i="0" u="none" strike="noStrike" kern="1200" dirty="0">
                          <a:solidFill>
                            <a:schemeClr val="dk1"/>
                          </a:solidFill>
                          <a:effectLst/>
                          <a:latin typeface="+mn-lt"/>
                          <a:ea typeface="+mn-ea"/>
                          <a:cs typeface="+mn-cs"/>
                        </a:rPr>
                        <a:t>LINGO2</a:t>
                      </a:r>
                      <a:endParaRPr lang="en-GB" dirty="0"/>
                    </a:p>
                  </a:txBody>
                  <a:tcPr/>
                </a:tc>
                <a:tc>
                  <a:txBody>
                    <a:bodyPr/>
                    <a:lstStyle/>
                    <a:p>
                      <a:r>
                        <a:rPr lang="en-GB" dirty="0"/>
                        <a:t>JPH3</a:t>
                      </a:r>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SLCA2</a:t>
                      </a:r>
                      <a:endParaRPr lang="en-GB" dirty="0"/>
                    </a:p>
                  </a:txBody>
                  <a:tcPr/>
                </a:tc>
                <a:tc>
                  <a:txBody>
                    <a:bodyPr/>
                    <a:lstStyle/>
                    <a:p>
                      <a:r>
                        <a:rPr lang="en-GB" sz="1800" b="0" i="0" u="none" strike="noStrike" kern="1200" dirty="0">
                          <a:solidFill>
                            <a:schemeClr val="dk1"/>
                          </a:solidFill>
                          <a:effectLst/>
                          <a:latin typeface="+mn-lt"/>
                          <a:ea typeface="+mn-ea"/>
                          <a:cs typeface="+mn-cs"/>
                        </a:rPr>
                        <a:t>ADAMTS4 </a:t>
                      </a:r>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ADCK4</a:t>
                      </a:r>
                      <a:endParaRPr lang="en-GB" dirty="0"/>
                    </a:p>
                  </a:txBody>
                  <a:tcPr/>
                </a:tc>
                <a:tc>
                  <a:txBody>
                    <a:bodyPr/>
                    <a:lstStyle/>
                    <a:p>
                      <a:r>
                        <a:rPr lang="en-GB" sz="1800" b="0" i="0" u="none" strike="noStrike" kern="1200" dirty="0">
                          <a:solidFill>
                            <a:schemeClr val="dk1"/>
                          </a:solidFill>
                          <a:effectLst/>
                          <a:latin typeface="+mn-lt"/>
                          <a:ea typeface="+mn-ea"/>
                          <a:cs typeface="+mn-cs"/>
                        </a:rPr>
                        <a:t>CDH20 </a:t>
                      </a:r>
                      <a:endParaRPr lang="en-GB" dirty="0"/>
                    </a:p>
                  </a:txBody>
                  <a:tcPr/>
                </a:tc>
                <a:extLst>
                  <a:ext uri="{0D108BD9-81ED-4DB2-BD59-A6C34878D82A}">
                    <a16:rowId xmlns:a16="http://schemas.microsoft.com/office/drawing/2014/main" val="1159899617"/>
                  </a:ext>
                </a:extLst>
              </a:tr>
              <a:tr h="370840">
                <a:tc>
                  <a:txBody>
                    <a:bodyPr/>
                    <a:lstStyle/>
                    <a:p>
                      <a:r>
                        <a:rPr lang="en-GB" sz="1800" b="0" i="0" u="none" strike="noStrike" kern="1200" dirty="0">
                          <a:solidFill>
                            <a:schemeClr val="dk1"/>
                          </a:solidFill>
                          <a:effectLst/>
                          <a:latin typeface="+mn-lt"/>
                          <a:ea typeface="+mn-ea"/>
                          <a:cs typeface="+mn-cs"/>
                        </a:rPr>
                        <a:t>CACNA1E</a:t>
                      </a:r>
                      <a:endParaRPr lang="en-GB" dirty="0"/>
                    </a:p>
                  </a:txBody>
                  <a:tcPr/>
                </a:tc>
                <a:tc>
                  <a:txBody>
                    <a:bodyPr/>
                    <a:lstStyle/>
                    <a:p>
                      <a:endParaRPr lang="en-GB" dirty="0"/>
                    </a:p>
                  </a:txBody>
                  <a:tcPr/>
                </a:tc>
                <a:extLst>
                  <a:ext uri="{0D108BD9-81ED-4DB2-BD59-A6C34878D82A}">
                    <a16:rowId xmlns:a16="http://schemas.microsoft.com/office/drawing/2014/main" val="712181724"/>
                  </a:ext>
                </a:extLst>
              </a:tr>
              <a:tr h="0">
                <a:tc>
                  <a:txBody>
                    <a:bodyPr/>
                    <a:lstStyle/>
                    <a:p>
                      <a:r>
                        <a:rPr lang="en-GB" sz="1800" b="0" i="0" u="none" strike="noStrike" kern="1200" dirty="0">
                          <a:solidFill>
                            <a:schemeClr val="dk1"/>
                          </a:solidFill>
                          <a:effectLst/>
                          <a:latin typeface="+mn-lt"/>
                          <a:ea typeface="+mn-ea"/>
                          <a:cs typeface="+mn-cs"/>
                        </a:rPr>
                        <a:t>PNPLA7</a:t>
                      </a:r>
                      <a:endParaRPr lang="en-GB" dirty="0"/>
                    </a:p>
                  </a:txBody>
                  <a:tcPr/>
                </a:tc>
                <a:tc>
                  <a:txBody>
                    <a:bodyPr/>
                    <a:lstStyle/>
                    <a:p>
                      <a:endParaRPr lang="en-GB" dirty="0"/>
                    </a:p>
                  </a:txBody>
                  <a:tcPr/>
                </a:tc>
                <a:extLst>
                  <a:ext uri="{0D108BD9-81ED-4DB2-BD59-A6C34878D82A}">
                    <a16:rowId xmlns:a16="http://schemas.microsoft.com/office/drawing/2014/main" val="1805258805"/>
                  </a:ext>
                </a:extLst>
              </a:tr>
              <a:tr h="273050">
                <a:tc>
                  <a:txBody>
                    <a:bodyPr/>
                    <a:lstStyle/>
                    <a:p>
                      <a:r>
                        <a:rPr lang="en-GB" sz="1800" b="0" i="0" u="none" strike="noStrike" kern="1200" dirty="0">
                          <a:solidFill>
                            <a:schemeClr val="dk1"/>
                          </a:solidFill>
                          <a:effectLst/>
                          <a:latin typeface="+mn-lt"/>
                          <a:ea typeface="+mn-ea"/>
                          <a:cs typeface="+mn-cs"/>
                        </a:rPr>
                        <a:t>SLC45A1</a:t>
                      </a:r>
                      <a:endParaRPr lang="en-GB" dirty="0"/>
                    </a:p>
                  </a:txBody>
                  <a:tcPr/>
                </a:tc>
                <a:tc>
                  <a:txBody>
                    <a:bodyPr/>
                    <a:lstStyle/>
                    <a:p>
                      <a:endParaRPr lang="en-GB" dirty="0"/>
                    </a:p>
                  </a:txBody>
                  <a:tcPr/>
                </a:tc>
                <a:extLst>
                  <a:ext uri="{0D108BD9-81ED-4DB2-BD59-A6C34878D82A}">
                    <a16:rowId xmlns:a16="http://schemas.microsoft.com/office/drawing/2014/main" val="395322516"/>
                  </a:ext>
                </a:extLst>
              </a:tr>
              <a:tr h="180340">
                <a:tc>
                  <a:txBody>
                    <a:bodyPr/>
                    <a:lstStyle/>
                    <a:p>
                      <a:r>
                        <a:rPr lang="en-GB" sz="1800" b="0" i="0" u="none" strike="noStrike" kern="1200" dirty="0">
                          <a:solidFill>
                            <a:schemeClr val="dk1"/>
                          </a:solidFill>
                          <a:effectLst/>
                          <a:latin typeface="+mn-lt"/>
                          <a:ea typeface="+mn-ea"/>
                          <a:cs typeface="+mn-cs"/>
                        </a:rPr>
                        <a:t>TFR2 </a:t>
                      </a:r>
                      <a:endParaRPr lang="en-GB" dirty="0"/>
                    </a:p>
                  </a:txBody>
                  <a:tcPr/>
                </a:tc>
                <a:tc>
                  <a:txBody>
                    <a:bodyPr/>
                    <a:lstStyle/>
                    <a:p>
                      <a:endParaRPr lang="en-GB" dirty="0"/>
                    </a:p>
                  </a:txBody>
                  <a:tcPr/>
                </a:tc>
                <a:extLst>
                  <a:ext uri="{0D108BD9-81ED-4DB2-BD59-A6C34878D82A}">
                    <a16:rowId xmlns:a16="http://schemas.microsoft.com/office/drawing/2014/main" val="254803337"/>
                  </a:ext>
                </a:extLst>
              </a:tr>
              <a:tr h="0">
                <a:tc>
                  <a:txBody>
                    <a:bodyPr/>
                    <a:lstStyle/>
                    <a:p>
                      <a:r>
                        <a:rPr lang="en-GB" sz="1800" b="0" i="0" u="none" strike="noStrike" kern="1200" dirty="0">
                          <a:solidFill>
                            <a:schemeClr val="dk1"/>
                          </a:solidFill>
                          <a:effectLst/>
                          <a:latin typeface="+mn-lt"/>
                          <a:ea typeface="+mn-ea"/>
                          <a:cs typeface="+mn-cs"/>
                        </a:rPr>
                        <a:t>UTP14C</a:t>
                      </a:r>
                      <a:endParaRPr lang="en-GB" dirty="0"/>
                    </a:p>
                  </a:txBody>
                  <a:tcPr/>
                </a:tc>
                <a:tc>
                  <a:txBody>
                    <a:bodyPr/>
                    <a:lstStyle/>
                    <a:p>
                      <a:endParaRPr lang="en-GB" dirty="0"/>
                    </a:p>
                  </a:txBody>
                  <a:tcPr/>
                </a:tc>
                <a:extLst>
                  <a:ext uri="{0D108BD9-81ED-4DB2-BD59-A6C34878D82A}">
                    <a16:rowId xmlns:a16="http://schemas.microsoft.com/office/drawing/2014/main" val="4154849316"/>
                  </a:ext>
                </a:extLst>
              </a:tr>
            </a:tbl>
          </a:graphicData>
        </a:graphic>
      </p:graphicFrame>
      <p:sp>
        <p:nvSpPr>
          <p:cNvPr id="42" name="Text Placeholder 31">
            <a:extLst>
              <a:ext uri="{FF2B5EF4-FFF2-40B4-BE49-F238E27FC236}">
                <a16:creationId xmlns:a16="http://schemas.microsoft.com/office/drawing/2014/main" id="{3DCEBB17-DE02-424E-A803-D4C400959F89}"/>
              </a:ext>
            </a:extLst>
          </p:cNvPr>
          <p:cNvSpPr txBox="1">
            <a:spLocks/>
          </p:cNvSpPr>
          <p:nvPr/>
        </p:nvSpPr>
        <p:spPr>
          <a:xfrm>
            <a:off x="895718" y="2446616"/>
            <a:ext cx="4811528" cy="576262"/>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sp>
        <p:nvSpPr>
          <p:cNvPr id="44" name="Text Placeholder 31">
            <a:extLst>
              <a:ext uri="{FF2B5EF4-FFF2-40B4-BE49-F238E27FC236}">
                <a16:creationId xmlns:a16="http://schemas.microsoft.com/office/drawing/2014/main" id="{C2232EC1-A9BF-4628-9C95-FACB0F3B910B}"/>
              </a:ext>
            </a:extLst>
          </p:cNvPr>
          <p:cNvSpPr txBox="1">
            <a:spLocks/>
          </p:cNvSpPr>
          <p:nvPr/>
        </p:nvSpPr>
        <p:spPr>
          <a:xfrm>
            <a:off x="5964894" y="2446616"/>
            <a:ext cx="4811528" cy="586843"/>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graphicFrame>
        <p:nvGraphicFramePr>
          <p:cNvPr id="45" name="Table 40">
            <a:extLst>
              <a:ext uri="{FF2B5EF4-FFF2-40B4-BE49-F238E27FC236}">
                <a16:creationId xmlns:a16="http://schemas.microsoft.com/office/drawing/2014/main" id="{997774F4-6151-4DA0-A97C-DF0DD9480F49}"/>
              </a:ext>
            </a:extLst>
          </p:cNvPr>
          <p:cNvGraphicFramePr>
            <a:graphicFrameLocks/>
          </p:cNvGraphicFramePr>
          <p:nvPr>
            <p:extLst>
              <p:ext uri="{D42A27DB-BD31-4B8C-83A1-F6EECF244321}">
                <p14:modId xmlns:p14="http://schemas.microsoft.com/office/powerpoint/2010/main" val="2229029026"/>
              </p:ext>
            </p:extLst>
          </p:nvPr>
        </p:nvGraphicFramePr>
        <p:xfrm>
          <a:off x="6096000" y="3096159"/>
          <a:ext cx="5061136" cy="2776435"/>
        </p:xfrm>
        <a:graphic>
          <a:graphicData uri="http://schemas.openxmlformats.org/drawingml/2006/table">
            <a:tbl>
              <a:tblPr firstRow="1" bandRow="1">
                <a:tableStyleId>{5C22544A-7EE6-4342-B048-85BDC9FD1C3A}</a:tableStyleId>
              </a:tblPr>
              <a:tblGrid>
                <a:gridCol w="2530568">
                  <a:extLst>
                    <a:ext uri="{9D8B030D-6E8A-4147-A177-3AD203B41FA5}">
                      <a16:colId xmlns:a16="http://schemas.microsoft.com/office/drawing/2014/main" val="1405396964"/>
                    </a:ext>
                  </a:extLst>
                </a:gridCol>
                <a:gridCol w="2530568">
                  <a:extLst>
                    <a:ext uri="{9D8B030D-6E8A-4147-A177-3AD203B41FA5}">
                      <a16:colId xmlns:a16="http://schemas.microsoft.com/office/drawing/2014/main" val="954277969"/>
                    </a:ext>
                  </a:extLst>
                </a:gridCol>
              </a:tblGrid>
              <a:tr h="370840">
                <a:tc>
                  <a:txBody>
                    <a:bodyPr/>
                    <a:lstStyle/>
                    <a:p>
                      <a:pPr algn="ctr"/>
                      <a:r>
                        <a:rPr lang="en-GB" dirty="0"/>
                        <a:t>More abundant in IR</a:t>
                      </a:r>
                    </a:p>
                  </a:txBody>
                  <a:tcPr/>
                </a:tc>
                <a:tc>
                  <a:txBody>
                    <a:bodyPr/>
                    <a:lstStyle/>
                    <a:p>
                      <a:pPr algn="ctr"/>
                      <a:r>
                        <a:rPr lang="en-GB" dirty="0"/>
                        <a:t>Less abundant in IR</a:t>
                      </a:r>
                    </a:p>
                  </a:txBody>
                  <a:tcPr/>
                </a:tc>
                <a:extLst>
                  <a:ext uri="{0D108BD9-81ED-4DB2-BD59-A6C34878D82A}">
                    <a16:rowId xmlns:a16="http://schemas.microsoft.com/office/drawing/2014/main" val="3391669726"/>
                  </a:ext>
                </a:extLst>
              </a:tr>
              <a:tr h="370840">
                <a:tc>
                  <a:txBody>
                    <a:bodyPr/>
                    <a:lstStyle/>
                    <a:p>
                      <a:r>
                        <a:rPr lang="en-GB" dirty="0"/>
                        <a:t>(Liver) cirrhosis</a:t>
                      </a:r>
                    </a:p>
                  </a:txBody>
                  <a:tcPr/>
                </a:tc>
                <a:tc rowSpan="5">
                  <a:txBody>
                    <a:bodyPr/>
                    <a:lstStyle/>
                    <a:p>
                      <a:r>
                        <a:rPr lang="en-GB" sz="1800" b="0" i="0" u="none" strike="noStrike" kern="1200" dirty="0">
                          <a:solidFill>
                            <a:schemeClr val="dk1"/>
                          </a:solidFill>
                          <a:effectLst/>
                          <a:latin typeface="+mn-lt"/>
                          <a:ea typeface="+mn-ea"/>
                          <a:cs typeface="+mn-cs"/>
                        </a:rPr>
                        <a:t>Colorectal carcinogenesis </a:t>
                      </a:r>
                      <a:endParaRPr lang="en-GB" dirty="0"/>
                    </a:p>
                    <a:p>
                      <a:endParaRPr lang="en-GB" dirty="0"/>
                    </a:p>
                  </a:txBody>
                  <a:tcPr/>
                </a:tc>
                <a:extLst>
                  <a:ext uri="{0D108BD9-81ED-4DB2-BD59-A6C34878D82A}">
                    <a16:rowId xmlns:a16="http://schemas.microsoft.com/office/drawing/2014/main" val="2583486321"/>
                  </a:ext>
                </a:extLst>
              </a:tr>
              <a:tr h="370840">
                <a:tc>
                  <a:txBody>
                    <a:bodyPr/>
                    <a:lstStyle/>
                    <a:p>
                      <a:r>
                        <a:rPr lang="en-GB" dirty="0"/>
                        <a:t>Fibromyalgia</a:t>
                      </a:r>
                    </a:p>
                  </a:txBody>
                  <a:tcPr/>
                </a:tc>
                <a:tc vMerge="1">
                  <a:txBody>
                    <a:bodyPr/>
                    <a:lstStyle/>
                    <a:p>
                      <a:endParaRPr lang="en-GB" dirty="0"/>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Colorectal carcinogenesis </a:t>
                      </a:r>
                      <a:endParaRPr lang="en-GB" dirty="0"/>
                    </a:p>
                  </a:txBody>
                  <a:tcPr/>
                </a:tc>
                <a:tc vMerge="1">
                  <a:txBody>
                    <a:bodyPr/>
                    <a:lstStyle/>
                    <a:p>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Type 1 diabetes </a:t>
                      </a:r>
                      <a:endParaRPr lang="en-GB" dirty="0"/>
                    </a:p>
                  </a:txBody>
                  <a:tcPr/>
                </a:tc>
                <a:tc vMerge="1">
                  <a:txBody>
                    <a:bodyPr/>
                    <a:lstStyle/>
                    <a:p>
                      <a:endParaRPr lang="en-GB" dirty="0"/>
                    </a:p>
                  </a:txBody>
                  <a:tcPr/>
                </a:tc>
                <a:extLst>
                  <a:ext uri="{0D108BD9-81ED-4DB2-BD59-A6C34878D82A}">
                    <a16:rowId xmlns:a16="http://schemas.microsoft.com/office/drawing/2014/main" val="1159899617"/>
                  </a:ext>
                </a:extLst>
              </a:tr>
              <a:tr h="652995">
                <a:tc>
                  <a:txBody>
                    <a:bodyPr/>
                    <a:lstStyle/>
                    <a:p>
                      <a:r>
                        <a:rPr lang="en-GB" dirty="0"/>
                        <a:t>Alzheimer’s disease</a:t>
                      </a:r>
                    </a:p>
                  </a:txBody>
                  <a:tcPr/>
                </a:tc>
                <a:tc vMerge="1">
                  <a:txBody>
                    <a:bodyPr/>
                    <a:lstStyle/>
                    <a:p>
                      <a:endParaRPr lang="en-GB" dirty="0"/>
                    </a:p>
                  </a:txBody>
                  <a:tcPr/>
                </a:tc>
                <a:extLst>
                  <a:ext uri="{0D108BD9-81ED-4DB2-BD59-A6C34878D82A}">
                    <a16:rowId xmlns:a16="http://schemas.microsoft.com/office/drawing/2014/main" val="712181724"/>
                  </a:ext>
                </a:extLst>
              </a:tr>
            </a:tbl>
          </a:graphicData>
        </a:graphic>
      </p:graphicFrame>
    </p:spTree>
    <p:extLst>
      <p:ext uri="{BB962C8B-B14F-4D97-AF65-F5344CB8AC3E}">
        <p14:creationId xmlns:p14="http://schemas.microsoft.com/office/powerpoint/2010/main" val="98910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Next steps… </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1103312" y="2052919"/>
            <a:ext cx="8946541" cy="1376082"/>
          </a:xfrm>
        </p:spPr>
        <p:txBody>
          <a:bodyPr/>
          <a:lstStyle/>
          <a:p>
            <a:pPr marL="0" indent="0">
              <a:buNone/>
            </a:pPr>
            <a:r>
              <a:rPr lang="en-GB" dirty="0"/>
              <a:t>1. </a:t>
            </a:r>
            <a:r>
              <a:rPr lang="en-GB"/>
              <a:t>Finalisation of part II. </a:t>
            </a:r>
            <a:endParaRPr lang="en-GB" dirty="0"/>
          </a:p>
          <a:p>
            <a:pPr marL="0" indent="0">
              <a:buNone/>
            </a:pPr>
            <a:r>
              <a:rPr lang="en-GB" dirty="0"/>
              <a:t>2. More in depth understanding of the analyses performed in part II.</a:t>
            </a:r>
          </a:p>
          <a:p>
            <a:pPr marL="0" indent="0">
              <a:buNone/>
            </a:pPr>
            <a:r>
              <a:rPr lang="en-GB" dirty="0"/>
              <a:t>3. Interpretation of the results.</a:t>
            </a:r>
          </a:p>
          <a:p>
            <a:pPr marL="0" indent="0">
              <a:buNone/>
            </a:pPr>
            <a:endParaRPr lang="en-GB" dirty="0"/>
          </a:p>
        </p:txBody>
      </p:sp>
      <p:sp>
        <p:nvSpPr>
          <p:cNvPr id="5" name="Oval 4">
            <a:extLst>
              <a:ext uri="{FF2B5EF4-FFF2-40B4-BE49-F238E27FC236}">
                <a16:creationId xmlns:a16="http://schemas.microsoft.com/office/drawing/2014/main" id="{E4720F5F-BDD4-4F23-A9CE-5757C1E9C4E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68265EC-899A-4797-BA10-2527F53415A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spTree>
    <p:extLst>
      <p:ext uri="{BB962C8B-B14F-4D97-AF65-F5344CB8AC3E}">
        <p14:creationId xmlns:p14="http://schemas.microsoft.com/office/powerpoint/2010/main" val="1322306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p:txBody>
      </p:sp>
    </p:spTree>
    <p:extLst>
      <p:ext uri="{BB962C8B-B14F-4D97-AF65-F5344CB8AC3E}">
        <p14:creationId xmlns:p14="http://schemas.microsoft.com/office/powerpoint/2010/main" val="3685867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Graphic 8" descr="Badge 3">
            <a:extLst>
              <a:ext uri="{FF2B5EF4-FFF2-40B4-BE49-F238E27FC236}">
                <a16:creationId xmlns:a16="http://schemas.microsoft.com/office/drawing/2014/main" id="{E0420FC3-3BAD-4319-9288-89566AC45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400530"/>
          </a:xfrm>
        </p:spPr>
        <p:txBody>
          <a:bodyPr/>
          <a:lstStyle/>
          <a:p>
            <a:r>
              <a:rPr lang="en-GB" dirty="0"/>
              <a:t>Introduction: present knowledge concerning IR vs IS </a:t>
            </a:r>
          </a:p>
        </p:txBody>
      </p:sp>
      <p:sp>
        <p:nvSpPr>
          <p:cNvPr id="8" name="TextBox 7">
            <a:extLst>
              <a:ext uri="{FF2B5EF4-FFF2-40B4-BE49-F238E27FC236}">
                <a16:creationId xmlns:a16="http://schemas.microsoft.com/office/drawing/2014/main" id="{1DCD6BDE-4DD5-435E-928E-F80562EBDCFD}"/>
              </a:ext>
            </a:extLst>
          </p:cNvPr>
          <p:cNvSpPr txBox="1"/>
          <p:nvPr/>
        </p:nvSpPr>
        <p:spPr>
          <a:xfrm>
            <a:off x="646111" y="1853248"/>
            <a:ext cx="10507664" cy="3693319"/>
          </a:xfrm>
          <a:prstGeom prst="rect">
            <a:avLst/>
          </a:prstGeom>
          <a:noFill/>
        </p:spPr>
        <p:txBody>
          <a:bodyPr wrap="square" rtlCol="0">
            <a:spAutoFit/>
          </a:bodyPr>
          <a:lstStyle/>
          <a:p>
            <a:r>
              <a:rPr lang="en-GB" dirty="0"/>
              <a:t>Metabolome:</a:t>
            </a:r>
          </a:p>
          <a:p>
            <a:r>
              <a:rPr lang="en-GB" dirty="0"/>
              <a:t>IR = component of metabolic syndrome &amp; is linked to… </a:t>
            </a:r>
          </a:p>
          <a:p>
            <a:pPr marL="742950" lvl="1" indent="-285750">
              <a:buFont typeface="Arial" panose="020B0604020202020204" pitchFamily="34" charset="0"/>
              <a:buChar char="•"/>
            </a:pPr>
            <a:r>
              <a:rPr lang="en-GB" dirty="0"/>
              <a:t>Dyslipidaemia (5)</a:t>
            </a:r>
          </a:p>
          <a:p>
            <a:pPr marL="742950" lvl="1" indent="-285750">
              <a:buFont typeface="Arial" panose="020B0604020202020204" pitchFamily="34" charset="0"/>
              <a:buChar char="•"/>
            </a:pPr>
            <a:r>
              <a:rPr lang="en-GB" dirty="0"/>
              <a:t>Unrestrained gluconeogenesis (5)</a:t>
            </a:r>
          </a:p>
          <a:p>
            <a:pPr marL="742950" lvl="1" indent="-285750">
              <a:buFont typeface="Arial" panose="020B0604020202020204" pitchFamily="34" charset="0"/>
              <a:buChar char="•"/>
            </a:pPr>
            <a:r>
              <a:rPr lang="en-GB" dirty="0"/>
              <a:t>Unrestrained proteolysis (6) </a:t>
            </a:r>
          </a:p>
          <a:p>
            <a:endParaRPr lang="en-GB" dirty="0"/>
          </a:p>
          <a:p>
            <a:r>
              <a:rPr lang="en-GB" dirty="0"/>
              <a:t>Proteome: </a:t>
            </a:r>
          </a:p>
          <a:p>
            <a:pPr marL="742950" lvl="1" indent="-285750">
              <a:buFont typeface="Arial" panose="020B0604020202020204" pitchFamily="34" charset="0"/>
              <a:buChar char="•"/>
            </a:pPr>
            <a:r>
              <a:rPr lang="en-GB" dirty="0"/>
              <a:t>Differential expression of genes involved in BCAA catabolism (7) </a:t>
            </a:r>
          </a:p>
          <a:p>
            <a:pPr marL="742950" lvl="1" indent="-285750">
              <a:buFont typeface="Arial" panose="020B0604020202020204" pitchFamily="34" charset="0"/>
              <a:buChar char="•"/>
            </a:pPr>
            <a:r>
              <a:rPr lang="en-GB" dirty="0"/>
              <a:t>Downregulation of PPAR-gamma (8) </a:t>
            </a:r>
          </a:p>
          <a:p>
            <a:endParaRPr lang="en-GB" dirty="0"/>
          </a:p>
          <a:p>
            <a:r>
              <a:rPr lang="en-GB" dirty="0"/>
              <a:t>Microbial metagenome: </a:t>
            </a:r>
          </a:p>
          <a:p>
            <a:pPr marL="742950" lvl="1" indent="-285750">
              <a:buFont typeface="Arial" panose="020B0604020202020204" pitchFamily="34" charset="0"/>
              <a:buChar char="•"/>
            </a:pPr>
            <a:r>
              <a:rPr lang="en-GB" dirty="0"/>
              <a:t>Specific taxa = associated with improved insulin sensitivity or with insulin resistance (9)</a:t>
            </a:r>
          </a:p>
          <a:p>
            <a:endParaRPr lang="en-GB" dirty="0"/>
          </a:p>
        </p:txBody>
      </p:sp>
    </p:spTree>
    <p:extLst>
      <p:ext uri="{BB962C8B-B14F-4D97-AF65-F5344CB8AC3E}">
        <p14:creationId xmlns:p14="http://schemas.microsoft.com/office/powerpoint/2010/main" val="869727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5182AFA-C698-45B2-B5FD-2ED6D1B3154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DCB0153-4073-4521-B09D-7E97C15969D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pic>
        <p:nvPicPr>
          <p:cNvPr id="4102" name="Picture 6">
            <a:extLst>
              <a:ext uri="{FF2B5EF4-FFF2-40B4-BE49-F238E27FC236}">
                <a16:creationId xmlns:a16="http://schemas.microsoft.com/office/drawing/2014/main" id="{8C189D3C-16DA-456F-9C75-4CC2CD9A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688" y="2434728"/>
            <a:ext cx="7828624" cy="404895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982010"/>
          </a:xfrm>
        </p:spPr>
        <p:txBody>
          <a:bodyPr/>
          <a:lstStyle/>
          <a:p>
            <a:pPr>
              <a:lnSpc>
                <a:spcPts val="5200"/>
              </a:lnSpc>
              <a:spcBef>
                <a:spcPts val="600"/>
              </a:spcBef>
              <a:spcAft>
                <a:spcPts val="600"/>
              </a:spcAft>
            </a:pPr>
            <a:r>
              <a:rPr lang="en-GB" sz="3700" dirty="0"/>
              <a:t>Results: 4</a:t>
            </a:r>
            <a:br>
              <a:rPr lang="en-GB" sz="3700" dirty="0"/>
            </a:br>
            <a:r>
              <a:rPr lang="en-GB" sz="3200" dirty="0"/>
              <a:t>Shannon diversity </a:t>
            </a:r>
            <a:endParaRPr lang="en-GB" sz="2000" dirty="0"/>
          </a:p>
        </p:txBody>
      </p:sp>
      <p:sp>
        <p:nvSpPr>
          <p:cNvPr id="2" name="Rectangle 1">
            <a:extLst>
              <a:ext uri="{FF2B5EF4-FFF2-40B4-BE49-F238E27FC236}">
                <a16:creationId xmlns:a16="http://schemas.microsoft.com/office/drawing/2014/main" id="{3C65FB1C-2B70-4BF6-932A-99D08C910FD2}"/>
              </a:ext>
            </a:extLst>
          </p:cNvPr>
          <p:cNvSpPr/>
          <p:nvPr/>
        </p:nvSpPr>
        <p:spPr>
          <a:xfrm>
            <a:off x="646111" y="1768074"/>
            <a:ext cx="5129930" cy="369332"/>
          </a:xfrm>
          <a:prstGeom prst="rect">
            <a:avLst/>
          </a:prstGeom>
        </p:spPr>
        <p:txBody>
          <a:bodyPr wrap="none">
            <a:spAutoFit/>
          </a:bodyPr>
          <a:lstStyle/>
          <a:p>
            <a:r>
              <a:rPr lang="en-GB" dirty="0"/>
              <a:t>= measure of species diversity and evenness</a:t>
            </a:r>
          </a:p>
        </p:txBody>
      </p:sp>
    </p:spTree>
    <p:extLst>
      <p:ext uri="{BB962C8B-B14F-4D97-AF65-F5344CB8AC3E}">
        <p14:creationId xmlns:p14="http://schemas.microsoft.com/office/powerpoint/2010/main" val="100993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fontScale="92500" lnSpcReduction="20000"/>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a:p>
            <a:pPr>
              <a:buFont typeface="+mj-lt"/>
              <a:buAutoNum type="arabicPeriod"/>
            </a:pPr>
            <a:r>
              <a:rPr lang="en-GB" sz="1300" dirty="0" err="1"/>
              <a:t>Ferrannini</a:t>
            </a:r>
            <a:r>
              <a:rPr lang="en-GB" sz="1300" dirty="0"/>
              <a:t> E, </a:t>
            </a:r>
            <a:r>
              <a:rPr lang="en-GB" sz="1300" dirty="0" err="1"/>
              <a:t>Gastaldelli</a:t>
            </a:r>
            <a:r>
              <a:rPr lang="en-GB" sz="1300" dirty="0"/>
              <a:t> A, </a:t>
            </a:r>
            <a:r>
              <a:rPr lang="en-GB" sz="1300" dirty="0" err="1"/>
              <a:t>Iozzo</a:t>
            </a:r>
            <a:r>
              <a:rPr lang="en-GB" sz="1300" dirty="0"/>
              <a:t> P. Pathophysiology of prediabetes. Medical Clinics. 2011 Mar 1;95(2):327-39.</a:t>
            </a:r>
          </a:p>
          <a:p>
            <a:pPr>
              <a:buFont typeface="+mj-lt"/>
              <a:buAutoNum type="arabicPeriod"/>
            </a:pPr>
            <a:r>
              <a:rPr lang="en-GB" sz="1300" dirty="0" err="1"/>
              <a:t>Guillet</a:t>
            </a:r>
            <a:r>
              <a:rPr lang="en-GB" sz="1300" dirty="0"/>
              <a:t> C, </a:t>
            </a:r>
            <a:r>
              <a:rPr lang="en-GB" sz="1300" dirty="0" err="1"/>
              <a:t>Masgrau</a:t>
            </a:r>
            <a:r>
              <a:rPr lang="en-GB" sz="1300" dirty="0"/>
              <a:t> A, </a:t>
            </a:r>
            <a:r>
              <a:rPr lang="en-GB" sz="1300" dirty="0" err="1"/>
              <a:t>Walrand</a:t>
            </a:r>
            <a:r>
              <a:rPr lang="en-GB" sz="1300" dirty="0"/>
              <a:t> S, </a:t>
            </a:r>
            <a:r>
              <a:rPr lang="en-GB" sz="1300" dirty="0" err="1"/>
              <a:t>Boirie</a:t>
            </a:r>
            <a:r>
              <a:rPr lang="en-GB" sz="1300" dirty="0"/>
              <a:t> Y. Impaired protein metabolism: interlinks between obesity, insulin resistance and inflammation. Obesity Reviews. 2012 Dec;13:51-7.</a:t>
            </a:r>
          </a:p>
          <a:p>
            <a:pPr>
              <a:buFont typeface="+mj-lt"/>
              <a:buAutoNum type="arabicPeriod"/>
            </a:pPr>
            <a:r>
              <a:rPr lang="en-GB" sz="1300" dirty="0"/>
              <a:t>Sears DD, Hsiao G, Hsiao A, Yu JG, Courtney CH, </a:t>
            </a:r>
            <a:r>
              <a:rPr lang="en-GB" sz="1300" dirty="0" err="1"/>
              <a:t>Ofrecio</a:t>
            </a:r>
            <a:r>
              <a:rPr lang="en-GB" sz="1300" dirty="0"/>
              <a:t> JM, Chapman J, Subramaniam S. Mechanisms of human insulin resistance and thiazolidinedione-mediated insulin sensitization. Proceedings of the National Academy of Sciences. 2009 Nov 3;106(44):18745-50.</a:t>
            </a:r>
          </a:p>
          <a:p>
            <a:pPr>
              <a:buFont typeface="+mj-lt"/>
              <a:buAutoNum type="arabicPeriod"/>
            </a:pPr>
            <a:r>
              <a:rPr lang="en-GB" sz="1300" dirty="0"/>
              <a:t>Patti ME, Butte AJ, </a:t>
            </a:r>
            <a:r>
              <a:rPr lang="en-GB" sz="1300" dirty="0" err="1"/>
              <a:t>Crunkhorn</a:t>
            </a:r>
            <a:r>
              <a:rPr lang="en-GB" sz="1300" dirty="0"/>
              <a:t> S, </a:t>
            </a:r>
            <a:r>
              <a:rPr lang="en-GB" sz="1300" dirty="0" err="1"/>
              <a:t>Cusi</a:t>
            </a:r>
            <a:r>
              <a:rPr lang="en-GB" sz="1300" dirty="0"/>
              <a:t> K, </a:t>
            </a:r>
            <a:r>
              <a:rPr lang="en-GB" sz="1300" dirty="0" err="1"/>
              <a:t>Berria</a:t>
            </a:r>
            <a:r>
              <a:rPr lang="en-GB" sz="1300" dirty="0"/>
              <a:t> R, Kashyap S, Miyazaki Y, </a:t>
            </a:r>
            <a:r>
              <a:rPr lang="en-GB" sz="1300" dirty="0" err="1"/>
              <a:t>Kohane</a:t>
            </a:r>
            <a:r>
              <a:rPr lang="en-GB" sz="1300" dirty="0"/>
              <a:t> I, Costello M, </a:t>
            </a:r>
            <a:r>
              <a:rPr lang="en-GB" sz="1300" dirty="0" err="1"/>
              <a:t>Saccone</a:t>
            </a:r>
            <a:r>
              <a:rPr lang="en-GB" sz="1300" dirty="0"/>
              <a:t> R, </a:t>
            </a:r>
            <a:r>
              <a:rPr lang="en-GB" sz="1300" dirty="0" err="1"/>
              <a:t>Landaker</a:t>
            </a:r>
            <a:r>
              <a:rPr lang="en-GB" sz="1300" dirty="0"/>
              <a:t> EJ. Coordinated reduction of genes of oxidative metabolism in humans with insulin resistance and diabetes: Potential role of PGC1 and NRF1. Proceedings of the National Academy of Sciences. 2003 Jul 8;100(14):8466-71.</a:t>
            </a:r>
          </a:p>
          <a:p>
            <a:pPr>
              <a:buFont typeface="+mj-lt"/>
              <a:buAutoNum type="arabicPeriod"/>
            </a:pPr>
            <a:r>
              <a:rPr lang="en-GB" sz="1300" dirty="0"/>
              <a:t>Gurung M, Li Z, You H, Rodrigues R, Jump DB, </a:t>
            </a:r>
            <a:r>
              <a:rPr lang="en-GB" sz="1300" dirty="0" err="1"/>
              <a:t>Morgun</a:t>
            </a:r>
            <a:r>
              <a:rPr lang="en-GB" sz="1300" dirty="0"/>
              <a:t> A, </a:t>
            </a:r>
            <a:r>
              <a:rPr lang="en-GB" sz="1300" dirty="0" err="1"/>
              <a:t>Shulzhenko</a:t>
            </a:r>
            <a:r>
              <a:rPr lang="en-GB" sz="1300" dirty="0"/>
              <a:t> N. Role of gut microbiota in type 2 diabetes pathophysiology. </a:t>
            </a:r>
            <a:r>
              <a:rPr lang="en-GB" sz="1300" dirty="0" err="1"/>
              <a:t>EBioMedicine</a:t>
            </a:r>
            <a:r>
              <a:rPr lang="en-GB" sz="1300" dirty="0"/>
              <a:t>. 2020 Jan 1;51:102590.</a:t>
            </a:r>
          </a:p>
          <a:p>
            <a:pPr marL="0" indent="0">
              <a:buNone/>
            </a:pPr>
            <a:endParaRPr lang="en-GB" sz="1300" dirty="0"/>
          </a:p>
        </p:txBody>
      </p:sp>
    </p:spTree>
    <p:extLst>
      <p:ext uri="{BB962C8B-B14F-4D97-AF65-F5344CB8AC3E}">
        <p14:creationId xmlns:p14="http://schemas.microsoft.com/office/powerpoint/2010/main" val="165365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adge">
            <a:extLst>
              <a:ext uri="{FF2B5EF4-FFF2-40B4-BE49-F238E27FC236}">
                <a16:creationId xmlns:a16="http://schemas.microsoft.com/office/drawing/2014/main" id="{F344BC6C-DBA6-470E-B0B4-6F53AE352E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5" name="Title 1">
            <a:extLst>
              <a:ext uri="{FF2B5EF4-FFF2-40B4-BE49-F238E27FC236}">
                <a16:creationId xmlns:a16="http://schemas.microsoft.com/office/drawing/2014/main" id="{00FD306A-6F43-4C44-BB2C-E96DE0A02824}"/>
              </a:ext>
            </a:extLst>
          </p:cNvPr>
          <p:cNvSpPr>
            <a:spLocks noGrp="1"/>
          </p:cNvSpPr>
          <p:nvPr>
            <p:ph type="title"/>
          </p:nvPr>
        </p:nvSpPr>
        <p:spPr>
          <a:xfrm>
            <a:off x="646111" y="452718"/>
            <a:ext cx="9404723" cy="1400530"/>
          </a:xfrm>
        </p:spPr>
        <p:txBody>
          <a:bodyPr/>
          <a:lstStyle/>
          <a:p>
            <a:r>
              <a:rPr lang="en-GB" sz="4000" dirty="0"/>
              <a:t>Introduction: The iHMP T2DM project</a:t>
            </a:r>
          </a:p>
        </p:txBody>
      </p:sp>
      <p:sp>
        <p:nvSpPr>
          <p:cNvPr id="7" name="Rectangle 1">
            <a:extLst>
              <a:ext uri="{FF2B5EF4-FFF2-40B4-BE49-F238E27FC236}">
                <a16:creationId xmlns:a16="http://schemas.microsoft.com/office/drawing/2014/main" id="{0061B056-4F16-42DB-A2B6-80A80AC11689}"/>
              </a:ext>
            </a:extLst>
          </p:cNvPr>
          <p:cNvSpPr>
            <a:spLocks noChangeArrowheads="1"/>
          </p:cNvSpPr>
          <p:nvPr/>
        </p:nvSpPr>
        <p:spPr bwMode="auto">
          <a:xfrm>
            <a:off x="3673439" y="5855986"/>
            <a:ext cx="48451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Times New Roman" panose="02020603050405020304" pitchFamily="18" charset="0"/>
              </a:rPr>
              <a:t>S</a:t>
            </a:r>
            <a:r>
              <a:rPr kumimoji="0" lang="en-US" altLang="en-US" sz="1400" b="0" u="none" strike="noStrike" cap="none" normalizeH="0" baseline="0" dirty="0">
                <a:ln>
                  <a:noFill/>
                </a:ln>
                <a:effectLst/>
                <a:latin typeface="+mj-lt"/>
                <a:cs typeface="Times New Roman" panose="02020603050405020304" pitchFamily="18" charset="0"/>
              </a:rPr>
              <a:t>ample population and general sampling protocol of the </a:t>
            </a:r>
            <a:r>
              <a:rPr kumimoji="0" lang="en-US" altLang="en-US" sz="1400" b="0" u="none" strike="noStrike" cap="none" normalizeH="0" baseline="0" dirty="0" err="1">
                <a:ln>
                  <a:noFill/>
                </a:ln>
                <a:effectLst/>
                <a:latin typeface="+mj-lt"/>
                <a:cs typeface="Times New Roman" panose="02020603050405020304" pitchFamily="18" charset="0"/>
              </a:rPr>
              <a:t>iHMP’s</a:t>
            </a:r>
            <a:r>
              <a:rPr kumimoji="0" lang="en-US" altLang="en-US" sz="1400" b="0" u="none" strike="noStrike" cap="none" normalizeH="0" baseline="0" dirty="0">
                <a:ln>
                  <a:noFill/>
                </a:ln>
                <a:effectLst/>
                <a:latin typeface="+mj-lt"/>
                <a:cs typeface="Times New Roman" panose="02020603050405020304" pitchFamily="18" charset="0"/>
              </a:rPr>
              <a:t> T2DM project. PBMC = peripheral blood monocytes.</a:t>
            </a:r>
            <a:r>
              <a:rPr kumimoji="0" lang="en-US" altLang="en-US" sz="1400" b="0" u="none" strike="noStrike" cap="none" normalizeH="0" baseline="0" dirty="0">
                <a:ln>
                  <a:noFill/>
                </a:ln>
                <a:effectLst/>
                <a:latin typeface="+mj-lt"/>
              </a:rPr>
              <a:t> Figure adapted fro</a:t>
            </a:r>
            <a:r>
              <a:rPr lang="en-US" altLang="en-US" sz="1400" dirty="0">
                <a:latin typeface="+mj-lt"/>
              </a:rPr>
              <a:t>m an iHMP Research Network Consortium publication (4).</a:t>
            </a:r>
            <a:endParaRPr kumimoji="0" lang="en-US" altLang="en-US" sz="1400" b="0" u="none" strike="noStrike" cap="none" normalizeH="0" baseline="0" dirty="0">
              <a:ln>
                <a:noFill/>
              </a:ln>
              <a:effectLst/>
              <a:latin typeface="+mj-lt"/>
            </a:endParaRPr>
          </a:p>
        </p:txBody>
      </p:sp>
      <p:pic>
        <p:nvPicPr>
          <p:cNvPr id="11" name="Picture 2">
            <a:extLst>
              <a:ext uri="{FF2B5EF4-FFF2-40B4-BE49-F238E27FC236}">
                <a16:creationId xmlns:a16="http://schemas.microsoft.com/office/drawing/2014/main" id="{C33A97E5-2B74-4401-8C10-989AF41AD4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3439" y="1152983"/>
            <a:ext cx="4751370" cy="474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07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Badge 3">
            <a:extLst>
              <a:ext uri="{FF2B5EF4-FFF2-40B4-BE49-F238E27FC236}">
                <a16:creationId xmlns:a16="http://schemas.microsoft.com/office/drawing/2014/main" id="{41116C33-43B0-4F6F-8738-A000A48A14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9" name="Rectangle 8">
            <a:extLst>
              <a:ext uri="{FF2B5EF4-FFF2-40B4-BE49-F238E27FC236}">
                <a16:creationId xmlns:a16="http://schemas.microsoft.com/office/drawing/2014/main" id="{AA23F4E1-923B-4AC9-BA0E-E679A9491D4B}"/>
              </a:ext>
            </a:extLst>
          </p:cNvPr>
          <p:cNvSpPr/>
          <p:nvPr/>
        </p:nvSpPr>
        <p:spPr>
          <a:xfrm>
            <a:off x="5832349" y="2827673"/>
            <a:ext cx="5387581" cy="395654"/>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AC09D58-7C1B-406E-BAF2-88F06EDE0208}"/>
              </a:ext>
            </a:extLst>
          </p:cNvPr>
          <p:cNvSpPr/>
          <p:nvPr/>
        </p:nvSpPr>
        <p:spPr>
          <a:xfrm>
            <a:off x="1418831" y="3252928"/>
            <a:ext cx="3413051" cy="441145"/>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A56DC33-F958-4877-99A9-BF2AC6050806}"/>
              </a:ext>
            </a:extLst>
          </p:cNvPr>
          <p:cNvSpPr/>
          <p:nvPr/>
        </p:nvSpPr>
        <p:spPr>
          <a:xfrm>
            <a:off x="4254368" y="3722193"/>
            <a:ext cx="3867761" cy="441146"/>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2D73F79-1558-4454-A81A-F3DB3AAA345B}"/>
              </a:ext>
            </a:extLst>
          </p:cNvPr>
          <p:cNvSpPr/>
          <p:nvPr/>
        </p:nvSpPr>
        <p:spPr>
          <a:xfrm>
            <a:off x="6545180" y="3288784"/>
            <a:ext cx="4437245" cy="39565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u="sng" dirty="0"/>
              <a:t>Aim</a:t>
            </a:r>
          </a:p>
        </p:txBody>
      </p:sp>
      <p:sp>
        <p:nvSpPr>
          <p:cNvPr id="2" name="TextBox 1">
            <a:extLst>
              <a:ext uri="{FF2B5EF4-FFF2-40B4-BE49-F238E27FC236}">
                <a16:creationId xmlns:a16="http://schemas.microsoft.com/office/drawing/2014/main" id="{67360215-9184-4679-84E4-9FE1A1D1DA82}"/>
              </a:ext>
            </a:extLst>
          </p:cNvPr>
          <p:cNvSpPr txBox="1"/>
          <p:nvPr/>
        </p:nvSpPr>
        <p:spPr>
          <a:xfrm>
            <a:off x="952820" y="2783481"/>
            <a:ext cx="10498666" cy="1384995"/>
          </a:xfrm>
          <a:prstGeom prst="rect">
            <a:avLst/>
          </a:prstGeom>
          <a:noFill/>
        </p:spPr>
        <p:txBody>
          <a:bodyPr wrap="square" rtlCol="0">
            <a:spAutoFit/>
          </a:bodyPr>
          <a:lstStyle/>
          <a:p>
            <a:pPr algn="ctr"/>
            <a:r>
              <a:rPr lang="en-GB" sz="2800" dirty="0"/>
              <a:t>Investigate the changes in microbiome, host metabolome  and host proteome between insulin resistant and insulin sensitive prediabetics.</a:t>
            </a:r>
          </a:p>
        </p:txBody>
      </p:sp>
    </p:spTree>
    <p:extLst>
      <p:ext uri="{BB962C8B-B14F-4D97-AF65-F5344CB8AC3E}">
        <p14:creationId xmlns:p14="http://schemas.microsoft.com/office/powerpoint/2010/main" val="70810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raphic 60" descr="Badge 4">
            <a:extLst>
              <a:ext uri="{FF2B5EF4-FFF2-40B4-BE49-F238E27FC236}">
                <a16:creationId xmlns:a16="http://schemas.microsoft.com/office/drawing/2014/main" id="{326162C0-EC7D-47D2-84ED-62BE2096D8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848726"/>
            <a:ext cx="2221485" cy="15690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375944" y="2385858"/>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392145" y="3563050"/>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392145" y="4740243"/>
            <a:ext cx="3164527" cy="130621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GB" dirty="0"/>
              <a:t>Phyla abundances</a:t>
            </a:r>
          </a:p>
          <a:p>
            <a:pPr algn="ctr"/>
            <a:r>
              <a:rPr lang="en-GB" dirty="0" err="1"/>
              <a:t>PCoA</a:t>
            </a:r>
            <a:endParaRPr lang="en-GB" dirty="0"/>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291176" y="2346386"/>
            <a:ext cx="257399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291177" y="3458712"/>
            <a:ext cx="257399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291177" y="3991007"/>
            <a:ext cx="257399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291178" y="4709580"/>
            <a:ext cx="2573991" cy="117810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Incl. only classified</a:t>
            </a:r>
          </a:p>
          <a:p>
            <a:pPr algn="ctr"/>
            <a:r>
              <a:rPr lang="en-GB" dirty="0"/>
              <a:t>Filtering taxa (NA ranks &amp; prevalence)</a:t>
            </a:r>
          </a:p>
          <a:p>
            <a:pPr algn="ctr"/>
            <a:r>
              <a:rPr lang="en-GB" dirty="0"/>
              <a:t>Excl. of outliers</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5"/>
            <a:ext cx="2344453" cy="240534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4239760"/>
            <a:ext cx="2336601" cy="229987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662341" y="2191789"/>
            <a:ext cx="2529659" cy="821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166174" y="1900939"/>
            <a:ext cx="2214346" cy="1822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253501" y="1900939"/>
            <a:ext cx="1127017" cy="182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4848727"/>
            <a:ext cx="1144211" cy="156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60" y="4310103"/>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9644" y="5209248"/>
            <a:ext cx="2391296" cy="1000274"/>
          </a:xfrm>
          <a:prstGeom prst="rect">
            <a:avLst/>
          </a:prstGeom>
          <a:noFill/>
        </p:spPr>
        <p:txBody>
          <a:bodyPr wrap="square" rtlCol="0">
            <a:spAutoFit/>
          </a:bodyPr>
          <a:lstStyle/>
          <a:p>
            <a:pPr algn="ctr">
              <a:spcAft>
                <a:spcPts val="600"/>
              </a:spcAft>
            </a:pPr>
            <a:r>
              <a:rPr lang="en-GB" dirty="0"/>
              <a:t>Sparse CCA, PCA &amp; PERMANOVA</a:t>
            </a:r>
          </a:p>
          <a:p>
            <a:pPr algn="ctr">
              <a:spcAft>
                <a:spcPts val="600"/>
              </a:spcAft>
            </a:pPr>
            <a:r>
              <a:rPr lang="en-GB" dirty="0"/>
              <a:t>Top taxa</a:t>
            </a:r>
          </a:p>
        </p:txBody>
      </p:sp>
      <p:sp>
        <p:nvSpPr>
          <p:cNvPr id="42" name="Rectangle 41">
            <a:extLst>
              <a:ext uri="{FF2B5EF4-FFF2-40B4-BE49-F238E27FC236}">
                <a16:creationId xmlns:a16="http://schemas.microsoft.com/office/drawing/2014/main" id="{CA2742A3-3AEE-427E-B77C-6039F71808C3}"/>
              </a:ext>
            </a:extLst>
          </p:cNvPr>
          <p:cNvSpPr/>
          <p:nvPr/>
        </p:nvSpPr>
        <p:spPr>
          <a:xfrm>
            <a:off x="9589834" y="4646002"/>
            <a:ext cx="2624130" cy="11969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GB" dirty="0"/>
              <a:t>Taxon Set Enrichment Analysis</a:t>
            </a:r>
          </a:p>
          <a:p>
            <a:pPr algn="ctr">
              <a:spcBef>
                <a:spcPts val="600"/>
              </a:spcBef>
            </a:pPr>
            <a:r>
              <a:rPr lang="en-GB" dirty="0"/>
              <a:t>(MicrobiomeAnalyst)</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295709"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3EDFCF83-67B0-4DE1-A18E-1BF075CF1043}"/>
              </a:ext>
            </a:extLst>
          </p:cNvPr>
          <p:cNvSpPr/>
          <p:nvPr/>
        </p:nvSpPr>
        <p:spPr>
          <a:xfrm>
            <a:off x="9395983" y="5091985"/>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6" name="Graphic 55" descr="Badge">
            <a:extLst>
              <a:ext uri="{FF2B5EF4-FFF2-40B4-BE49-F238E27FC236}">
                <a16:creationId xmlns:a16="http://schemas.microsoft.com/office/drawing/2014/main" id="{6DA9B005-9FBA-4B48-B5AD-69FDB8BFDF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5095" y="2214814"/>
            <a:ext cx="546272" cy="546272"/>
          </a:xfrm>
          <a:prstGeom prst="rect">
            <a:avLst/>
          </a:prstGeom>
        </p:spPr>
      </p:pic>
      <p:pic>
        <p:nvPicPr>
          <p:cNvPr id="58" name="Graphic 57" descr="Badge 3">
            <a:extLst>
              <a:ext uri="{FF2B5EF4-FFF2-40B4-BE49-F238E27FC236}">
                <a16:creationId xmlns:a16="http://schemas.microsoft.com/office/drawing/2014/main" id="{9E8D434A-56BB-40A4-8308-259680634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07438" y="3403409"/>
            <a:ext cx="546272" cy="546272"/>
          </a:xfrm>
          <a:prstGeom prst="rect">
            <a:avLst/>
          </a:prstGeom>
        </p:spPr>
      </p:pic>
      <p:pic>
        <p:nvPicPr>
          <p:cNvPr id="60" name="Graphic 59" descr="Badge 4">
            <a:extLst>
              <a:ext uri="{FF2B5EF4-FFF2-40B4-BE49-F238E27FC236}">
                <a16:creationId xmlns:a16="http://schemas.microsoft.com/office/drawing/2014/main" id="{A5149666-3A0E-480C-8F1A-D9EABB7CCE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20120" y="1062729"/>
            <a:ext cx="546272" cy="546272"/>
          </a:xfrm>
          <a:prstGeom prst="rect">
            <a:avLst/>
          </a:prstGeom>
        </p:spPr>
      </p:pic>
      <p:pic>
        <p:nvPicPr>
          <p:cNvPr id="62" name="Graphic 61" descr="Badge 5">
            <a:extLst>
              <a:ext uri="{FF2B5EF4-FFF2-40B4-BE49-F238E27FC236}">
                <a16:creationId xmlns:a16="http://schemas.microsoft.com/office/drawing/2014/main" id="{C3DF032B-4E26-48F0-924B-34313C296AD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08701" y="1749665"/>
            <a:ext cx="546272" cy="546272"/>
          </a:xfrm>
          <a:prstGeom prst="rect">
            <a:avLst/>
          </a:prstGeom>
        </p:spPr>
      </p:pic>
      <p:pic>
        <p:nvPicPr>
          <p:cNvPr id="64" name="Graphic 63" descr="Badge 6">
            <a:extLst>
              <a:ext uri="{FF2B5EF4-FFF2-40B4-BE49-F238E27FC236}">
                <a16:creationId xmlns:a16="http://schemas.microsoft.com/office/drawing/2014/main" id="{2C5D4CBF-36D8-443A-9440-F3B5CC4D9A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35095" y="4573948"/>
            <a:ext cx="546272" cy="546272"/>
          </a:xfrm>
          <a:prstGeom prst="rect">
            <a:avLst/>
          </a:prstGeom>
        </p:spPr>
      </p:pic>
      <p:pic>
        <p:nvPicPr>
          <p:cNvPr id="66" name="Graphic 65" descr="Badge 7">
            <a:extLst>
              <a:ext uri="{FF2B5EF4-FFF2-40B4-BE49-F238E27FC236}">
                <a16:creationId xmlns:a16="http://schemas.microsoft.com/office/drawing/2014/main" id="{08A416A4-D9DF-45EE-8A5F-6C04F3E080B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955845" y="3875900"/>
            <a:ext cx="546272" cy="546272"/>
          </a:xfrm>
          <a:prstGeom prst="rect">
            <a:avLst/>
          </a:prstGeom>
        </p:spPr>
      </p:pic>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95" y="1304198"/>
            <a:ext cx="546272" cy="546272"/>
          </a:xfrm>
          <a:prstGeom prst="rect">
            <a:avLst/>
          </a:prstGeom>
        </p:spPr>
      </p:pic>
      <p:sp>
        <p:nvSpPr>
          <p:cNvPr id="54" name="Rectangle 53">
            <a:extLst>
              <a:ext uri="{FF2B5EF4-FFF2-40B4-BE49-F238E27FC236}">
                <a16:creationId xmlns:a16="http://schemas.microsoft.com/office/drawing/2014/main" id="{07C543B7-CBA8-4296-BCAE-77A7D5DE9EBE}"/>
              </a:ext>
            </a:extLst>
          </p:cNvPr>
          <p:cNvSpPr/>
          <p:nvPr/>
        </p:nvSpPr>
        <p:spPr>
          <a:xfrm>
            <a:off x="291176" y="5887312"/>
            <a:ext cx="2573991" cy="76896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55" name="Rectangle 54">
            <a:extLst>
              <a:ext uri="{FF2B5EF4-FFF2-40B4-BE49-F238E27FC236}">
                <a16:creationId xmlns:a16="http://schemas.microsoft.com/office/drawing/2014/main" id="{B6216458-35D2-4359-8397-46735755EC39}"/>
              </a:ext>
            </a:extLst>
          </p:cNvPr>
          <p:cNvSpPr/>
          <p:nvPr/>
        </p:nvSpPr>
        <p:spPr>
          <a:xfrm>
            <a:off x="291176" y="5887313"/>
            <a:ext cx="1325775" cy="768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a:extLst>
              <a:ext uri="{FF2B5EF4-FFF2-40B4-BE49-F238E27FC236}">
                <a16:creationId xmlns:a16="http://schemas.microsoft.com/office/drawing/2014/main" id="{8706A4BE-DC48-4BFA-9473-070E98137221}"/>
              </a:ext>
            </a:extLst>
          </p:cNvPr>
          <p:cNvSpPr txBox="1"/>
          <p:nvPr/>
        </p:nvSpPr>
        <p:spPr>
          <a:xfrm>
            <a:off x="356219" y="5959930"/>
            <a:ext cx="2391296" cy="646331"/>
          </a:xfrm>
          <a:prstGeom prst="rect">
            <a:avLst/>
          </a:prstGeom>
          <a:noFill/>
        </p:spPr>
        <p:txBody>
          <a:bodyPr wrap="square" rtlCol="0">
            <a:spAutoFit/>
          </a:bodyPr>
          <a:lstStyle/>
          <a:p>
            <a:pPr algn="ctr">
              <a:spcAft>
                <a:spcPts val="1200"/>
              </a:spcAft>
            </a:pPr>
            <a:r>
              <a:rPr lang="en-GB" dirty="0"/>
              <a:t>Creating consistent datasets</a:t>
            </a:r>
          </a:p>
        </p:txBody>
      </p:sp>
      <p:sp>
        <p:nvSpPr>
          <p:cNvPr id="59" name="Rectangle 58">
            <a:extLst>
              <a:ext uri="{FF2B5EF4-FFF2-40B4-BE49-F238E27FC236}">
                <a16:creationId xmlns:a16="http://schemas.microsoft.com/office/drawing/2014/main" id="{E178643D-7FB2-4F7F-B9C8-28013C8E4EA4}"/>
              </a:ext>
            </a:extLst>
          </p:cNvPr>
          <p:cNvSpPr/>
          <p:nvPr/>
        </p:nvSpPr>
        <p:spPr>
          <a:xfrm>
            <a:off x="309694" y="2329574"/>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dirty="0"/>
              <a:t>60 subjects:</a:t>
            </a:r>
          </a:p>
          <a:p>
            <a:pPr algn="ctr">
              <a:spcAft>
                <a:spcPts val="600"/>
              </a:spcAft>
            </a:pPr>
            <a:r>
              <a:rPr lang="en-GB" dirty="0"/>
              <a:t>28 = IS</a:t>
            </a:r>
          </a:p>
          <a:p>
            <a:pPr algn="ctr">
              <a:spcAft>
                <a:spcPts val="600"/>
              </a:spcAft>
            </a:pPr>
            <a:r>
              <a:rPr lang="en-GB" dirty="0"/>
              <a:t>32 = IR</a:t>
            </a:r>
          </a:p>
        </p:txBody>
      </p:sp>
      <p:pic>
        <p:nvPicPr>
          <p:cNvPr id="13" name="Graphic 12" descr="Badge 8">
            <a:extLst>
              <a:ext uri="{FF2B5EF4-FFF2-40B4-BE49-F238E27FC236}">
                <a16:creationId xmlns:a16="http://schemas.microsoft.com/office/drawing/2014/main" id="{6CC7936E-BA0C-4C42-8F76-F9A03F98E6C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08701" y="4224743"/>
            <a:ext cx="546272" cy="546272"/>
          </a:xfrm>
          <a:prstGeom prst="rect">
            <a:avLst/>
          </a:prstGeom>
        </p:spPr>
      </p:pic>
    </p:spTree>
    <p:extLst>
      <p:ext uri="{BB962C8B-B14F-4D97-AF65-F5344CB8AC3E}">
        <p14:creationId xmlns:p14="http://schemas.microsoft.com/office/powerpoint/2010/main" val="42625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48"/>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9" grpId="0" animBg="1"/>
      <p:bldP spid="10" grpId="0" animBg="1"/>
      <p:bldP spid="21" grpId="0" animBg="1"/>
      <p:bldP spid="22" grpId="0"/>
      <p:bldP spid="23" grpId="0" animBg="1"/>
      <p:bldP spid="24" grpId="0" animBg="1"/>
      <p:bldP spid="25" grpId="0" animBg="1"/>
      <p:bldP spid="27" grpId="0"/>
      <p:bldP spid="28" grpId="0" animBg="1"/>
      <p:bldP spid="29" grpId="0" animBg="1"/>
      <p:bldP spid="30" grpId="0"/>
      <p:bldP spid="31" grpId="0" animBg="1"/>
      <p:bldP spid="33" grpId="0"/>
      <p:bldP spid="34" grpId="0"/>
      <p:bldP spid="42" grpId="0" animBg="1"/>
      <p:bldP spid="44" grpId="0" animBg="1"/>
      <p:bldP spid="45" grpId="0" animBg="1"/>
      <p:bldP spid="46" grpId="0" animBg="1"/>
      <p:bldP spid="47" grpId="0" animBg="1"/>
      <p:bldP spid="48"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Badge 5">
            <a:extLst>
              <a:ext uri="{FF2B5EF4-FFF2-40B4-BE49-F238E27FC236}">
                <a16:creationId xmlns:a16="http://schemas.microsoft.com/office/drawing/2014/main" id="{C531DD75-B8D9-461C-BB74-CEC671F2EA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8434"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 </a:t>
            </a:r>
          </a:p>
        </p:txBody>
      </p:sp>
      <p:sp>
        <p:nvSpPr>
          <p:cNvPr id="5" name="Rectangle 4">
            <a:extLst>
              <a:ext uri="{FF2B5EF4-FFF2-40B4-BE49-F238E27FC236}">
                <a16:creationId xmlns:a16="http://schemas.microsoft.com/office/drawing/2014/main" id="{F0DF81F1-CB1D-4BFC-B3A2-09802DCF8A50}"/>
              </a:ext>
            </a:extLst>
          </p:cNvPr>
          <p:cNvSpPr/>
          <p:nvPr/>
        </p:nvSpPr>
        <p:spPr>
          <a:xfrm>
            <a:off x="6954476" y="3100961"/>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6" name="Rectangle 5">
            <a:extLst>
              <a:ext uri="{FF2B5EF4-FFF2-40B4-BE49-F238E27FC236}">
                <a16:creationId xmlns:a16="http://schemas.microsoft.com/office/drawing/2014/main" id="{B1CDFB3C-772D-4D6B-9F3B-A2BF1A15A8DC}"/>
              </a:ext>
            </a:extLst>
          </p:cNvPr>
          <p:cNvSpPr/>
          <p:nvPr/>
        </p:nvSpPr>
        <p:spPr>
          <a:xfrm>
            <a:off x="1159042" y="3100961"/>
            <a:ext cx="4078484"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Proteome data</a:t>
            </a:r>
          </a:p>
        </p:txBody>
      </p:sp>
      <p:sp>
        <p:nvSpPr>
          <p:cNvPr id="8" name="Text Placeholder 1">
            <a:extLst>
              <a:ext uri="{FF2B5EF4-FFF2-40B4-BE49-F238E27FC236}">
                <a16:creationId xmlns:a16="http://schemas.microsoft.com/office/drawing/2014/main" id="{46DC1C8A-8AC8-4253-B5B0-01B5C32D330E}"/>
              </a:ext>
            </a:extLst>
          </p:cNvPr>
          <p:cNvSpPr txBox="1">
            <a:spLocks/>
          </p:cNvSpPr>
          <p:nvPr/>
        </p:nvSpPr>
        <p:spPr>
          <a:xfrm>
            <a:off x="1159042" y="4134846"/>
            <a:ext cx="4078484" cy="93133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lumMod val="95000"/>
                  </a:schemeClr>
                </a:solidFill>
              </a:rPr>
              <a:t>686 samples</a:t>
            </a:r>
          </a:p>
          <a:p>
            <a:pPr algn="ctr"/>
            <a:r>
              <a:rPr lang="en-GB" sz="2000" dirty="0">
                <a:solidFill>
                  <a:schemeClr val="tx1">
                    <a:lumMod val="95000"/>
                  </a:schemeClr>
                </a:solidFill>
              </a:rPr>
              <a:t>302 proteins</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6954476" y="4134846"/>
            <a:ext cx="4078484" cy="93133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726 samples</a:t>
            </a:r>
          </a:p>
          <a:p>
            <a:pPr algn="ctr"/>
            <a:r>
              <a:rPr lang="en-GB" sz="2000" dirty="0">
                <a:solidFill>
                  <a:schemeClr val="tx1"/>
                </a:solidFill>
              </a:rPr>
              <a:t>323 metabolites</a:t>
            </a:r>
          </a:p>
        </p:txBody>
      </p:sp>
    </p:spTree>
    <p:extLst>
      <p:ext uri="{BB962C8B-B14F-4D97-AF65-F5344CB8AC3E}">
        <p14:creationId xmlns:p14="http://schemas.microsoft.com/office/powerpoint/2010/main" val="9956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descr="Badge 6">
            <a:extLst>
              <a:ext uri="{FF2B5EF4-FFF2-40B4-BE49-F238E27FC236}">
                <a16:creationId xmlns:a16="http://schemas.microsoft.com/office/drawing/2014/main" id="{72220BCF-30A5-4B00-9CDF-4CCB27144D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2 &amp; 3</a:t>
            </a:r>
            <a:br>
              <a:rPr lang="en-GB" sz="3900" dirty="0"/>
            </a:br>
            <a:r>
              <a:rPr lang="en-GB" sz="3200" dirty="0"/>
              <a:t>Differential Analysis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1258155" y="2027517"/>
            <a:ext cx="4396338"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5" y="2027517"/>
            <a:ext cx="4396338"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1258156" y="3578474"/>
            <a:ext cx="4396339" cy="2826808"/>
          </a:xfrm>
          <a:solidFill>
            <a:schemeClr val="accent6"/>
          </a:solidFill>
        </p:spPr>
        <p:txBody>
          <a:bodyPr/>
          <a:lstStyle/>
          <a:p>
            <a:pPr marL="0" indent="0">
              <a:buNone/>
            </a:pPr>
            <a:r>
              <a:rPr lang="en-GB" dirty="0">
                <a:solidFill>
                  <a:schemeClr val="tx1">
                    <a:lumMod val="95000"/>
                  </a:schemeClr>
                </a:solidFill>
              </a:rPr>
              <a:t>P-value &lt; 0.05: 23 proteins </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13 proteins.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10 proteins</a:t>
            </a:r>
          </a:p>
          <a:p>
            <a:endParaRPr lang="en-GB" dirty="0">
              <a:solidFill>
                <a:schemeClr val="tx1">
                  <a:lumMod val="95000"/>
                </a:schemeClr>
              </a:solidFill>
            </a:endParaRP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5" y="3578474"/>
            <a:ext cx="4396339" cy="2830264"/>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dirty="0">
                <a:solidFill>
                  <a:schemeClr val="tx1">
                    <a:lumMod val="95000"/>
                  </a:schemeClr>
                </a:solidFill>
              </a:rPr>
              <a:t>P-value &lt; 0.05: 40 metabolites</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19 metabolites.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21 metabolites. </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1258156" y="2802995"/>
            <a:ext cx="4396338" cy="57626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lumMod val="95000"/>
                  </a:schemeClr>
                </a:solidFill>
              </a:rPr>
              <a:t>Limma</a:t>
            </a:r>
            <a:r>
              <a:rPr lang="en-GB" sz="2000" dirty="0">
                <a:solidFill>
                  <a:schemeClr val="tx1">
                    <a:lumMod val="95000"/>
                  </a:schemeClr>
                </a:solidFill>
              </a:rPr>
              <a:t> package</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6" y="2802995"/>
            <a:ext cx="4396338" cy="57626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solidFill>
              </a:rPr>
              <a:t>MetaboDIff</a:t>
            </a:r>
            <a:r>
              <a:rPr lang="en-GB" sz="2000" dirty="0">
                <a:solidFill>
                  <a:schemeClr val="tx1"/>
                </a:solidFill>
              </a:rPr>
              <a:t> package</a:t>
            </a:r>
          </a:p>
        </p:txBody>
      </p:sp>
    </p:spTree>
    <p:extLst>
      <p:ext uri="{BB962C8B-B14F-4D97-AF65-F5344CB8AC3E}">
        <p14:creationId xmlns:p14="http://schemas.microsoft.com/office/powerpoint/2010/main" val="41730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Badge 7">
            <a:extLst>
              <a:ext uri="{FF2B5EF4-FFF2-40B4-BE49-F238E27FC236}">
                <a16:creationId xmlns:a16="http://schemas.microsoft.com/office/drawing/2014/main" id="{BA6C0C86-D83A-4654-A0B7-DCFBAC5894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5" cy="733425"/>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253138"/>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2" y="1830017"/>
            <a:ext cx="5520267" cy="1253138"/>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Selection criteria: p &lt; 0.05</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4300116"/>
            <a:ext cx="5638802" cy="2489199"/>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900" dirty="0">
                <a:solidFill>
                  <a:schemeClr val="tx1">
                    <a:lumMod val="95000"/>
                  </a:schemeClr>
                </a:solidFill>
              </a:rPr>
              <a:t>18 significantly altered pathways (Z-score &gt; 1.96)</a:t>
            </a:r>
          </a:p>
          <a:p>
            <a:pPr>
              <a:spcBef>
                <a:spcPts val="600"/>
              </a:spcBef>
            </a:pPr>
            <a:r>
              <a:rPr lang="en-GB" sz="1900" dirty="0">
                <a:solidFill>
                  <a:schemeClr val="tx1">
                    <a:lumMod val="95000"/>
                  </a:schemeClr>
                </a:solidFill>
              </a:rPr>
              <a:t>Only 1 – 2 hits.</a:t>
            </a:r>
          </a:p>
          <a:p>
            <a:pPr>
              <a:spcBef>
                <a:spcPts val="600"/>
              </a:spcBef>
              <a:spcAft>
                <a:spcPts val="1200"/>
              </a:spcAft>
            </a:pPr>
            <a:r>
              <a:rPr lang="en-GB" sz="1900" dirty="0">
                <a:solidFill>
                  <a:schemeClr val="tx1">
                    <a:lumMod val="95000"/>
                  </a:schemeClr>
                </a:solidFill>
              </a:rPr>
              <a:t>None with both proteins &amp; metabolites.</a:t>
            </a:r>
          </a:p>
          <a:p>
            <a:pPr marL="0" indent="0">
              <a:spcBef>
                <a:spcPts val="600"/>
              </a:spcBef>
              <a:buNone/>
            </a:pPr>
            <a:r>
              <a:rPr lang="en-GB" sz="1900" dirty="0">
                <a:solidFill>
                  <a:schemeClr val="tx1">
                    <a:lumMod val="95000"/>
                  </a:schemeClr>
                </a:solidFill>
              </a:rPr>
              <a:t>3 with Z-score &lt; 1.96 but more hits (3-5 hits)</a:t>
            </a:r>
          </a:p>
          <a:p>
            <a:pPr>
              <a:spcBef>
                <a:spcPts val="600"/>
              </a:spcBef>
            </a:pPr>
            <a:r>
              <a:rPr lang="en-GB" sz="1900" dirty="0">
                <a:solidFill>
                  <a:schemeClr val="tx1">
                    <a:lumMod val="95000"/>
                  </a:schemeClr>
                </a:solidFill>
              </a:rPr>
              <a:t>All hits = proteins.</a:t>
            </a: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4300116"/>
            <a:ext cx="5520268" cy="2489198"/>
          </a:xfrm>
          <a:prstGeom prst="rect">
            <a:avLst/>
          </a:prstGeom>
          <a:noFill/>
          <a:ln>
            <a:solidFill>
              <a:schemeClr val="tx1">
                <a:lumMod val="95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sz="1900" dirty="0">
                <a:solidFill>
                  <a:schemeClr val="tx1">
                    <a:lumMod val="95000"/>
                  </a:schemeClr>
                </a:solidFill>
              </a:rPr>
              <a:t>6 significantly altered pathways (p &lt; 0.05)</a:t>
            </a:r>
          </a:p>
          <a:p>
            <a:r>
              <a:rPr lang="en-GB" sz="1900" dirty="0">
                <a:solidFill>
                  <a:schemeClr val="tx1">
                    <a:lumMod val="95000"/>
                  </a:schemeClr>
                </a:solidFill>
              </a:rPr>
              <a:t>4 pathways had 2 hits and 2 pathways had 1 hit.</a:t>
            </a:r>
          </a:p>
          <a:p>
            <a:r>
              <a:rPr lang="en-GB" sz="1900" dirty="0">
                <a:solidFill>
                  <a:schemeClr val="tx1">
                    <a:lumMod val="95000"/>
                  </a:schemeClr>
                </a:solidFill>
              </a:rPr>
              <a:t>All hits = metabolites.</a:t>
            </a:r>
          </a:p>
        </p:txBody>
      </p:sp>
      <p:sp>
        <p:nvSpPr>
          <p:cNvPr id="11" name="Text Placeholder 1">
            <a:extLst>
              <a:ext uri="{FF2B5EF4-FFF2-40B4-BE49-F238E27FC236}">
                <a16:creationId xmlns:a16="http://schemas.microsoft.com/office/drawing/2014/main" id="{F8BC8299-EF73-46EE-8C33-42DF682D2B2E}"/>
              </a:ext>
            </a:extLst>
          </p:cNvPr>
          <p:cNvSpPr txBox="1">
            <a:spLocks/>
          </p:cNvSpPr>
          <p:nvPr/>
        </p:nvSpPr>
        <p:spPr>
          <a:xfrm>
            <a:off x="457199" y="3166155"/>
            <a:ext cx="5638801" cy="1033313"/>
          </a:xfrm>
          <a:prstGeom prst="rect">
            <a:avLst/>
          </a:prstGeom>
          <a:noFill/>
          <a:ln>
            <a:solidFill>
              <a:schemeClr val="tx1">
                <a:lumMod val="95000"/>
              </a:schemeClr>
            </a:solidFill>
          </a:ln>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solidFill>
                  <a:schemeClr val="tx1">
                    <a:lumMod val="95000"/>
                  </a:schemeClr>
                </a:solidFill>
              </a:rPr>
              <a:t>15 metabolites </a:t>
            </a:r>
          </a:p>
          <a:p>
            <a:pPr marL="0" indent="0" algn="ctr">
              <a:spcBef>
                <a:spcPts val="1200"/>
              </a:spcBef>
              <a:buNone/>
            </a:pPr>
            <a:r>
              <a:rPr lang="en-GB" dirty="0">
                <a:solidFill>
                  <a:schemeClr val="tx1">
                    <a:lumMod val="95000"/>
                  </a:schemeClr>
                </a:solidFill>
              </a:rPr>
              <a:t>25 gene products</a:t>
            </a:r>
          </a:p>
        </p:txBody>
      </p:sp>
      <p:sp>
        <p:nvSpPr>
          <p:cNvPr id="12" name="Text Placeholder 2">
            <a:extLst>
              <a:ext uri="{FF2B5EF4-FFF2-40B4-BE49-F238E27FC236}">
                <a16:creationId xmlns:a16="http://schemas.microsoft.com/office/drawing/2014/main" id="{14F4A2D9-D5F0-4B7B-87C0-2F29D876090B}"/>
              </a:ext>
            </a:extLst>
          </p:cNvPr>
          <p:cNvSpPr txBox="1">
            <a:spLocks/>
          </p:cNvSpPr>
          <p:nvPr/>
        </p:nvSpPr>
        <p:spPr>
          <a:xfrm>
            <a:off x="6214533" y="3176233"/>
            <a:ext cx="5520267" cy="1033312"/>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t>39 metabolites </a:t>
            </a:r>
          </a:p>
          <a:p>
            <a:pPr marL="0" indent="0" algn="ctr">
              <a:spcBef>
                <a:spcPts val="1200"/>
              </a:spcBef>
              <a:buNone/>
            </a:pPr>
            <a:r>
              <a:rPr lang="en-GB" dirty="0"/>
              <a:t>23 proteins</a:t>
            </a:r>
          </a:p>
        </p:txBody>
      </p:sp>
    </p:spTree>
    <p:extLst>
      <p:ext uri="{BB962C8B-B14F-4D97-AF65-F5344CB8AC3E}">
        <p14:creationId xmlns:p14="http://schemas.microsoft.com/office/powerpoint/2010/main" val="224148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2C936632-C250-40F8-A21D-9D5F94C15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3176232"/>
            <a:ext cx="5520268" cy="3613082"/>
          </a:xfrm>
          <a:prstGeom prst="rect">
            <a:avLst/>
          </a:prstGeom>
          <a:noFill/>
          <a:ln>
            <a:solidFill>
              <a:schemeClr val="tx1">
                <a:lumMod val="95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endParaRPr lang="en-GB"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3624083042"/>
              </p:ext>
            </p:extLst>
          </p:nvPr>
        </p:nvGraphicFramePr>
        <p:xfrm>
          <a:off x="457199" y="3149600"/>
          <a:ext cx="5638803" cy="3651416"/>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35579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44347">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Sphingolipid pathway</a:t>
                      </a:r>
                      <a:endParaRPr lang="en-GB" dirty="0"/>
                    </a:p>
                  </a:txBody>
                  <a:tcPr/>
                </a:tc>
                <a:tc>
                  <a:txBody>
                    <a:bodyPr/>
                    <a:lstStyle/>
                    <a:p>
                      <a:r>
                        <a:rPr lang="en-GB" sz="1800" b="0" i="0" u="none" strike="noStrike" kern="1200" dirty="0">
                          <a:solidFill>
                            <a:schemeClr val="dk1"/>
                          </a:solidFill>
                          <a:effectLst/>
                          <a:latin typeface="+mn-lt"/>
                          <a:ea typeface="+mn-ea"/>
                          <a:cs typeface="+mn-cs"/>
                        </a:rPr>
                        <a:t>Dihydro-sphingosine</a:t>
                      </a:r>
                      <a:endParaRPr lang="en-GB" dirty="0"/>
                    </a:p>
                  </a:txBody>
                  <a:tcPr/>
                </a:tc>
                <a:tc>
                  <a:txBody>
                    <a:bodyPr/>
                    <a:lstStyle/>
                    <a:p>
                      <a:r>
                        <a:rPr lang="en-GB" dirty="0"/>
                        <a:t>-0.155</a:t>
                      </a:r>
                    </a:p>
                  </a:txBody>
                  <a:tcPr/>
                </a:tc>
                <a:extLst>
                  <a:ext uri="{0D108BD9-81ED-4DB2-BD59-A6C34878D82A}">
                    <a16:rowId xmlns:a16="http://schemas.microsoft.com/office/drawing/2014/main" val="3175634301"/>
                  </a:ext>
                </a:extLst>
              </a:tr>
              <a:tr h="782369">
                <a:tc>
                  <a:txBody>
                    <a:bodyPr/>
                    <a:lstStyle/>
                    <a:p>
                      <a:r>
                        <a:rPr lang="en-GB" dirty="0"/>
                        <a:t>PPAR alpha pathway</a:t>
                      </a:r>
                    </a:p>
                  </a:txBody>
                  <a:tcPr/>
                </a:tc>
                <a:tc>
                  <a:txBody>
                    <a:bodyPr/>
                    <a:lstStyle/>
                    <a:p>
                      <a:r>
                        <a:rPr lang="en-GB" dirty="0"/>
                        <a:t>APOA1</a:t>
                      </a:r>
                    </a:p>
                    <a:p>
                      <a:r>
                        <a:rPr lang="en-GB" dirty="0"/>
                        <a:t>PLTP</a:t>
                      </a:r>
                    </a:p>
                  </a:txBody>
                  <a:tcPr/>
                </a:tc>
                <a:tc>
                  <a:txBody>
                    <a:bodyPr/>
                    <a:lstStyle/>
                    <a:p>
                      <a:r>
                        <a:rPr lang="en-GB" dirty="0"/>
                        <a:t>-0.301</a:t>
                      </a:r>
                    </a:p>
                    <a:p>
                      <a:r>
                        <a:rPr lang="en-GB" dirty="0"/>
                        <a:t>-0.458</a:t>
                      </a:r>
                    </a:p>
                  </a:txBody>
                  <a:tcPr/>
                </a:tc>
                <a:extLst>
                  <a:ext uri="{0D108BD9-81ED-4DB2-BD59-A6C34878D82A}">
                    <a16:rowId xmlns:a16="http://schemas.microsoft.com/office/drawing/2014/main" val="361112695"/>
                  </a:ext>
                </a:extLst>
              </a:tr>
              <a:tr h="817540">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2537882510"/>
              </p:ext>
            </p:extLst>
          </p:nvPr>
        </p:nvGraphicFramePr>
        <p:xfrm>
          <a:off x="6214533" y="3146482"/>
          <a:ext cx="5638803" cy="3642832"/>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07091">
                <a:tc>
                  <a:txBody>
                    <a:bodyPr/>
                    <a:lstStyle/>
                    <a:p>
                      <a:r>
                        <a:rPr lang="en-GB" sz="1800" b="0" i="0" u="none" strike="noStrike" kern="1200" dirty="0">
                          <a:solidFill>
                            <a:schemeClr val="dk1"/>
                          </a:solidFill>
                          <a:effectLst/>
                          <a:latin typeface="+mn-lt"/>
                          <a:ea typeface="+mn-ea"/>
                          <a:cs typeface="+mn-cs"/>
                        </a:rPr>
                        <a:t>Sphingolipid metabolism</a:t>
                      </a:r>
                      <a:endParaRPr lang="en-GB" dirty="0"/>
                    </a:p>
                  </a:txBody>
                  <a:tcPr/>
                </a:tc>
                <a:tc>
                  <a:txBody>
                    <a:bodyPr/>
                    <a:lstStyle/>
                    <a:p>
                      <a:r>
                        <a:rPr lang="en-GB" sz="1800" b="0" i="0" u="none" strike="noStrike" kern="1200" dirty="0" err="1">
                          <a:solidFill>
                            <a:schemeClr val="dk1"/>
                          </a:solidFill>
                          <a:effectLst/>
                          <a:latin typeface="+mn-lt"/>
                          <a:ea typeface="+mn-ea"/>
                          <a:cs typeface="+mn-cs"/>
                        </a:rPr>
                        <a:t>Sphinganine</a:t>
                      </a:r>
                      <a:endParaRPr lang="en-GB" sz="1800" b="0" i="0" u="none" strike="noStrike" kern="1200" dirty="0">
                        <a:solidFill>
                          <a:schemeClr val="dk1"/>
                        </a:solidFill>
                        <a:effectLst/>
                        <a:latin typeface="+mn-lt"/>
                        <a:ea typeface="+mn-ea"/>
                        <a:cs typeface="+mn-cs"/>
                      </a:endParaRPr>
                    </a:p>
                    <a:p>
                      <a:r>
                        <a:rPr lang="en-GB" sz="1800" b="0" i="0" u="none" strike="noStrike" kern="1200" dirty="0">
                          <a:solidFill>
                            <a:schemeClr val="dk1"/>
                          </a:solidFill>
                          <a:effectLst/>
                          <a:latin typeface="+mn-lt"/>
                          <a:ea typeface="+mn-ea"/>
                          <a:cs typeface="+mn-cs"/>
                        </a:rPr>
                        <a:t>Sphingomyelin</a:t>
                      </a:r>
                      <a:endParaRPr lang="en-GB" dirty="0"/>
                    </a:p>
                  </a:txBody>
                  <a:tcPr/>
                </a:tc>
                <a:tc>
                  <a:txBody>
                    <a:bodyPr/>
                    <a:lstStyle/>
                    <a:p>
                      <a:r>
                        <a:rPr lang="en-GB" sz="1800" b="0" i="0" u="none" strike="noStrike" kern="1200" dirty="0">
                          <a:solidFill>
                            <a:schemeClr val="dk1"/>
                          </a:solidFill>
                          <a:effectLst/>
                          <a:latin typeface="+mn-lt"/>
                          <a:ea typeface="+mn-ea"/>
                          <a:cs typeface="+mn-cs"/>
                        </a:rPr>
                        <a:t>-0.153</a:t>
                      </a:r>
                    </a:p>
                    <a:p>
                      <a:r>
                        <a:rPr lang="en-GB" sz="1800" b="0" i="0" u="none" strike="noStrike" kern="1200" dirty="0">
                          <a:solidFill>
                            <a:schemeClr val="dk1"/>
                          </a:solidFill>
                          <a:effectLst/>
                          <a:latin typeface="+mn-lt"/>
                          <a:ea typeface="+mn-ea"/>
                          <a:cs typeface="+mn-cs"/>
                        </a:rPr>
                        <a:t>-0.332 </a:t>
                      </a:r>
                      <a:endParaRPr lang="en-GB" dirty="0"/>
                    </a:p>
                  </a:txBody>
                  <a:tcPr/>
                </a:tc>
                <a:extLst>
                  <a:ext uri="{0D108BD9-81ED-4DB2-BD59-A6C34878D82A}">
                    <a16:rowId xmlns:a16="http://schemas.microsoft.com/office/drawing/2014/main" val="2186375186"/>
                  </a:ext>
                </a:extLst>
              </a:tr>
              <a:tr h="745545">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r h="698126">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p>
                      <a:endParaRPr lang="en-GB" dirty="0"/>
                    </a:p>
                  </a:txBody>
                  <a:tcPr/>
                </a:tc>
                <a:extLst>
                  <a:ext uri="{0D108BD9-81ED-4DB2-BD59-A6C34878D82A}">
                    <a16:rowId xmlns:a16="http://schemas.microsoft.com/office/drawing/2014/main" val="361112695"/>
                  </a:ext>
                </a:extLst>
              </a:tr>
            </a:tbl>
          </a:graphicData>
        </a:graphic>
      </p:graphicFrame>
    </p:spTree>
    <p:extLst>
      <p:ext uri="{BB962C8B-B14F-4D97-AF65-F5344CB8AC3E}">
        <p14:creationId xmlns:p14="http://schemas.microsoft.com/office/powerpoint/2010/main" val="3804925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2">
      <a:dk1>
        <a:sysClr val="windowText" lastClr="000000"/>
      </a:dk1>
      <a:lt1>
        <a:sysClr val="window" lastClr="FFFFFF"/>
      </a:lt1>
      <a:dk2>
        <a:srgbClr val="373545"/>
      </a:dk2>
      <a:lt2>
        <a:srgbClr val="DCD8DC"/>
      </a:lt2>
      <a:accent1>
        <a:srgbClr val="84ACB6"/>
      </a:accent1>
      <a:accent2>
        <a:srgbClr val="8C8C8C"/>
      </a:accent2>
      <a:accent3>
        <a:srgbClr val="5D739A"/>
      </a:accent3>
      <a:accent4>
        <a:srgbClr val="6997AF"/>
      </a:accent4>
      <a:accent5>
        <a:srgbClr val="578793"/>
      </a:accent5>
      <a:accent6>
        <a:srgbClr val="AD84C6"/>
      </a:accent6>
      <a:hlink>
        <a:srgbClr val="69A020"/>
      </a:hlink>
      <a:folHlink>
        <a:srgbClr val="69A02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1401</TotalTime>
  <Words>1558</Words>
  <Application>Microsoft Office PowerPoint</Application>
  <PresentationFormat>Widescreen</PresentationFormat>
  <Paragraphs>301</Paragraphs>
  <Slides>27</Slides>
  <Notes>12</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Wingdings 3</vt:lpstr>
      <vt:lpstr>Ion</vt:lpstr>
      <vt:lpstr>Identifying differences in the omics of IR and IS prediabetics</vt:lpstr>
      <vt:lpstr>Introduction: T2DM</vt:lpstr>
      <vt:lpstr>Introduction: The iHMP T2DM project</vt:lpstr>
      <vt:lpstr>Aim</vt:lpstr>
      <vt:lpstr>Methods</vt:lpstr>
      <vt:lpstr>PART I </vt:lpstr>
      <vt:lpstr>Results: 2 &amp; 3 Differential Analysis</vt:lpstr>
      <vt:lpstr>Results: 5 Combined Pathway Analysis</vt:lpstr>
      <vt:lpstr>Results: 5 Combined Pathway Analysis</vt:lpstr>
      <vt:lpstr>Results: 6 Network Analysis</vt:lpstr>
      <vt:lpstr>PART IIa </vt:lpstr>
      <vt:lpstr>PowerPoint Presentation</vt:lpstr>
      <vt:lpstr>PowerPoint Presentation</vt:lpstr>
      <vt:lpstr>PowerPoint Presentation</vt:lpstr>
      <vt:lpstr>Results: 4 Proteobacteria abundance</vt:lpstr>
      <vt:lpstr>Results: 4 Firmicutes abundance</vt:lpstr>
      <vt:lpstr>Results: 4 Bacteroidetes abundance</vt:lpstr>
      <vt:lpstr>Results: 4 PCoA</vt:lpstr>
      <vt:lpstr>PART IIb </vt:lpstr>
      <vt:lpstr>Results: 7 CCA, PCA &amp; PERMANOVA</vt:lpstr>
      <vt:lpstr>Results: 7 Identification of top taxa</vt:lpstr>
      <vt:lpstr>Results: 8 Taxon set enrichment analysis</vt:lpstr>
      <vt:lpstr>Next steps… </vt:lpstr>
      <vt:lpstr>References</vt:lpstr>
      <vt:lpstr>Introduction: present knowledge concerning IR vs IS </vt:lpstr>
      <vt:lpstr>Results: 4 Shannon diversity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De Oliveira</dc:creator>
  <cp:lastModifiedBy>Sabrina De Oliveira</cp:lastModifiedBy>
  <cp:revision>1</cp:revision>
  <dcterms:created xsi:type="dcterms:W3CDTF">2020-05-28T13:27:16Z</dcterms:created>
  <dcterms:modified xsi:type="dcterms:W3CDTF">2020-06-08T14:03:20Z</dcterms:modified>
</cp:coreProperties>
</file>