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600650" cy="43200638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1pPr>
    <a:lvl2pPr marL="390525" indent="50800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785813" indent="101600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181100" indent="152400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574800" indent="204788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914400" rtl="0" eaLnBrk="1" latinLnBrk="0" hangingPunct="1"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6pPr>
    <a:lvl7pPr marL="2743200" algn="l" defTabSz="914400" rtl="0" eaLnBrk="1" latinLnBrk="0" hangingPunct="1"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7pPr>
    <a:lvl8pPr marL="3200400" algn="l" defTabSz="914400" rtl="0" eaLnBrk="1" latinLnBrk="0" hangingPunct="1"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8pPr>
    <a:lvl9pPr marL="3657600" algn="l" defTabSz="914400" rtl="0" eaLnBrk="1" latinLnBrk="0" hangingPunct="1">
      <a:defRPr sz="31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30">
          <p15:clr>
            <a:srgbClr val="A4A3A4"/>
          </p15:clr>
        </p15:guide>
        <p15:guide id="2" pos="9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50000" autoAdjust="0"/>
  </p:normalViewPr>
  <p:slideViewPr>
    <p:cSldViewPr>
      <p:cViewPr>
        <p:scale>
          <a:sx n="30" d="100"/>
          <a:sy n="30" d="100"/>
        </p:scale>
        <p:origin x="948" y="24"/>
      </p:cViewPr>
      <p:guideLst>
        <p:guide orient="horz" pos="13630"/>
        <p:guide pos="96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6C7FE1-2C5F-9B4C-BC0C-A985F0FB980D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1EAD38-521C-444A-B0BE-56EEBCBFFB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31085C-7728-9547-8438-8A674E6ED283}" type="datetimeFigureOut">
              <a:rPr lang="en-US" altLang="pt-BR"/>
              <a:pPr/>
              <a:t>9/21/2021</a:t>
            </a:fld>
            <a:endParaRPr lang="en-US" alt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4563" y="685800"/>
            <a:ext cx="24288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9AD830-CAD1-784A-9822-5EF579D53D3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578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390525" indent="50800" algn="l" defTabSz="78581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785813" indent="101600" algn="l" defTabSz="78581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181100" indent="152400" algn="l" defTabSz="78581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574800" indent="204788" algn="l" defTabSz="78581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30290" algn="l" defTabSz="892114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6pPr>
    <a:lvl7pPr marL="2676346" algn="l" defTabSz="892114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7pPr>
    <a:lvl8pPr marL="3122404" algn="l" defTabSz="892114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8pPr>
    <a:lvl9pPr marL="3568461" algn="l" defTabSz="892114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defTabSz="787095" eaLnBrk="1" hangingPunct="1">
              <a:defRPr/>
            </a:pPr>
            <a:endParaRPr lang="en-US" altLang="pt-BR" sz="878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8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5049" y="13420201"/>
            <a:ext cx="26010553" cy="926013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90098" y="24480362"/>
            <a:ext cx="21420455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8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7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6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5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9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3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1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2DE9F-52E5-CB4E-A0F2-116F8458D9A8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192D-4901-C040-A4A7-00C4E447988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991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9C117-B4B8-5C4D-9961-EAAEF2C3A91A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E625E-9C82-0A4C-8AA1-D4D60286B1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13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2185471" y="1730031"/>
            <a:ext cx="6885146" cy="368605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30033" y="1730031"/>
            <a:ext cx="20145428" cy="3686054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67FF3-2F68-954C-AB99-F44FEFFE1A69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1BF4F-75BF-2543-8A7C-9D49F9DAEF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116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EB7C4-AAC6-6F4A-A5AE-B940BBCEC6B0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78A2A-9A3E-9044-B842-2BE4E03B86D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19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240" y="27760433"/>
            <a:ext cx="26010553" cy="8580127"/>
          </a:xfrm>
        </p:spPr>
        <p:txBody>
          <a:bodyPr anchor="t"/>
          <a:lstStyle>
            <a:lvl1pPr algn="l">
              <a:defRPr sz="17847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17240" y="18310277"/>
            <a:ext cx="26010553" cy="9450136"/>
          </a:xfrm>
        </p:spPr>
        <p:txBody>
          <a:bodyPr anchor="b"/>
          <a:lstStyle>
            <a:lvl1pPr marL="0" indent="0">
              <a:buNone/>
              <a:defRPr sz="8971">
                <a:solidFill>
                  <a:schemeClr val="tx1">
                    <a:tint val="75000"/>
                  </a:schemeClr>
                </a:solidFill>
              </a:defRPr>
            </a:lvl1pPr>
            <a:lvl2pPr marL="2038779" indent="0">
              <a:buNone/>
              <a:defRPr sz="8027">
                <a:solidFill>
                  <a:schemeClr val="tx1">
                    <a:tint val="75000"/>
                  </a:schemeClr>
                </a:solidFill>
              </a:defRPr>
            </a:lvl2pPr>
            <a:lvl3pPr marL="4077557" indent="0">
              <a:buNone/>
              <a:defRPr sz="7177">
                <a:solidFill>
                  <a:schemeClr val="tx1">
                    <a:tint val="75000"/>
                  </a:schemeClr>
                </a:solidFill>
              </a:defRPr>
            </a:lvl3pPr>
            <a:lvl4pPr marL="6116340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4pPr>
            <a:lvl5pPr marL="8155127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5pPr>
            <a:lvl6pPr marL="10193905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6pPr>
            <a:lvl7pPr marL="12232684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7pPr>
            <a:lvl8pPr marL="14271463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8pPr>
            <a:lvl9pPr marL="16310240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0A2C2-B09B-0C46-9FCC-5AC385BE2970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94528-C7FB-3640-A35E-EFE6D5CCD3B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4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30033" y="10080172"/>
            <a:ext cx="13515287" cy="28510424"/>
          </a:xfrm>
        </p:spPr>
        <p:txBody>
          <a:bodyPr/>
          <a:lstStyle>
            <a:lvl1pPr>
              <a:defRPr sz="12465"/>
            </a:lvl1pPr>
            <a:lvl2pPr>
              <a:defRPr sz="10671"/>
            </a:lvl2pPr>
            <a:lvl3pPr>
              <a:defRPr sz="8971"/>
            </a:lvl3pPr>
            <a:lvl4pPr>
              <a:defRPr sz="8027"/>
            </a:lvl4pPr>
            <a:lvl5pPr>
              <a:defRPr sz="8027"/>
            </a:lvl5pPr>
            <a:lvl6pPr>
              <a:defRPr sz="8027"/>
            </a:lvl6pPr>
            <a:lvl7pPr>
              <a:defRPr sz="8027"/>
            </a:lvl7pPr>
            <a:lvl8pPr>
              <a:defRPr sz="8027"/>
            </a:lvl8pPr>
            <a:lvl9pPr>
              <a:defRPr sz="802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555331" y="10080172"/>
            <a:ext cx="13515287" cy="28510424"/>
          </a:xfrm>
        </p:spPr>
        <p:txBody>
          <a:bodyPr/>
          <a:lstStyle>
            <a:lvl1pPr>
              <a:defRPr sz="12465"/>
            </a:lvl1pPr>
            <a:lvl2pPr>
              <a:defRPr sz="10671"/>
            </a:lvl2pPr>
            <a:lvl3pPr>
              <a:defRPr sz="8971"/>
            </a:lvl3pPr>
            <a:lvl4pPr>
              <a:defRPr sz="8027"/>
            </a:lvl4pPr>
            <a:lvl5pPr>
              <a:defRPr sz="8027"/>
            </a:lvl5pPr>
            <a:lvl6pPr>
              <a:defRPr sz="8027"/>
            </a:lvl6pPr>
            <a:lvl7pPr>
              <a:defRPr sz="8027"/>
            </a:lvl7pPr>
            <a:lvl8pPr>
              <a:defRPr sz="8027"/>
            </a:lvl8pPr>
            <a:lvl9pPr>
              <a:defRPr sz="802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59EF3-737E-614D-BBBC-6EA762AFFE20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CF78A-AD75-AC4F-A3C5-435F4DF0801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0033" y="9670146"/>
            <a:ext cx="13520601" cy="4030057"/>
          </a:xfrm>
        </p:spPr>
        <p:txBody>
          <a:bodyPr anchor="b"/>
          <a:lstStyle>
            <a:lvl1pPr marL="0" indent="0">
              <a:buNone/>
              <a:defRPr sz="10671" b="1"/>
            </a:lvl1pPr>
            <a:lvl2pPr marL="2038779" indent="0">
              <a:buNone/>
              <a:defRPr sz="8971" b="1"/>
            </a:lvl2pPr>
            <a:lvl3pPr marL="4077557" indent="0">
              <a:buNone/>
              <a:defRPr sz="8027" b="1"/>
            </a:lvl3pPr>
            <a:lvl4pPr marL="6116340" indent="0">
              <a:buNone/>
              <a:defRPr sz="7177" b="1"/>
            </a:lvl4pPr>
            <a:lvl5pPr marL="8155127" indent="0">
              <a:buNone/>
              <a:defRPr sz="7177" b="1"/>
            </a:lvl5pPr>
            <a:lvl6pPr marL="10193905" indent="0">
              <a:buNone/>
              <a:defRPr sz="7177" b="1"/>
            </a:lvl6pPr>
            <a:lvl7pPr marL="12232684" indent="0">
              <a:buNone/>
              <a:defRPr sz="7177" b="1"/>
            </a:lvl7pPr>
            <a:lvl8pPr marL="14271463" indent="0">
              <a:buNone/>
              <a:defRPr sz="7177" b="1"/>
            </a:lvl8pPr>
            <a:lvl9pPr marL="16310240" indent="0">
              <a:buNone/>
              <a:defRPr sz="717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30033" y="13700203"/>
            <a:ext cx="13520601" cy="24890370"/>
          </a:xfrm>
        </p:spPr>
        <p:txBody>
          <a:bodyPr/>
          <a:lstStyle>
            <a:lvl1pPr>
              <a:defRPr sz="10671"/>
            </a:lvl1pPr>
            <a:lvl2pPr>
              <a:defRPr sz="8971"/>
            </a:lvl2pPr>
            <a:lvl3pPr>
              <a:defRPr sz="8027"/>
            </a:lvl3pPr>
            <a:lvl4pPr>
              <a:defRPr sz="7177"/>
            </a:lvl4pPr>
            <a:lvl5pPr>
              <a:defRPr sz="7177"/>
            </a:lvl5pPr>
            <a:lvl6pPr>
              <a:defRPr sz="7177"/>
            </a:lvl6pPr>
            <a:lvl7pPr>
              <a:defRPr sz="7177"/>
            </a:lvl7pPr>
            <a:lvl8pPr>
              <a:defRPr sz="7177"/>
            </a:lvl8pPr>
            <a:lvl9pPr>
              <a:defRPr sz="717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544707" y="9670146"/>
            <a:ext cx="13525912" cy="4030057"/>
          </a:xfrm>
        </p:spPr>
        <p:txBody>
          <a:bodyPr anchor="b"/>
          <a:lstStyle>
            <a:lvl1pPr marL="0" indent="0">
              <a:buNone/>
              <a:defRPr sz="10671" b="1"/>
            </a:lvl1pPr>
            <a:lvl2pPr marL="2038779" indent="0">
              <a:buNone/>
              <a:defRPr sz="8971" b="1"/>
            </a:lvl2pPr>
            <a:lvl3pPr marL="4077557" indent="0">
              <a:buNone/>
              <a:defRPr sz="8027" b="1"/>
            </a:lvl3pPr>
            <a:lvl4pPr marL="6116340" indent="0">
              <a:buNone/>
              <a:defRPr sz="7177" b="1"/>
            </a:lvl4pPr>
            <a:lvl5pPr marL="8155127" indent="0">
              <a:buNone/>
              <a:defRPr sz="7177" b="1"/>
            </a:lvl5pPr>
            <a:lvl6pPr marL="10193905" indent="0">
              <a:buNone/>
              <a:defRPr sz="7177" b="1"/>
            </a:lvl6pPr>
            <a:lvl7pPr marL="12232684" indent="0">
              <a:buNone/>
              <a:defRPr sz="7177" b="1"/>
            </a:lvl7pPr>
            <a:lvl8pPr marL="14271463" indent="0">
              <a:buNone/>
              <a:defRPr sz="7177" b="1"/>
            </a:lvl8pPr>
            <a:lvl9pPr marL="16310240" indent="0">
              <a:buNone/>
              <a:defRPr sz="717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544707" y="13700203"/>
            <a:ext cx="13525912" cy="24890370"/>
          </a:xfrm>
        </p:spPr>
        <p:txBody>
          <a:bodyPr/>
          <a:lstStyle>
            <a:lvl1pPr>
              <a:defRPr sz="10671"/>
            </a:lvl1pPr>
            <a:lvl2pPr>
              <a:defRPr sz="8971"/>
            </a:lvl2pPr>
            <a:lvl3pPr>
              <a:defRPr sz="8027"/>
            </a:lvl3pPr>
            <a:lvl4pPr>
              <a:defRPr sz="7177"/>
            </a:lvl4pPr>
            <a:lvl5pPr>
              <a:defRPr sz="7177"/>
            </a:lvl5pPr>
            <a:lvl6pPr>
              <a:defRPr sz="7177"/>
            </a:lvl6pPr>
            <a:lvl7pPr>
              <a:defRPr sz="7177"/>
            </a:lvl7pPr>
            <a:lvl8pPr>
              <a:defRPr sz="7177"/>
            </a:lvl8pPr>
            <a:lvl9pPr>
              <a:defRPr sz="717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0BA8C1-2E3C-2A49-9406-8D3103A97B1B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8354B-18A6-C740-B63B-B07E26E1D9E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656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305EF-9A03-2341-B787-AAC14B7B2531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0B27E-0F61-284D-A0A8-525C5EBD65B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45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227062-56BA-5B40-9BC0-96415C37AC78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5657E-271B-974E-9966-4FF053D2289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97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0045" y="1720026"/>
            <a:ext cx="10067403" cy="7320108"/>
          </a:xfrm>
        </p:spPr>
        <p:txBody>
          <a:bodyPr anchor="b"/>
          <a:lstStyle>
            <a:lvl1pPr algn="l">
              <a:defRPr sz="8971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64004" y="1720028"/>
            <a:ext cx="17106613" cy="36870548"/>
          </a:xfrm>
        </p:spPr>
        <p:txBody>
          <a:bodyPr/>
          <a:lstStyle>
            <a:lvl1pPr>
              <a:defRPr sz="14259"/>
            </a:lvl1pPr>
            <a:lvl2pPr>
              <a:defRPr sz="12465"/>
            </a:lvl2pPr>
            <a:lvl3pPr>
              <a:defRPr sz="10671"/>
            </a:lvl3pPr>
            <a:lvl4pPr>
              <a:defRPr sz="8971"/>
            </a:lvl4pPr>
            <a:lvl5pPr>
              <a:defRPr sz="8971"/>
            </a:lvl5pPr>
            <a:lvl6pPr>
              <a:defRPr sz="8971"/>
            </a:lvl6pPr>
            <a:lvl7pPr>
              <a:defRPr sz="8971"/>
            </a:lvl7pPr>
            <a:lvl8pPr>
              <a:defRPr sz="8971"/>
            </a:lvl8pPr>
            <a:lvl9pPr>
              <a:defRPr sz="897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30045" y="9040156"/>
            <a:ext cx="10067403" cy="29550440"/>
          </a:xfrm>
        </p:spPr>
        <p:txBody>
          <a:bodyPr/>
          <a:lstStyle>
            <a:lvl1pPr marL="0" indent="0">
              <a:buNone/>
              <a:defRPr sz="6232"/>
            </a:lvl1pPr>
            <a:lvl2pPr marL="2038779" indent="0">
              <a:buNone/>
              <a:defRPr sz="5383"/>
            </a:lvl2pPr>
            <a:lvl3pPr marL="4077557" indent="0">
              <a:buNone/>
              <a:defRPr sz="4438"/>
            </a:lvl3pPr>
            <a:lvl4pPr marL="6116340" indent="0">
              <a:buNone/>
              <a:defRPr sz="4060"/>
            </a:lvl4pPr>
            <a:lvl5pPr marL="8155127" indent="0">
              <a:buNone/>
              <a:defRPr sz="4060"/>
            </a:lvl5pPr>
            <a:lvl6pPr marL="10193905" indent="0">
              <a:buNone/>
              <a:defRPr sz="4060"/>
            </a:lvl6pPr>
            <a:lvl7pPr marL="12232684" indent="0">
              <a:buNone/>
              <a:defRPr sz="4060"/>
            </a:lvl7pPr>
            <a:lvl8pPr marL="14271463" indent="0">
              <a:buNone/>
              <a:defRPr sz="4060"/>
            </a:lvl8pPr>
            <a:lvl9pPr marL="16310240" indent="0">
              <a:buNone/>
              <a:defRPr sz="40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526EA-AA25-0849-AD63-D2424FF34927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D1D6-43C4-A043-86F2-8F8B5CC0ED2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515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7942" y="30240447"/>
            <a:ext cx="18360390" cy="3570055"/>
          </a:xfrm>
        </p:spPr>
        <p:txBody>
          <a:bodyPr anchor="b"/>
          <a:lstStyle>
            <a:lvl1pPr algn="l">
              <a:defRPr sz="8971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97942" y="3860057"/>
            <a:ext cx="18360390" cy="25920383"/>
          </a:xfrm>
        </p:spPr>
        <p:txBody>
          <a:bodyPr rtlCol="0">
            <a:normAutofit/>
          </a:bodyPr>
          <a:lstStyle>
            <a:lvl1pPr marL="0" indent="0">
              <a:buNone/>
              <a:defRPr sz="14259"/>
            </a:lvl1pPr>
            <a:lvl2pPr marL="2038779" indent="0">
              <a:buNone/>
              <a:defRPr sz="12465"/>
            </a:lvl2pPr>
            <a:lvl3pPr marL="4077557" indent="0">
              <a:buNone/>
              <a:defRPr sz="10671"/>
            </a:lvl3pPr>
            <a:lvl4pPr marL="6116340" indent="0">
              <a:buNone/>
              <a:defRPr sz="8971"/>
            </a:lvl4pPr>
            <a:lvl5pPr marL="8155127" indent="0">
              <a:buNone/>
              <a:defRPr sz="8971"/>
            </a:lvl5pPr>
            <a:lvl6pPr marL="10193905" indent="0">
              <a:buNone/>
              <a:defRPr sz="8971"/>
            </a:lvl6pPr>
            <a:lvl7pPr marL="12232684" indent="0">
              <a:buNone/>
              <a:defRPr sz="8971"/>
            </a:lvl7pPr>
            <a:lvl8pPr marL="14271463" indent="0">
              <a:buNone/>
              <a:defRPr sz="8971"/>
            </a:lvl8pPr>
            <a:lvl9pPr marL="16310240" indent="0">
              <a:buNone/>
              <a:defRPr sz="8971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97942" y="33810503"/>
            <a:ext cx="18360390" cy="5070072"/>
          </a:xfrm>
        </p:spPr>
        <p:txBody>
          <a:bodyPr/>
          <a:lstStyle>
            <a:lvl1pPr marL="0" indent="0">
              <a:buNone/>
              <a:defRPr sz="6232"/>
            </a:lvl1pPr>
            <a:lvl2pPr marL="2038779" indent="0">
              <a:buNone/>
              <a:defRPr sz="5383"/>
            </a:lvl2pPr>
            <a:lvl3pPr marL="4077557" indent="0">
              <a:buNone/>
              <a:defRPr sz="4438"/>
            </a:lvl3pPr>
            <a:lvl4pPr marL="6116340" indent="0">
              <a:buNone/>
              <a:defRPr sz="4060"/>
            </a:lvl4pPr>
            <a:lvl5pPr marL="8155127" indent="0">
              <a:buNone/>
              <a:defRPr sz="4060"/>
            </a:lvl5pPr>
            <a:lvl6pPr marL="10193905" indent="0">
              <a:buNone/>
              <a:defRPr sz="4060"/>
            </a:lvl6pPr>
            <a:lvl7pPr marL="12232684" indent="0">
              <a:buNone/>
              <a:defRPr sz="4060"/>
            </a:lvl7pPr>
            <a:lvl8pPr marL="14271463" indent="0">
              <a:buNone/>
              <a:defRPr sz="4060"/>
            </a:lvl8pPr>
            <a:lvl9pPr marL="16310240" indent="0">
              <a:buNone/>
              <a:defRPr sz="40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00B80-4269-0040-91EB-E4EBB378EAED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E0CC7-63C8-BA43-A94D-9ECE4B2746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714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530350" y="1730375"/>
            <a:ext cx="27539950" cy="719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1813" tIns="215899" rIns="431813" bIns="2158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530350" y="10079038"/>
            <a:ext cx="27539950" cy="285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1813" tIns="215899" rIns="431813" bIns="2158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530350" y="40039925"/>
            <a:ext cx="7138988" cy="2300288"/>
          </a:xfrm>
          <a:prstGeom prst="rect">
            <a:avLst/>
          </a:prstGeom>
        </p:spPr>
        <p:txBody>
          <a:bodyPr vert="horz" wrap="square" lIns="431813" tIns="215899" rIns="431813" bIns="215899" numCol="1" anchor="ctr" anchorCtr="0" compatLnSpc="1">
            <a:prstTxWarp prst="textNoShape">
              <a:avLst/>
            </a:prstTxWarp>
          </a:bodyPr>
          <a:lstStyle>
            <a:lvl1pPr>
              <a:defRPr sz="5300">
                <a:solidFill>
                  <a:srgbClr val="898989"/>
                </a:solidFill>
              </a:defRPr>
            </a:lvl1pPr>
          </a:lstStyle>
          <a:p>
            <a:fld id="{9CDD7170-DCDB-1048-AFF8-6A092D0ADC58}" type="datetimeFigureOut">
              <a:rPr lang="pt-BR" altLang="pt-BR"/>
              <a:pPr/>
              <a:t>21/09/2021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455275" y="40039925"/>
            <a:ext cx="9690100" cy="2300288"/>
          </a:xfrm>
          <a:prstGeom prst="rect">
            <a:avLst/>
          </a:prstGeom>
        </p:spPr>
        <p:txBody>
          <a:bodyPr vert="horz" wrap="square" lIns="431813" tIns="215899" rIns="431813" bIns="215899" numCol="1" anchor="ctr" anchorCtr="0" compatLnSpc="1">
            <a:prstTxWarp prst="textNoShape">
              <a:avLst/>
            </a:prstTxWarp>
          </a:bodyPr>
          <a:lstStyle>
            <a:lvl1pPr algn="ctr">
              <a:defRPr sz="5300">
                <a:solidFill>
                  <a:srgbClr val="898989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1931313" y="40039925"/>
            <a:ext cx="7138987" cy="2300288"/>
          </a:xfrm>
          <a:prstGeom prst="rect">
            <a:avLst/>
          </a:prstGeom>
        </p:spPr>
        <p:txBody>
          <a:bodyPr vert="horz" wrap="square" lIns="431813" tIns="215899" rIns="431813" bIns="215899" numCol="1" anchor="ctr" anchorCtr="0" compatLnSpc="1">
            <a:prstTxWarp prst="textNoShape">
              <a:avLst/>
            </a:prstTxWarp>
          </a:bodyPr>
          <a:lstStyle>
            <a:lvl1pPr algn="r">
              <a:defRPr sz="5300">
                <a:solidFill>
                  <a:srgbClr val="898989"/>
                </a:solidFill>
              </a:defRPr>
            </a:lvl1pPr>
          </a:lstStyle>
          <a:p>
            <a:fld id="{B9F06F92-1086-8A40-BF3D-76D8D199C5B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076700" rtl="0" eaLnBrk="1" fontAlgn="base" hangingPunct="1">
        <a:spcBef>
          <a:spcPct val="0"/>
        </a:spcBef>
        <a:spcAft>
          <a:spcPct val="0"/>
        </a:spcAft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076700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2pPr>
      <a:lvl3pPr algn="ctr" defTabSz="4076700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3pPr>
      <a:lvl4pPr algn="ctr" defTabSz="4076700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4pPr>
      <a:lvl5pPr algn="ctr" defTabSz="4076700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5pPr>
      <a:lvl6pPr marL="431734" algn="ctr" defTabSz="4077487" rtl="0" eaLnBrk="1" fontAlgn="base" hangingPunct="1">
        <a:spcBef>
          <a:spcPct val="0"/>
        </a:spcBef>
        <a:spcAft>
          <a:spcPct val="0"/>
        </a:spcAft>
        <a:defRPr sz="19641">
          <a:solidFill>
            <a:schemeClr val="tx1"/>
          </a:solidFill>
          <a:latin typeface="Calibri" pitchFamily="34" charset="0"/>
        </a:defRPr>
      </a:lvl6pPr>
      <a:lvl7pPr marL="863468" algn="ctr" defTabSz="4077487" rtl="0" eaLnBrk="1" fontAlgn="base" hangingPunct="1">
        <a:spcBef>
          <a:spcPct val="0"/>
        </a:spcBef>
        <a:spcAft>
          <a:spcPct val="0"/>
        </a:spcAft>
        <a:defRPr sz="19641">
          <a:solidFill>
            <a:schemeClr val="tx1"/>
          </a:solidFill>
          <a:latin typeface="Calibri" pitchFamily="34" charset="0"/>
        </a:defRPr>
      </a:lvl7pPr>
      <a:lvl8pPr marL="1295202" algn="ctr" defTabSz="4077487" rtl="0" eaLnBrk="1" fontAlgn="base" hangingPunct="1">
        <a:spcBef>
          <a:spcPct val="0"/>
        </a:spcBef>
        <a:spcAft>
          <a:spcPct val="0"/>
        </a:spcAft>
        <a:defRPr sz="19641">
          <a:solidFill>
            <a:schemeClr val="tx1"/>
          </a:solidFill>
          <a:latin typeface="Calibri" pitchFamily="34" charset="0"/>
        </a:defRPr>
      </a:lvl8pPr>
      <a:lvl9pPr marL="1726936" algn="ctr" defTabSz="4077487" rtl="0" eaLnBrk="1" fontAlgn="base" hangingPunct="1">
        <a:spcBef>
          <a:spcPct val="0"/>
        </a:spcBef>
        <a:spcAft>
          <a:spcPct val="0"/>
        </a:spcAft>
        <a:defRPr sz="19641">
          <a:solidFill>
            <a:schemeClr val="tx1"/>
          </a:solidFill>
          <a:latin typeface="Calibri" pitchFamily="34" charset="0"/>
        </a:defRPr>
      </a:lvl9pPr>
    </p:titleStyle>
    <p:bodyStyle>
      <a:lvl1pPr marL="1528763" indent="-1528763" algn="l" defTabSz="40767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2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525" indent="-1273175" algn="l" defTabSz="40767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95875" indent="-1019175" algn="l" defTabSz="40767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134225" indent="-1019175" algn="l" defTabSz="40767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4163" indent="-1019175" algn="l" defTabSz="40767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13288" indent="-1019395" algn="l" defTabSz="4077557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6pPr>
      <a:lvl7pPr marL="13252071" indent="-1019395" algn="l" defTabSz="4077557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7pPr>
      <a:lvl8pPr marL="15290853" indent="-1019395" algn="l" defTabSz="4077557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8pPr>
      <a:lvl9pPr marL="17329637" indent="-1019395" algn="l" defTabSz="4077557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1pPr>
      <a:lvl2pPr marL="2038779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2pPr>
      <a:lvl3pPr marL="4077557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3pPr>
      <a:lvl4pPr marL="6116340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4pPr>
      <a:lvl5pPr marL="8155127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5pPr>
      <a:lvl6pPr marL="10193905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6pPr>
      <a:lvl7pPr marL="12232684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7pPr>
      <a:lvl8pPr marL="14271463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8pPr>
      <a:lvl9pPr marL="16310240" algn="l" defTabSz="4077557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tângulo 2"/>
          <p:cNvSpPr>
            <a:spLocks noChangeArrowheads="1"/>
          </p:cNvSpPr>
          <p:nvPr/>
        </p:nvSpPr>
        <p:spPr bwMode="auto">
          <a:xfrm>
            <a:off x="803275" y="22874557"/>
            <a:ext cx="13916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just"/>
            <a:r>
              <a:rPr lang="pt-BR" sz="3000" dirty="0">
                <a:latin typeface="Arial" pitchFamily="34" charset="0"/>
                <a:cs typeface="Arial" pitchFamily="34" charset="0"/>
              </a:rPr>
              <a:t>Texto em fonte Arial, tamanho 30, com formatação justificada. Espaçamento simples. Norma de referências: ABNT. Permitido o uso de tabelas e imagens.  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17320" y="3585492"/>
            <a:ext cx="28618539" cy="948931"/>
          </a:xfrm>
          <a:prstGeom prst="rect">
            <a:avLst/>
          </a:prstGeom>
          <a:solidFill>
            <a:srgbClr val="DBEEF4"/>
          </a:solidFill>
          <a:ln>
            <a:noFill/>
          </a:ln>
          <a:effectLst>
            <a:outerShdw blurRad="63500" dist="26940" algn="ctr" rotWithShape="0">
              <a:schemeClr val="accent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318" tIns="43157" rIns="86318" bIns="43157">
            <a:spAutoFit/>
          </a:bodyPr>
          <a:lstStyle/>
          <a:p>
            <a:pPr algn="ctr"/>
            <a:r>
              <a:rPr lang="pt-BR" altLang="pt-BR" sz="5600" b="1" dirty="0">
                <a:latin typeface="Arial" charset="0"/>
                <a:ea typeface="Arial" charset="0"/>
                <a:cs typeface="Arial" charset="0"/>
              </a:rPr>
              <a:t>TÍTULO EM CAIXA ALTA, FONTE ARIAL, TAMANHO 120 </a:t>
            </a:r>
            <a:endParaRPr lang="pt-BR" altLang="pt-BR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731838" y="7242175"/>
            <a:ext cx="13987462" cy="101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8" tIns="43157" rIns="86318" bIns="43157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just"/>
            <a:r>
              <a:rPr lang="pt-BR" sz="3000" dirty="0">
                <a:latin typeface="Arial" pitchFamily="34" charset="0"/>
                <a:cs typeface="Arial" pitchFamily="34" charset="0"/>
              </a:rPr>
              <a:t>Texto em fonte Arial, tamanho 30, com formatação justificada. Espaçamento simples. Norma de referências: ABNT. </a:t>
            </a:r>
          </a:p>
        </p:txBody>
      </p:sp>
      <p:sp>
        <p:nvSpPr>
          <p:cNvPr id="15366" name="Retângulo 51"/>
          <p:cNvSpPr>
            <a:spLocks noChangeArrowheads="1"/>
          </p:cNvSpPr>
          <p:nvPr/>
        </p:nvSpPr>
        <p:spPr bwMode="auto">
          <a:xfrm>
            <a:off x="860045" y="4790464"/>
            <a:ext cx="28640511" cy="1472151"/>
          </a:xfrm>
          <a:prstGeom prst="rect">
            <a:avLst/>
          </a:prstGeom>
          <a:noFill/>
          <a:ln>
            <a:noFill/>
          </a:ln>
        </p:spPr>
        <p:txBody>
          <a:bodyPr wrap="square" lIns="86318" tIns="43157" rIns="86318" bIns="43157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 eaLnBrk="1" hangingPunct="1"/>
            <a:r>
              <a:rPr lang="pt-BR" altLang="pt-BR" sz="3000" b="1" dirty="0">
                <a:latin typeface="Arial" charset="0"/>
                <a:ea typeface="Arial" charset="0"/>
                <a:cs typeface="Arial" charset="0"/>
              </a:rPr>
              <a:t>SOBRENOME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, Nome¹; </a:t>
            </a:r>
            <a:r>
              <a:rPr lang="pt-BR" altLang="pt-BR" sz="3000" b="1" dirty="0">
                <a:latin typeface="Arial" charset="0"/>
                <a:ea typeface="Arial" charset="0"/>
                <a:cs typeface="Arial" charset="0"/>
              </a:rPr>
              <a:t>SOBRENOME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, Nome²; </a:t>
            </a:r>
            <a:r>
              <a:rPr lang="pt-BR" altLang="pt-BR" sz="3000" b="1" dirty="0">
                <a:latin typeface="Arial" charset="0"/>
                <a:ea typeface="Arial" charset="0"/>
                <a:cs typeface="Arial" charset="0"/>
              </a:rPr>
              <a:t>SOBRENOME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, Nome</a:t>
            </a:r>
            <a:r>
              <a:rPr lang="pt-BR" altLang="pt-BR" sz="3000" baseline="300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; </a:t>
            </a:r>
            <a:r>
              <a:rPr lang="pt-BR" altLang="pt-BR" sz="3000" b="1" dirty="0">
                <a:latin typeface="Arial" charset="0"/>
                <a:ea typeface="Arial" charset="0"/>
                <a:cs typeface="Arial" charset="0"/>
              </a:rPr>
              <a:t>SOBRENOME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, Nome³, </a:t>
            </a:r>
            <a:r>
              <a:rPr lang="pt-BR" altLang="pt-BR" sz="3000" b="1" dirty="0">
                <a:latin typeface="Arial" charset="0"/>
                <a:ea typeface="Arial" charset="0"/>
                <a:cs typeface="Arial" charset="0"/>
              </a:rPr>
              <a:t>SOBRENOME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, Nome</a:t>
            </a:r>
            <a:r>
              <a:rPr lang="pt-BR" altLang="pt-BR" sz="3000" baseline="30000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altLang="pt-BR" sz="3000" b="1" dirty="0">
                <a:latin typeface="Arial" charset="0"/>
                <a:ea typeface="Arial" charset="0"/>
                <a:cs typeface="Arial" charset="0"/>
              </a:rPr>
              <a:t>SOBRENOME</a:t>
            </a:r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, Nome</a:t>
            </a:r>
            <a:r>
              <a:rPr lang="pt-BR" altLang="pt-BR" sz="3000" baseline="30000" dirty="0"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pPr algn="ctr" eaLnBrk="1" hangingPunct="1"/>
            <a:r>
              <a:rPr lang="pt-BR" altLang="pt-BR" sz="3000" dirty="0">
                <a:latin typeface="Arial" charset="0"/>
                <a:ea typeface="Arial" charset="0"/>
                <a:cs typeface="Arial" charset="0"/>
              </a:rPr>
              <a:t>¹Titulação e Instituição por autor</a:t>
            </a:r>
          </a:p>
          <a:p>
            <a:pPr algn="ctr" eaLnBrk="1" hangingPunct="1"/>
            <a:r>
              <a:rPr lang="pt-BR" altLang="pt-BR" sz="3000" b="1" dirty="0">
                <a:latin typeface="Arial" charset="0"/>
                <a:ea typeface="Arial" charset="0"/>
                <a:cs typeface="Arial" charset="0"/>
              </a:rPr>
              <a:t>Centro Universitário Uniamérica – </a:t>
            </a:r>
            <a:r>
              <a:rPr lang="pt-BR" sz="3000" b="1" i="0" dirty="0">
                <a:effectLst/>
                <a:latin typeface="arial" panose="020B0604020202020204" pitchFamily="34" charset="0"/>
              </a:rPr>
              <a:t>Rua Alexander Fleming, 2194, Edifício Charles Darwin (Térreo, Toledo - PR, 85919-899</a:t>
            </a:r>
            <a:endParaRPr lang="pt-BR" altLang="pt-BR" sz="3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8" name="Retângulo 2"/>
          <p:cNvSpPr>
            <a:spLocks noChangeArrowheads="1"/>
          </p:cNvSpPr>
          <p:nvPr/>
        </p:nvSpPr>
        <p:spPr bwMode="auto">
          <a:xfrm>
            <a:off x="16014700" y="23053675"/>
            <a:ext cx="137858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BR" altLang="pt-BR" sz="3022"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5368" name="Rectangle 74"/>
          <p:cNvSpPr>
            <a:spLocks noChangeArrowheads="1"/>
          </p:cNvSpPr>
          <p:nvPr/>
        </p:nvSpPr>
        <p:spPr bwMode="auto">
          <a:xfrm>
            <a:off x="0" y="10160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endParaRPr lang="pt-BR" altLang="pt-BR" sz="1700">
              <a:ea typeface="Arial" charset="0"/>
              <a:cs typeface="Arial" charset="0"/>
            </a:endParaRPr>
          </a:p>
        </p:txBody>
      </p:sp>
      <p:sp>
        <p:nvSpPr>
          <p:cNvPr id="15369" name="Rectangle 110"/>
          <p:cNvSpPr>
            <a:spLocks noChangeArrowheads="1"/>
          </p:cNvSpPr>
          <p:nvPr/>
        </p:nvSpPr>
        <p:spPr bwMode="auto">
          <a:xfrm>
            <a:off x="0" y="10160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endParaRPr lang="pt-BR" altLang="pt-BR" sz="1700">
              <a:ea typeface="Arial" charset="0"/>
              <a:cs typeface="Arial" charset="0"/>
            </a:endParaRPr>
          </a:p>
        </p:txBody>
      </p:sp>
      <p:sp>
        <p:nvSpPr>
          <p:cNvPr id="15370" name="Rectangle 228"/>
          <p:cNvSpPr>
            <a:spLocks noChangeArrowheads="1"/>
          </p:cNvSpPr>
          <p:nvPr/>
        </p:nvSpPr>
        <p:spPr bwMode="auto">
          <a:xfrm>
            <a:off x="-61913" y="132080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endParaRPr lang="pt-BR" altLang="pt-BR" sz="1700">
              <a:ea typeface="Arial" charset="0"/>
              <a:cs typeface="Arial" charset="0"/>
            </a:endParaRPr>
          </a:p>
        </p:txBody>
      </p: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781304" y="22040352"/>
            <a:ext cx="13888126" cy="712095"/>
            <a:chOff x="12912" y="5927"/>
            <a:chExt cx="5952" cy="460"/>
          </a:xfrm>
          <a:solidFill>
            <a:srgbClr val="002060"/>
          </a:solidFill>
        </p:grpSpPr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>
              <a:off x="12912" y="5927"/>
              <a:ext cx="5952" cy="46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pt-BR" sz="1794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13008" y="5928"/>
              <a:ext cx="5760" cy="4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altLang="pt-BR" sz="3777" b="1" dirty="0">
                  <a:solidFill>
                    <a:schemeClr val="bg1"/>
                  </a:solidFill>
                  <a:latin typeface="Times New Roman" charset="0"/>
                  <a:cs typeface="Times New Roman" charset="0"/>
                </a:rPr>
                <a:t>MÉTODO</a:t>
              </a:r>
              <a:endParaRPr lang="pt-BR" altLang="pt-BR" sz="4060" b="1" dirty="0">
                <a:solidFill>
                  <a:schemeClr val="bg1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731083" y="6416033"/>
            <a:ext cx="13888126" cy="715192"/>
            <a:chOff x="12912" y="5762"/>
            <a:chExt cx="5952" cy="462"/>
          </a:xfrm>
          <a:solidFill>
            <a:srgbClr val="002060"/>
          </a:solidFill>
        </p:grpSpPr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>
              <a:off x="12912" y="5762"/>
              <a:ext cx="5952" cy="46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pt-BR" sz="1794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13008" y="5789"/>
              <a:ext cx="5760" cy="4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altLang="pt-BR" sz="3777" b="1" dirty="0">
                  <a:solidFill>
                    <a:schemeClr val="bg1"/>
                  </a:solidFill>
                  <a:latin typeface="Times New Roman" charset="0"/>
                  <a:cs typeface="Times New Roman" charset="0"/>
                </a:rPr>
                <a:t>INTRODUÇÃO</a:t>
              </a:r>
              <a:endParaRPr lang="pt-BR" altLang="pt-BR" sz="4060" b="1" dirty="0">
                <a:solidFill>
                  <a:schemeClr val="bg1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47" name="Group 23"/>
          <p:cNvGrpSpPr>
            <a:grpSpLocks/>
          </p:cNvGrpSpPr>
          <p:nvPr/>
        </p:nvGrpSpPr>
        <p:grpSpPr bwMode="auto">
          <a:xfrm>
            <a:off x="15533688" y="6416033"/>
            <a:ext cx="13888126" cy="712095"/>
            <a:chOff x="12912" y="5927"/>
            <a:chExt cx="5952" cy="460"/>
          </a:xfrm>
          <a:solidFill>
            <a:srgbClr val="002060"/>
          </a:solidFill>
        </p:grpSpPr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12912" y="5927"/>
              <a:ext cx="5952" cy="46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pt-BR" sz="1794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13008" y="5928"/>
              <a:ext cx="5760" cy="4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altLang="pt-BR" sz="3777" b="1" dirty="0">
                  <a:solidFill>
                    <a:schemeClr val="bg1"/>
                  </a:solidFill>
                  <a:ea typeface="+mn-ea"/>
                  <a:cs typeface="Arial" panose="020B0604020202020204" pitchFamily="34" charset="0"/>
                </a:rPr>
                <a:t>RESULTADOS E DISCUSSÃO</a:t>
              </a:r>
              <a:endParaRPr lang="pt-BR" altLang="pt-BR" sz="4060" b="1" dirty="0">
                <a:solidFill>
                  <a:schemeClr val="bg1"/>
                </a:solidFill>
                <a:ea typeface="+mn-ea"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5584619" y="39674327"/>
            <a:ext cx="13888126" cy="722932"/>
            <a:chOff x="12912" y="5927"/>
            <a:chExt cx="5952" cy="467"/>
          </a:xfrm>
          <a:solidFill>
            <a:srgbClr val="002060"/>
          </a:solidFill>
        </p:grpSpPr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12912" y="5927"/>
              <a:ext cx="5952" cy="46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pt-BR" sz="1794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12998" y="5959"/>
              <a:ext cx="5760" cy="4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altLang="pt-BR" sz="3777" b="1" dirty="0">
                  <a:solidFill>
                    <a:schemeClr val="bg1"/>
                  </a:solidFill>
                  <a:ea typeface="+mn-ea"/>
                  <a:cs typeface="Arial" panose="020B0604020202020204" pitchFamily="34" charset="0"/>
                </a:rPr>
                <a:t>REFERÊNCIAS</a:t>
              </a:r>
              <a:endParaRPr lang="pt-BR" altLang="pt-BR" sz="4060" b="1" dirty="0"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15378" name="CaixaDeTexto 6"/>
          <p:cNvSpPr txBox="1">
            <a:spLocks noChangeArrowheads="1"/>
          </p:cNvSpPr>
          <p:nvPr/>
        </p:nvSpPr>
        <p:spPr bwMode="auto">
          <a:xfrm>
            <a:off x="25841325" y="37012563"/>
            <a:ext cx="1841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 sz="2900"/>
          </a:p>
        </p:txBody>
      </p:sp>
      <p:sp>
        <p:nvSpPr>
          <p:cNvPr id="15379" name="Text Box 7"/>
          <p:cNvSpPr txBox="1">
            <a:spLocks noChangeArrowheads="1"/>
          </p:cNvSpPr>
          <p:nvPr/>
        </p:nvSpPr>
        <p:spPr bwMode="auto">
          <a:xfrm>
            <a:off x="681968" y="18051882"/>
            <a:ext cx="13987462" cy="101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8" tIns="43157" rIns="86318" bIns="43157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just"/>
            <a:r>
              <a:rPr lang="pt-BR" sz="3000" dirty="0">
                <a:latin typeface="Arial" pitchFamily="34" charset="0"/>
                <a:cs typeface="Arial" pitchFamily="34" charset="0"/>
              </a:rPr>
              <a:t>Texto em fonte Arial, tamanho 30, com formatação justificada. Espaçamento simples. Norma de referências: ABNT. </a:t>
            </a:r>
          </a:p>
        </p:txBody>
      </p:sp>
      <p:grpSp>
        <p:nvGrpSpPr>
          <p:cNvPr id="61" name="Group 23"/>
          <p:cNvGrpSpPr>
            <a:grpSpLocks/>
          </p:cNvGrpSpPr>
          <p:nvPr/>
        </p:nvGrpSpPr>
        <p:grpSpPr bwMode="auto">
          <a:xfrm>
            <a:off x="15612430" y="34057703"/>
            <a:ext cx="13888126" cy="712095"/>
            <a:chOff x="12912" y="5927"/>
            <a:chExt cx="5952" cy="460"/>
          </a:xfrm>
          <a:solidFill>
            <a:srgbClr val="002060"/>
          </a:solidFill>
        </p:grpSpPr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12912" y="5927"/>
              <a:ext cx="5952" cy="46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pt-BR" sz="1794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13008" y="5928"/>
              <a:ext cx="5760" cy="4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altLang="pt-BR" sz="3777" b="1" dirty="0">
                  <a:solidFill>
                    <a:schemeClr val="bg1"/>
                  </a:solidFill>
                  <a:ea typeface="+mn-ea"/>
                  <a:cs typeface="Arial" panose="020B0604020202020204" pitchFamily="34" charset="0"/>
                </a:rPr>
                <a:t>CONCLUSÃO</a:t>
              </a:r>
              <a:endParaRPr lang="pt-BR" altLang="pt-BR" sz="4060" b="1" dirty="0">
                <a:solidFill>
                  <a:schemeClr val="bg1"/>
                </a:solidFill>
                <a:ea typeface="+mn-ea"/>
              </a:endParaRPr>
            </a:p>
          </p:txBody>
        </p:sp>
      </p:grpSp>
      <p:grpSp>
        <p:nvGrpSpPr>
          <p:cNvPr id="65" name="Group 23"/>
          <p:cNvGrpSpPr>
            <a:grpSpLocks/>
          </p:cNvGrpSpPr>
          <p:nvPr/>
        </p:nvGrpSpPr>
        <p:grpSpPr bwMode="auto">
          <a:xfrm>
            <a:off x="681968" y="17084393"/>
            <a:ext cx="13888126" cy="712095"/>
            <a:chOff x="12912" y="5927"/>
            <a:chExt cx="5952" cy="460"/>
          </a:xfrm>
          <a:solidFill>
            <a:srgbClr val="002060"/>
          </a:solidFill>
        </p:grpSpPr>
        <p:sp>
          <p:nvSpPr>
            <p:cNvPr id="66" name="AutoShape 24"/>
            <p:cNvSpPr>
              <a:spLocks noChangeArrowheads="1"/>
            </p:cNvSpPr>
            <p:nvPr/>
          </p:nvSpPr>
          <p:spPr bwMode="auto">
            <a:xfrm>
              <a:off x="12912" y="5927"/>
              <a:ext cx="5952" cy="46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pt-BR" sz="1794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13008" y="5928"/>
              <a:ext cx="5760" cy="4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altLang="pt-BR" sz="3777" b="1" dirty="0">
                  <a:solidFill>
                    <a:schemeClr val="bg1"/>
                  </a:solidFill>
                  <a:latin typeface="Times New Roman" charset="0"/>
                  <a:cs typeface="Times New Roman" charset="0"/>
                </a:rPr>
                <a:t>OBJETIVOS</a:t>
              </a:r>
              <a:endParaRPr lang="pt-BR" altLang="pt-BR" sz="4060" b="1" dirty="0">
                <a:solidFill>
                  <a:schemeClr val="bg1"/>
                </a:solidFill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15391" name="CaixaDeTexto 2"/>
          <p:cNvSpPr txBox="1">
            <a:spLocks noChangeArrowheads="1"/>
          </p:cNvSpPr>
          <p:nvPr/>
        </p:nvSpPr>
        <p:spPr bwMode="auto">
          <a:xfrm>
            <a:off x="15533688" y="40659292"/>
            <a:ext cx="13898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032000" indent="20478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489200" indent="20478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2946400" indent="20478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403600" indent="20478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Texto em fonte Arial, tamanho 20, com formatação justificada. Espaçamento simples. Norma de referências: ABNT.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xmlns="" id="{486D1EBD-9680-E046-BD59-657020F32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677" y="7404526"/>
            <a:ext cx="13989050" cy="101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8" tIns="43157" rIns="86318" bIns="43157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just"/>
            <a:r>
              <a:rPr lang="pt-BR" sz="3000" dirty="0">
                <a:latin typeface="Arial" pitchFamily="34" charset="0"/>
                <a:cs typeface="Arial" pitchFamily="34" charset="0"/>
              </a:rPr>
              <a:t>Texto em fonte Arial, tamanho 30, com formatação justificada. Espaçamento simples. Norma de referências: ABNT. Permitido o uso de tabelas e imagens.  </a:t>
            </a:r>
          </a:p>
        </p:txBody>
      </p:sp>
      <p:sp>
        <p:nvSpPr>
          <p:cNvPr id="60" name="Text Box 7">
            <a:extLst>
              <a:ext uri="{FF2B5EF4-FFF2-40B4-BE49-F238E27FC236}">
                <a16:creationId xmlns:a16="http://schemas.microsoft.com/office/drawing/2014/main" xmlns="" id="{FBF77241-D6C5-B347-98FC-5FA271B50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709" y="34921799"/>
            <a:ext cx="13987462" cy="101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8" tIns="43157" rIns="86318" bIns="43157">
            <a:spAutoFit/>
          </a:bodyPr>
          <a:lstStyle>
            <a:lvl1pPr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just"/>
            <a:r>
              <a:rPr lang="pt-BR" sz="3000" dirty="0">
                <a:latin typeface="Arial" pitchFamily="34" charset="0"/>
                <a:cs typeface="Arial" pitchFamily="34" charset="0"/>
              </a:rPr>
              <a:t>Texto em fonte Arial, tamanho 30, com formatação justificada. Espaçamento simples. Norma de referências: ABNT.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10E422C-F634-684F-A0DE-C71A130B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7" y="488904"/>
            <a:ext cx="7898346" cy="31593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DBB1938-72B4-42ED-9E90-D41C24C01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700" y="689601"/>
            <a:ext cx="7062489" cy="2670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NER - SIMPÓSIO NC 2018" id="{6CEA91E1-41B2-7046-8907-56D0654371C2}" vid="{E4DAF6F0-3367-114B-A399-F6C31AE6C22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3C4370622E02418A94F29B3BEA9A6D" ma:contentTypeVersion="14" ma:contentTypeDescription="Crie um novo documento." ma:contentTypeScope="" ma:versionID="5a46bf73a1e3ee91818fd28961c85937">
  <xsd:schema xmlns:xsd="http://www.w3.org/2001/XMLSchema" xmlns:xs="http://www.w3.org/2001/XMLSchema" xmlns:p="http://schemas.microsoft.com/office/2006/metadata/properties" xmlns:ns2="a261854c-4a4d-4089-a436-c32e82e32eaf" xmlns:ns3="8fd9eb61-dfb9-4969-bfc5-8e0afacbc54a" targetNamespace="http://schemas.microsoft.com/office/2006/metadata/properties" ma:root="true" ma:fieldsID="8840a78fb7fb2caf5755274ac9bc06ab" ns2:_="" ns3:_="">
    <xsd:import namespace="a261854c-4a4d-4089-a436-c32e82e32eaf"/>
    <xsd:import namespace="8fd9eb61-dfb9-4969-bfc5-8e0afacbc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1854c-4a4d-4089-a436-c32e82e32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d9eb61-dfb9-4969-bfc5-8e0afacbc54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a261854c-4a4d-4089-a436-c32e82e32ea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62138-B7F5-47EC-9ED6-DAA0A8ECFB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61854c-4a4d-4089-a436-c32e82e32eaf"/>
    <ds:schemaRef ds:uri="8fd9eb61-dfb9-4969-bfc5-8e0afacbc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5C8601-2976-4BAE-8A9F-FA383D00A6B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8fd9eb61-dfb9-4969-bfc5-8e0afacbc54a"/>
    <ds:schemaRef ds:uri="a261854c-4a4d-4089-a436-c32e82e32ea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631D0D-C507-40A4-B51C-DBA0CDF61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126</TotalTime>
  <Words>210</Words>
  <Application>Microsoft Office PowerPoint</Application>
  <PresentationFormat>Personalizar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Dayane Sabec Pereira</cp:lastModifiedBy>
  <cp:revision>7</cp:revision>
  <dcterms:created xsi:type="dcterms:W3CDTF">2019-10-09T18:06:19Z</dcterms:created>
  <dcterms:modified xsi:type="dcterms:W3CDTF">2021-09-21T20:09:07Z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0x010100F83C4370622E02418A94F29B3BEA9A6D</vt:lpwstr>
  </property>
</Properties>
</file>