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embeddedFontLst>
    <p:embeddedFont>
      <p:font typeface="Mongolian Baiti" panose="03000500000000000000" pitchFamily="66" charset="0"/>
      <p:regular r:id="rId11"/>
    </p:embeddedFont>
    <p:embeddedFont>
      <p:font typeface="MuseoModerno Medium" panose="020B0604020202020204" charset="0"/>
      <p:regular r:id="rId12"/>
    </p:embeddedFont>
    <p:embeddedFont>
      <p:font typeface="Source Sans Pro" panose="020B0503030403020204" pitchFamily="34" charset="0"/>
      <p:regular r:id="rId13"/>
      <p:bold r:id="rId14"/>
    </p:embeddedFont>
    <p:embeddedFont>
      <p:font typeface="Source Sans Pro Bold" panose="020B0703030403020204" charset="0"/>
      <p:bold r:id="rId15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E81"/>
    <a:srgbClr val="F7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F304-631B-52E4-E344-658232AE9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2A46C-532F-1F36-59D6-B2A291274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1AFD5-B0FB-CB2B-F745-2641F206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E851-45FB-1D75-9C4D-EA574EFFB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8EAB4-4A39-A84E-64F5-255A52EE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BAB18-9D42-31E2-4EE5-01895188C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BD25F-3400-86AD-7C19-D2E1A5085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3F78-B026-A7DB-33A3-4B1D7EF33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6" name="Picture 5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EF6A83E3-B36A-CA92-4A59-CA51984442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5" name="Picture 4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85E768ED-2372-D2FA-DD47-E70E224D0D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5" name="Picture 4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029B6AAC-0F9C-FAFC-C06A-DD55CC881F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5" name="Picture 4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DE0B72CE-8C58-B7C4-D285-B20A895F82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5" name="Picture 4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FC4F2E73-556A-2FA7-C796-1E99B648F4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pic>
        <p:nvPicPr>
          <p:cNvPr id="5" name="Picture 4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951E9446-29DF-C2E4-64FE-A35EABCE1D5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6DCC9FC5-B687-CCDD-9A6E-1BE032F166E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3992952" y="68580"/>
            <a:ext cx="459538" cy="825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QA Automation Middle Project</a:t>
            </a:r>
            <a:endParaRPr lang="en-US" sz="61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89" y="4177070"/>
            <a:ext cx="7556421" cy="1746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project aims to automate testing for a web application to ensure its functionality, usability, and reliability across various features. By leveraging automated testing tools and. The project aims to ensure the quality and functionality of a simulated shopping 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website.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6536487"/>
            <a:ext cx="240387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Sabeel Elbedour</a:t>
            </a:r>
            <a:endParaRPr lang="en-US" sz="2200" dirty="0"/>
          </a:p>
        </p:txBody>
      </p:sp>
      <p:pic>
        <p:nvPicPr>
          <p:cNvPr id="3074" name="Picture 2" descr="Desktop Application Testing Services | TestDevLab">
            <a:extLst>
              <a:ext uri="{FF2B5EF4-FFF2-40B4-BE49-F238E27FC236}">
                <a16:creationId xmlns:a16="http://schemas.microsoft.com/office/drawing/2014/main" id="{B928AA8F-2163-B578-BC2C-8273A59D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55597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1431"/>
            <a:ext cx="62124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Methods and Libraries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7BD87-7937-E8EE-E1D4-CB302B4578A2}"/>
              </a:ext>
            </a:extLst>
          </p:cNvPr>
          <p:cNvGrpSpPr/>
          <p:nvPr/>
        </p:nvGrpSpPr>
        <p:grpSpPr>
          <a:xfrm>
            <a:off x="573227" y="1725266"/>
            <a:ext cx="7573307" cy="1451610"/>
            <a:chOff x="684511" y="1286473"/>
            <a:chExt cx="7573307" cy="1451610"/>
          </a:xfrm>
        </p:grpSpPr>
        <p:sp>
          <p:nvSpPr>
            <p:cNvPr id="4" name="Shape 1"/>
            <p:cNvSpPr/>
            <p:nvPr/>
          </p:nvSpPr>
          <p:spPr>
            <a:xfrm>
              <a:off x="697032" y="148107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 2"/>
            <p:cNvSpPr/>
            <p:nvPr/>
          </p:nvSpPr>
          <p:spPr>
            <a:xfrm>
              <a:off x="684511" y="1651099"/>
              <a:ext cx="510301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6" name="Text 3"/>
            <p:cNvSpPr/>
            <p:nvPr/>
          </p:nvSpPr>
          <p:spPr>
            <a:xfrm>
              <a:off x="1438394" y="1409236"/>
              <a:ext cx="2927747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Object-Oriented Programming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4007052" y="1286473"/>
              <a:ext cx="4250766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The project leverages the OOP methodology, allowing for code reusability and maintainability.</a:t>
              </a:r>
              <a:endParaRPr lang="en-US" sz="175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D9F71C-DE30-F9B9-AB1B-60F957622C8B}"/>
              </a:ext>
            </a:extLst>
          </p:cNvPr>
          <p:cNvGrpSpPr/>
          <p:nvPr/>
        </p:nvGrpSpPr>
        <p:grpSpPr>
          <a:xfrm>
            <a:off x="577218" y="3507706"/>
            <a:ext cx="3664863" cy="1942029"/>
            <a:chOff x="697032" y="2976211"/>
            <a:chExt cx="3664863" cy="1942029"/>
          </a:xfrm>
        </p:grpSpPr>
        <p:sp>
          <p:nvSpPr>
            <p:cNvPr id="8" name="Shape 5"/>
            <p:cNvSpPr/>
            <p:nvPr/>
          </p:nvSpPr>
          <p:spPr>
            <a:xfrm>
              <a:off x="697032" y="297621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9" name="Text 6"/>
            <p:cNvSpPr/>
            <p:nvPr/>
          </p:nvSpPr>
          <p:spPr>
            <a:xfrm>
              <a:off x="857528" y="3061222"/>
              <a:ext cx="189190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1</a:t>
              </a:r>
              <a:endParaRPr lang="en-US" sz="265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434148" y="297621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Selenium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1434148" y="3466630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Selenium is a widely used automation framework, providing tools to interact with web browsers.</a:t>
              </a: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51DBB-D768-101B-B1B9-C8C20BB6E078}"/>
              </a:ext>
            </a:extLst>
          </p:cNvPr>
          <p:cNvGrpSpPr/>
          <p:nvPr/>
        </p:nvGrpSpPr>
        <p:grpSpPr>
          <a:xfrm>
            <a:off x="4824044" y="3472696"/>
            <a:ext cx="3664863" cy="1942028"/>
            <a:chOff x="4777979" y="3140298"/>
            <a:chExt cx="3664863" cy="1942028"/>
          </a:xfrm>
        </p:grpSpPr>
        <p:sp>
          <p:nvSpPr>
            <p:cNvPr id="12" name="Shape 9"/>
            <p:cNvSpPr/>
            <p:nvPr/>
          </p:nvSpPr>
          <p:spPr>
            <a:xfrm>
              <a:off x="4777979" y="314029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 10"/>
            <p:cNvSpPr/>
            <p:nvPr/>
          </p:nvSpPr>
          <p:spPr>
            <a:xfrm>
              <a:off x="4937522" y="3225308"/>
              <a:ext cx="191214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2</a:t>
              </a:r>
              <a:endParaRPr lang="en-US" sz="265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515095" y="314029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Pytest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5515095" y="3630716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Pytest serves as a robust testing framework, enabling the creation of comprehensive test suites.</a:t>
              </a:r>
              <a:endParaRPr lang="en-US" sz="17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CC5A10-766E-C677-6FE3-03FEDDCA8867}"/>
              </a:ext>
            </a:extLst>
          </p:cNvPr>
          <p:cNvGrpSpPr/>
          <p:nvPr/>
        </p:nvGrpSpPr>
        <p:grpSpPr>
          <a:xfrm>
            <a:off x="417506" y="6014618"/>
            <a:ext cx="4250765" cy="1857018"/>
            <a:chOff x="4685467" y="5555850"/>
            <a:chExt cx="3664863" cy="1942028"/>
          </a:xfrm>
        </p:grpSpPr>
        <p:sp>
          <p:nvSpPr>
            <p:cNvPr id="16" name="Shape 13"/>
            <p:cNvSpPr/>
            <p:nvPr/>
          </p:nvSpPr>
          <p:spPr>
            <a:xfrm>
              <a:off x="4685467" y="555585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17" name="Text 14"/>
            <p:cNvSpPr/>
            <p:nvPr/>
          </p:nvSpPr>
          <p:spPr>
            <a:xfrm>
              <a:off x="4831080" y="5640860"/>
              <a:ext cx="219075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3</a:t>
              </a:r>
              <a:endParaRPr lang="en-US" sz="265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5422583" y="555585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2B4150"/>
                  </a:solidFill>
                  <a:latin typeface="Mongolian Baiti" panose="03000500000000000000" pitchFamily="66" charset="0"/>
                  <a:ea typeface="MuseoModerno Medium" pitchFamily="34" charset="-122"/>
                  <a:cs typeface="Mongolian Baiti" panose="03000500000000000000" pitchFamily="66" charset="0"/>
                </a:rPr>
                <a:t>re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422583" y="6046268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Regular expressions are utilized for pattern matching and data validation within the tests.</a:t>
              </a:r>
              <a:endParaRPr lang="en-US" sz="175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122D59-6964-D818-1EA5-EE7FE306E18E}"/>
              </a:ext>
            </a:extLst>
          </p:cNvPr>
          <p:cNvGrpSpPr/>
          <p:nvPr/>
        </p:nvGrpSpPr>
        <p:grpSpPr>
          <a:xfrm>
            <a:off x="4724342" y="5938418"/>
            <a:ext cx="4250765" cy="1857018"/>
            <a:chOff x="4685467" y="5555850"/>
            <a:chExt cx="3664863" cy="1942028"/>
          </a:xfrm>
        </p:grpSpPr>
        <p:sp>
          <p:nvSpPr>
            <p:cNvPr id="25" name="Shape 13">
              <a:extLst>
                <a:ext uri="{FF2B5EF4-FFF2-40B4-BE49-F238E27FC236}">
                  <a16:creationId xmlns:a16="http://schemas.microsoft.com/office/drawing/2014/main" id="{711A76FB-9A9E-3A43-9081-CAC7542BF4AF}"/>
                </a:ext>
              </a:extLst>
            </p:cNvPr>
            <p:cNvSpPr/>
            <p:nvPr/>
          </p:nvSpPr>
          <p:spPr>
            <a:xfrm>
              <a:off x="4685467" y="5555850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en-IL"/>
            </a:p>
          </p:txBody>
        </p:sp>
        <p:sp>
          <p:nvSpPr>
            <p:cNvPr id="26" name="Text 14">
              <a:extLst>
                <a:ext uri="{FF2B5EF4-FFF2-40B4-BE49-F238E27FC236}">
                  <a16:creationId xmlns:a16="http://schemas.microsoft.com/office/drawing/2014/main" id="{05E0F017-0D55-CCCA-B81F-F2B764E48AF4}"/>
                </a:ext>
              </a:extLst>
            </p:cNvPr>
            <p:cNvSpPr/>
            <p:nvPr/>
          </p:nvSpPr>
          <p:spPr>
            <a:xfrm>
              <a:off x="4831080" y="5640860"/>
              <a:ext cx="219075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2B4150"/>
                  </a:solidFill>
                  <a:latin typeface="MuseoModerno Medium" pitchFamily="34" charset="0"/>
                </a:rPr>
                <a:t>4</a:t>
              </a:r>
              <a:endParaRPr lang="en-US" sz="2650" dirty="0"/>
            </a:p>
          </p:txBody>
        </p:sp>
        <p:sp>
          <p:nvSpPr>
            <p:cNvPr id="27" name="Text 15">
              <a:extLst>
                <a:ext uri="{FF2B5EF4-FFF2-40B4-BE49-F238E27FC236}">
                  <a16:creationId xmlns:a16="http://schemas.microsoft.com/office/drawing/2014/main" id="{26069564-7AC5-81E4-BF40-801A0AB00697}"/>
                </a:ext>
              </a:extLst>
            </p:cNvPr>
            <p:cNvSpPr/>
            <p:nvPr/>
          </p:nvSpPr>
          <p:spPr>
            <a:xfrm>
              <a:off x="5422583" y="555585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2B4150"/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os</a:t>
              </a:r>
              <a:endParaRPr lang="en-US" sz="2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28" name="Text 16">
              <a:extLst>
                <a:ext uri="{FF2B5EF4-FFF2-40B4-BE49-F238E27FC236}">
                  <a16:creationId xmlns:a16="http://schemas.microsoft.com/office/drawing/2014/main" id="{050CA666-B880-49AE-2258-93361D5FAC95}"/>
                </a:ext>
              </a:extLst>
            </p:cNvPr>
            <p:cNvSpPr/>
            <p:nvPr/>
          </p:nvSpPr>
          <p:spPr>
            <a:xfrm>
              <a:off x="5422583" y="6046268"/>
              <a:ext cx="2927747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provides functions to interact with the operating system, enabling file, directory, and process management in a cross-platform way.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14447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Home Page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Recommended items Carousel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 to Top button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Subscription Verification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Category Navigation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Products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937754"/>
            <a:ext cx="4824392" cy="580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 - Saree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2" y="4379952"/>
            <a:ext cx="1166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Brands-polo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99521" y="4822150"/>
            <a:ext cx="18625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Count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99521" y="5264348"/>
            <a:ext cx="43473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Term Verification-dress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2" y="5706547"/>
            <a:ext cx="17134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Review on a product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3E59C-5D89-A441-F78A-FC292F4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97" y="116853"/>
            <a:ext cx="4251255" cy="3807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90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 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89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Text 2"/>
          <p:cNvSpPr/>
          <p:nvPr/>
        </p:nvSpPr>
        <p:spPr>
          <a:xfrm>
            <a:off x="1020604" y="1645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Cart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2020396"/>
            <a:ext cx="3211235" cy="2278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adding,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verifying item counts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checking the total price in the shopping cart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Subscription section visibility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26165" y="1499355"/>
            <a:ext cx="3664863" cy="2942153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8" name="Text 5"/>
          <p:cNvSpPr/>
          <p:nvPr/>
        </p:nvSpPr>
        <p:spPr>
          <a:xfrm>
            <a:off x="5152979" y="17261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UI-Nonfunctional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152979" y="2216587"/>
            <a:ext cx="3211235" cy="1814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 of button color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styles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font sizes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spelling accuracy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hover effects.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89" y="4841522"/>
            <a:ext cx="7797239" cy="2811607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L" dirty="0"/>
          </a:p>
        </p:txBody>
      </p:sp>
      <p:sp>
        <p:nvSpPr>
          <p:cNvPr id="11" name="Text 8"/>
          <p:cNvSpPr/>
          <p:nvPr/>
        </p:nvSpPr>
        <p:spPr>
          <a:xfrm>
            <a:off x="1020603" y="5073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Contact Us</a:t>
            </a:r>
            <a:endParaRPr lang="en-US" sz="2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84053" y="5537332"/>
            <a:ext cx="7102793" cy="2006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titles text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insert details with invalid email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 valid information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file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 button functionality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676AE4-3E1B-0D32-5A0F-6396493F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12" y="0"/>
            <a:ext cx="47210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999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Categories</a:t>
            </a: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445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and Tests</a:t>
            </a:r>
            <a:endParaRPr lang="en-US" sz="445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1848922"/>
            <a:ext cx="7556421" cy="5580698"/>
          </a:xfrm>
          <a:prstGeom prst="roundRect">
            <a:avLst>
              <a:gd name="adj" fmla="val 61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sp>
        <p:nvSpPr>
          <p:cNvPr id="5" name="Shape 2"/>
          <p:cNvSpPr/>
          <p:nvPr/>
        </p:nvSpPr>
        <p:spPr>
          <a:xfrm>
            <a:off x="809030" y="211300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6" name="Text 3"/>
          <p:cNvSpPr/>
          <p:nvPr/>
        </p:nvSpPr>
        <p:spPr>
          <a:xfrm>
            <a:off x="10282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4802624" y="20002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Login/Sign In</a:t>
            </a:r>
            <a:endParaRPr lang="en-US" b="1" dirty="0"/>
          </a:p>
        </p:txBody>
      </p:sp>
      <p:sp>
        <p:nvSpPr>
          <p:cNvPr id="8" name="Shape 5"/>
          <p:cNvSpPr/>
          <p:nvPr/>
        </p:nvSpPr>
        <p:spPr>
          <a:xfrm>
            <a:off x="801410" y="250686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Text 6"/>
          <p:cNvSpPr/>
          <p:nvPr/>
        </p:nvSpPr>
        <p:spPr>
          <a:xfrm>
            <a:off x="1028224" y="2650569"/>
            <a:ext cx="2907670" cy="763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page visibility after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265056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valid username and password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52008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2" name="Text 9"/>
          <p:cNvSpPr/>
          <p:nvPr/>
        </p:nvSpPr>
        <p:spPr>
          <a:xfrm>
            <a:off x="10282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Checkout login alert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36637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Logout user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4170402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5" name="Text 12"/>
          <p:cNvSpPr/>
          <p:nvPr/>
        </p:nvSpPr>
        <p:spPr>
          <a:xfrm>
            <a:off x="10282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while Checkout</a:t>
            </a:r>
            <a:endParaRPr lang="en-US" sz="1750" dirty="0">
              <a:solidFill>
                <a:srgbClr val="C00000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4802624" y="43141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with empty fields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482072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8" name="Text 15"/>
          <p:cNvSpPr/>
          <p:nvPr/>
        </p:nvSpPr>
        <p:spPr>
          <a:xfrm>
            <a:off x="10282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Place order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2624" y="49644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Register user with existing email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801410" y="547104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1" name="Text 18"/>
          <p:cNvSpPr/>
          <p:nvPr/>
        </p:nvSpPr>
        <p:spPr>
          <a:xfrm>
            <a:off x="10282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address details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2624" y="5614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Delete account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801410" y="612136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4" name="Text 21"/>
          <p:cNvSpPr/>
          <p:nvPr/>
        </p:nvSpPr>
        <p:spPr>
          <a:xfrm>
            <a:off x="10282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empty cart after checkout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2624" y="62650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Login with incorrect details</a:t>
            </a:r>
            <a:endParaRPr lang="en-US" sz="1750" dirty="0"/>
          </a:p>
        </p:txBody>
      </p:sp>
      <p:sp>
        <p:nvSpPr>
          <p:cNvPr id="26" name="Shape 23"/>
          <p:cNvSpPr/>
          <p:nvPr/>
        </p:nvSpPr>
        <p:spPr>
          <a:xfrm>
            <a:off x="801410" y="677168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27" name="Text 24"/>
          <p:cNvSpPr/>
          <p:nvPr/>
        </p:nvSpPr>
        <p:spPr>
          <a:xfrm>
            <a:off x="10282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Invoice download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802624" y="69153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 login</a:t>
            </a:r>
            <a:endParaRPr lang="en-US" sz="17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00FED1-0ABB-AAD4-7445-56E77476B895}"/>
              </a:ext>
            </a:extLst>
          </p:cNvPr>
          <p:cNvCxnSpPr>
            <a:cxnSpLocks/>
          </p:cNvCxnSpPr>
          <p:nvPr/>
        </p:nvCxnSpPr>
        <p:spPr>
          <a:xfrm>
            <a:off x="4234069" y="1841301"/>
            <a:ext cx="0" cy="5580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37348" y="3090335"/>
            <a:ext cx="25401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demo</a:t>
            </a:r>
            <a:endParaRPr lang="en-US" sz="8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9" y="423491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Now I will present some of the test preforming automatically,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Code is written in python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On Visual Studio Code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B0783-DAB4-CFBF-1A63-725F1F63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ADE58EF-A3A9-D047-A884-9995E09C731D}"/>
              </a:ext>
            </a:extLst>
          </p:cNvPr>
          <p:cNvSpPr/>
          <p:nvPr/>
        </p:nvSpPr>
        <p:spPr>
          <a:xfrm>
            <a:off x="519960" y="1451113"/>
            <a:ext cx="5790218" cy="1296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124E73"/>
                </a:solidFill>
                <a:latin typeface="Mongolian Baiti" panose="03000500000000000000" pitchFamily="66" charset="0"/>
                <a:ea typeface="MuseoModerno Medium" pitchFamily="34" charset="-122"/>
                <a:cs typeface="Mongolian Baiti" panose="03000500000000000000" pitchFamily="66" charset="0"/>
              </a:rPr>
              <a:t>Html Report</a:t>
            </a:r>
            <a:endParaRPr lang="en-US" sz="8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E6D4-7466-F535-CEF1-C23772AA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8" y="758836"/>
            <a:ext cx="7209408" cy="70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44A9A-B622-924C-5F37-A20F1021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D049A28-A9A6-E8F5-199A-39B9F6AD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288" y="6420015"/>
            <a:ext cx="645275" cy="1006252"/>
          </a:xfrm>
          <a:custGeom>
            <a:avLst/>
            <a:gdLst>
              <a:gd name="connsiteX0" fmla="*/ 0 w 645275"/>
              <a:gd name="connsiteY0" fmla="*/ 0 h 1006252"/>
              <a:gd name="connsiteX1" fmla="*/ 645275 w 645275"/>
              <a:gd name="connsiteY1" fmla="*/ 0 h 1006252"/>
              <a:gd name="connsiteX2" fmla="*/ 645275 w 645275"/>
              <a:gd name="connsiteY2" fmla="*/ 503126 h 1006252"/>
              <a:gd name="connsiteX3" fmla="*/ 645275 w 645275"/>
              <a:gd name="connsiteY3" fmla="*/ 1006252 h 1006252"/>
              <a:gd name="connsiteX4" fmla="*/ 0 w 645275"/>
              <a:gd name="connsiteY4" fmla="*/ 1006252 h 1006252"/>
              <a:gd name="connsiteX5" fmla="*/ 0 w 645275"/>
              <a:gd name="connsiteY5" fmla="*/ 533314 h 1006252"/>
              <a:gd name="connsiteX6" fmla="*/ 0 w 645275"/>
              <a:gd name="connsiteY6" fmla="*/ 0 h 10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275" h="1006252" fill="none" extrusionOk="0">
                <a:moveTo>
                  <a:pt x="0" y="0"/>
                </a:moveTo>
                <a:cubicBezTo>
                  <a:pt x="236127" y="-14418"/>
                  <a:pt x="343931" y="18241"/>
                  <a:pt x="645275" y="0"/>
                </a:cubicBezTo>
                <a:cubicBezTo>
                  <a:pt x="660279" y="205056"/>
                  <a:pt x="648369" y="337904"/>
                  <a:pt x="645275" y="503126"/>
                </a:cubicBezTo>
                <a:cubicBezTo>
                  <a:pt x="642181" y="668348"/>
                  <a:pt x="642924" y="858488"/>
                  <a:pt x="645275" y="1006252"/>
                </a:cubicBezTo>
                <a:cubicBezTo>
                  <a:pt x="344488" y="1010689"/>
                  <a:pt x="299223" y="1031878"/>
                  <a:pt x="0" y="1006252"/>
                </a:cubicBezTo>
                <a:cubicBezTo>
                  <a:pt x="7922" y="861393"/>
                  <a:pt x="656" y="765040"/>
                  <a:pt x="0" y="533314"/>
                </a:cubicBezTo>
                <a:cubicBezTo>
                  <a:pt x="-656" y="301588"/>
                  <a:pt x="12295" y="233832"/>
                  <a:pt x="0" y="0"/>
                </a:cubicBezTo>
                <a:close/>
              </a:path>
              <a:path w="645275" h="1006252" stroke="0" extrusionOk="0">
                <a:moveTo>
                  <a:pt x="0" y="0"/>
                </a:moveTo>
                <a:cubicBezTo>
                  <a:pt x="154586" y="-27363"/>
                  <a:pt x="355413" y="-6638"/>
                  <a:pt x="645275" y="0"/>
                </a:cubicBezTo>
                <a:cubicBezTo>
                  <a:pt x="634526" y="164704"/>
                  <a:pt x="622576" y="269089"/>
                  <a:pt x="645275" y="513189"/>
                </a:cubicBezTo>
                <a:cubicBezTo>
                  <a:pt x="667974" y="757289"/>
                  <a:pt x="623069" y="894650"/>
                  <a:pt x="645275" y="1006252"/>
                </a:cubicBezTo>
                <a:cubicBezTo>
                  <a:pt x="434048" y="992178"/>
                  <a:pt x="227479" y="1021620"/>
                  <a:pt x="0" y="1006252"/>
                </a:cubicBezTo>
                <a:cubicBezTo>
                  <a:pt x="18951" y="844652"/>
                  <a:pt x="-17934" y="634301"/>
                  <a:pt x="0" y="493063"/>
                </a:cubicBezTo>
                <a:cubicBezTo>
                  <a:pt x="17934" y="351825"/>
                  <a:pt x="-9286" y="170608"/>
                  <a:pt x="0" y="0"/>
                </a:cubicBezTo>
                <a:close/>
              </a:path>
            </a:pathLst>
          </a:custGeom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40052092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9EB171-00D7-D3A7-A26A-B6DCEA327EA9}"/>
              </a:ext>
            </a:extLst>
          </p:cNvPr>
          <p:cNvSpPr/>
          <p:nvPr/>
        </p:nvSpPr>
        <p:spPr>
          <a:xfrm>
            <a:off x="4298234" y="1449456"/>
            <a:ext cx="1838739" cy="1878496"/>
          </a:xfrm>
          <a:custGeom>
            <a:avLst/>
            <a:gdLst>
              <a:gd name="connsiteX0" fmla="*/ 0 w 1838739"/>
              <a:gd name="connsiteY0" fmla="*/ 939248 h 1878496"/>
              <a:gd name="connsiteX1" fmla="*/ 919370 w 1838739"/>
              <a:gd name="connsiteY1" fmla="*/ 0 h 1878496"/>
              <a:gd name="connsiteX2" fmla="*/ 1838740 w 1838739"/>
              <a:gd name="connsiteY2" fmla="*/ 939248 h 1878496"/>
              <a:gd name="connsiteX3" fmla="*/ 919370 w 1838739"/>
              <a:gd name="connsiteY3" fmla="*/ 1878496 h 1878496"/>
              <a:gd name="connsiteX4" fmla="*/ 0 w 1838739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739" h="1878496" fill="none" extrusionOk="0">
                <a:moveTo>
                  <a:pt x="0" y="939248"/>
                </a:moveTo>
                <a:cubicBezTo>
                  <a:pt x="8516" y="444851"/>
                  <a:pt x="486212" y="-102644"/>
                  <a:pt x="919370" y="0"/>
                </a:cubicBezTo>
                <a:cubicBezTo>
                  <a:pt x="1369131" y="-33013"/>
                  <a:pt x="1909979" y="339152"/>
                  <a:pt x="1838740" y="939248"/>
                </a:cubicBezTo>
                <a:cubicBezTo>
                  <a:pt x="1784503" y="1467928"/>
                  <a:pt x="1335673" y="1845098"/>
                  <a:pt x="919370" y="1878496"/>
                </a:cubicBezTo>
                <a:cubicBezTo>
                  <a:pt x="352884" y="1969963"/>
                  <a:pt x="-24061" y="1460038"/>
                  <a:pt x="0" y="939248"/>
                </a:cubicBezTo>
                <a:close/>
              </a:path>
              <a:path w="1838739" h="1878496" stroke="0" extrusionOk="0">
                <a:moveTo>
                  <a:pt x="0" y="939248"/>
                </a:moveTo>
                <a:cubicBezTo>
                  <a:pt x="17302" y="424657"/>
                  <a:pt x="414715" y="-105267"/>
                  <a:pt x="919370" y="0"/>
                </a:cubicBezTo>
                <a:cubicBezTo>
                  <a:pt x="1443049" y="6157"/>
                  <a:pt x="1753072" y="396298"/>
                  <a:pt x="1838740" y="939248"/>
                </a:cubicBezTo>
                <a:cubicBezTo>
                  <a:pt x="1762976" y="1414053"/>
                  <a:pt x="1494882" y="1823617"/>
                  <a:pt x="919370" y="1878496"/>
                </a:cubicBezTo>
                <a:cubicBezTo>
                  <a:pt x="489928" y="1893050"/>
                  <a:pt x="114966" y="1494157"/>
                  <a:pt x="0" y="939248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1972766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AC439F-4B8F-86BD-A7A7-0FB97F3B7E4F}"/>
              </a:ext>
            </a:extLst>
          </p:cNvPr>
          <p:cNvSpPr/>
          <p:nvPr/>
        </p:nvSpPr>
        <p:spPr>
          <a:xfrm>
            <a:off x="12761844" y="6291470"/>
            <a:ext cx="1838739" cy="1586948"/>
          </a:xfrm>
          <a:custGeom>
            <a:avLst/>
            <a:gdLst>
              <a:gd name="connsiteX0" fmla="*/ 0 w 1838739"/>
              <a:gd name="connsiteY0" fmla="*/ 793474 h 1586948"/>
              <a:gd name="connsiteX1" fmla="*/ 919370 w 1838739"/>
              <a:gd name="connsiteY1" fmla="*/ 0 h 1586948"/>
              <a:gd name="connsiteX2" fmla="*/ 1838740 w 1838739"/>
              <a:gd name="connsiteY2" fmla="*/ 793474 h 1586948"/>
              <a:gd name="connsiteX3" fmla="*/ 919370 w 1838739"/>
              <a:gd name="connsiteY3" fmla="*/ 1586948 h 1586948"/>
              <a:gd name="connsiteX4" fmla="*/ 0 w 1838739"/>
              <a:gd name="connsiteY4" fmla="*/ 793474 h 158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739" h="1586948" fill="none" extrusionOk="0">
                <a:moveTo>
                  <a:pt x="0" y="793474"/>
                </a:moveTo>
                <a:cubicBezTo>
                  <a:pt x="44917" y="253554"/>
                  <a:pt x="490282" y="95205"/>
                  <a:pt x="919370" y="0"/>
                </a:cubicBezTo>
                <a:cubicBezTo>
                  <a:pt x="1490165" y="78188"/>
                  <a:pt x="1746009" y="374766"/>
                  <a:pt x="1838740" y="793474"/>
                </a:cubicBezTo>
                <a:cubicBezTo>
                  <a:pt x="1828538" y="1193311"/>
                  <a:pt x="1405046" y="1622247"/>
                  <a:pt x="919370" y="1586948"/>
                </a:cubicBezTo>
                <a:cubicBezTo>
                  <a:pt x="407035" y="1569963"/>
                  <a:pt x="55026" y="1182415"/>
                  <a:pt x="0" y="793474"/>
                </a:cubicBezTo>
                <a:close/>
              </a:path>
              <a:path w="1838739" h="1586948" stroke="0" extrusionOk="0">
                <a:moveTo>
                  <a:pt x="0" y="793474"/>
                </a:moveTo>
                <a:cubicBezTo>
                  <a:pt x="-107981" y="379722"/>
                  <a:pt x="318833" y="26585"/>
                  <a:pt x="919370" y="0"/>
                </a:cubicBezTo>
                <a:cubicBezTo>
                  <a:pt x="1424761" y="-34412"/>
                  <a:pt x="1810557" y="299912"/>
                  <a:pt x="1838740" y="793474"/>
                </a:cubicBezTo>
                <a:cubicBezTo>
                  <a:pt x="1817067" y="1230281"/>
                  <a:pt x="1443492" y="1485366"/>
                  <a:pt x="919370" y="1586948"/>
                </a:cubicBezTo>
                <a:cubicBezTo>
                  <a:pt x="401914" y="1579116"/>
                  <a:pt x="-89621" y="1209984"/>
                  <a:pt x="0" y="793474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29878986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77D76-5A75-F251-0229-0A989863397F}"/>
              </a:ext>
            </a:extLst>
          </p:cNvPr>
          <p:cNvSpPr/>
          <p:nvPr/>
        </p:nvSpPr>
        <p:spPr>
          <a:xfrm>
            <a:off x="8728803" y="5352222"/>
            <a:ext cx="1583635" cy="1878496"/>
          </a:xfrm>
          <a:custGeom>
            <a:avLst/>
            <a:gdLst>
              <a:gd name="connsiteX0" fmla="*/ 0 w 1583635"/>
              <a:gd name="connsiteY0" fmla="*/ 939248 h 1878496"/>
              <a:gd name="connsiteX1" fmla="*/ 791818 w 1583635"/>
              <a:gd name="connsiteY1" fmla="*/ 0 h 1878496"/>
              <a:gd name="connsiteX2" fmla="*/ 1583636 w 1583635"/>
              <a:gd name="connsiteY2" fmla="*/ 939248 h 1878496"/>
              <a:gd name="connsiteX3" fmla="*/ 791818 w 1583635"/>
              <a:gd name="connsiteY3" fmla="*/ 1878496 h 1878496"/>
              <a:gd name="connsiteX4" fmla="*/ 0 w 1583635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635" h="1878496" fill="none" extrusionOk="0">
                <a:moveTo>
                  <a:pt x="0" y="939248"/>
                </a:moveTo>
                <a:cubicBezTo>
                  <a:pt x="65353" y="429210"/>
                  <a:pt x="410963" y="-69190"/>
                  <a:pt x="791818" y="0"/>
                </a:cubicBezTo>
                <a:cubicBezTo>
                  <a:pt x="1307706" y="-61977"/>
                  <a:pt x="1491529" y="360579"/>
                  <a:pt x="1583636" y="939248"/>
                </a:cubicBezTo>
                <a:cubicBezTo>
                  <a:pt x="1598450" y="1438876"/>
                  <a:pt x="1272536" y="1837073"/>
                  <a:pt x="791818" y="1878496"/>
                </a:cubicBezTo>
                <a:cubicBezTo>
                  <a:pt x="354266" y="1901428"/>
                  <a:pt x="-30113" y="1438667"/>
                  <a:pt x="0" y="939248"/>
                </a:cubicBezTo>
                <a:close/>
              </a:path>
              <a:path w="1583635" h="1878496" stroke="0" extrusionOk="0">
                <a:moveTo>
                  <a:pt x="0" y="939248"/>
                </a:moveTo>
                <a:cubicBezTo>
                  <a:pt x="-36282" y="491663"/>
                  <a:pt x="350587" y="-66308"/>
                  <a:pt x="791818" y="0"/>
                </a:cubicBezTo>
                <a:cubicBezTo>
                  <a:pt x="1335824" y="-24522"/>
                  <a:pt x="1460665" y="380557"/>
                  <a:pt x="1583636" y="939248"/>
                </a:cubicBezTo>
                <a:cubicBezTo>
                  <a:pt x="1501019" y="1387620"/>
                  <a:pt x="1227503" y="1924688"/>
                  <a:pt x="791818" y="1878496"/>
                </a:cubicBezTo>
                <a:cubicBezTo>
                  <a:pt x="337646" y="1901307"/>
                  <a:pt x="-88712" y="1474713"/>
                  <a:pt x="0" y="939248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156194396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08CFD8-8B28-96B3-5FE0-30AF77926646}"/>
              </a:ext>
            </a:extLst>
          </p:cNvPr>
          <p:cNvSpPr/>
          <p:nvPr/>
        </p:nvSpPr>
        <p:spPr>
          <a:xfrm>
            <a:off x="11956774" y="2295938"/>
            <a:ext cx="1838739" cy="1514061"/>
          </a:xfrm>
          <a:custGeom>
            <a:avLst/>
            <a:gdLst>
              <a:gd name="connsiteX0" fmla="*/ 0 w 1838739"/>
              <a:gd name="connsiteY0" fmla="*/ 757031 h 1514061"/>
              <a:gd name="connsiteX1" fmla="*/ 919370 w 1838739"/>
              <a:gd name="connsiteY1" fmla="*/ 0 h 1514061"/>
              <a:gd name="connsiteX2" fmla="*/ 1838740 w 1838739"/>
              <a:gd name="connsiteY2" fmla="*/ 757031 h 1514061"/>
              <a:gd name="connsiteX3" fmla="*/ 919370 w 1838739"/>
              <a:gd name="connsiteY3" fmla="*/ 1514062 h 1514061"/>
              <a:gd name="connsiteX4" fmla="*/ 0 w 1838739"/>
              <a:gd name="connsiteY4" fmla="*/ 757031 h 15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739" h="1514061" fill="none" extrusionOk="0">
                <a:moveTo>
                  <a:pt x="0" y="757031"/>
                </a:moveTo>
                <a:cubicBezTo>
                  <a:pt x="-67156" y="356481"/>
                  <a:pt x="485670" y="9578"/>
                  <a:pt x="919370" y="0"/>
                </a:cubicBezTo>
                <a:cubicBezTo>
                  <a:pt x="1382131" y="-60848"/>
                  <a:pt x="1815294" y="342312"/>
                  <a:pt x="1838740" y="757031"/>
                </a:cubicBezTo>
                <a:cubicBezTo>
                  <a:pt x="1940601" y="1107123"/>
                  <a:pt x="1375099" y="1462591"/>
                  <a:pt x="919370" y="1514062"/>
                </a:cubicBezTo>
                <a:cubicBezTo>
                  <a:pt x="440806" y="1592310"/>
                  <a:pt x="9198" y="1166346"/>
                  <a:pt x="0" y="757031"/>
                </a:cubicBezTo>
                <a:close/>
              </a:path>
              <a:path w="1838739" h="1514061" stroke="0" extrusionOk="0">
                <a:moveTo>
                  <a:pt x="0" y="757031"/>
                </a:moveTo>
                <a:cubicBezTo>
                  <a:pt x="10939" y="262350"/>
                  <a:pt x="422322" y="5718"/>
                  <a:pt x="919370" y="0"/>
                </a:cubicBezTo>
                <a:cubicBezTo>
                  <a:pt x="1421422" y="51834"/>
                  <a:pt x="1786519" y="248921"/>
                  <a:pt x="1838740" y="757031"/>
                </a:cubicBezTo>
                <a:cubicBezTo>
                  <a:pt x="1918372" y="1198408"/>
                  <a:pt x="1441957" y="1478180"/>
                  <a:pt x="919370" y="1514062"/>
                </a:cubicBezTo>
                <a:cubicBezTo>
                  <a:pt x="437228" y="1496504"/>
                  <a:pt x="3939" y="1217330"/>
                  <a:pt x="0" y="757031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123819539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80FF58-958D-5E09-4210-95537175D272}"/>
              </a:ext>
            </a:extLst>
          </p:cNvPr>
          <p:cNvSpPr/>
          <p:nvPr/>
        </p:nvSpPr>
        <p:spPr>
          <a:xfrm>
            <a:off x="1048583" y="510208"/>
            <a:ext cx="1838739" cy="1878496"/>
          </a:xfrm>
          <a:custGeom>
            <a:avLst/>
            <a:gdLst>
              <a:gd name="connsiteX0" fmla="*/ 0 w 1838739"/>
              <a:gd name="connsiteY0" fmla="*/ 939248 h 1878496"/>
              <a:gd name="connsiteX1" fmla="*/ 919370 w 1838739"/>
              <a:gd name="connsiteY1" fmla="*/ 0 h 1878496"/>
              <a:gd name="connsiteX2" fmla="*/ 1838740 w 1838739"/>
              <a:gd name="connsiteY2" fmla="*/ 939248 h 1878496"/>
              <a:gd name="connsiteX3" fmla="*/ 919370 w 1838739"/>
              <a:gd name="connsiteY3" fmla="*/ 1878496 h 1878496"/>
              <a:gd name="connsiteX4" fmla="*/ 0 w 1838739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739" h="1878496" fill="none" extrusionOk="0">
                <a:moveTo>
                  <a:pt x="0" y="939248"/>
                </a:moveTo>
                <a:cubicBezTo>
                  <a:pt x="107213" y="468917"/>
                  <a:pt x="386439" y="-37562"/>
                  <a:pt x="919370" y="0"/>
                </a:cubicBezTo>
                <a:cubicBezTo>
                  <a:pt x="1465099" y="109180"/>
                  <a:pt x="1800679" y="405430"/>
                  <a:pt x="1838740" y="939248"/>
                </a:cubicBezTo>
                <a:cubicBezTo>
                  <a:pt x="1890448" y="1433231"/>
                  <a:pt x="1445789" y="1905604"/>
                  <a:pt x="919370" y="1878496"/>
                </a:cubicBezTo>
                <a:cubicBezTo>
                  <a:pt x="419911" y="1847039"/>
                  <a:pt x="9360" y="1380519"/>
                  <a:pt x="0" y="939248"/>
                </a:cubicBezTo>
                <a:close/>
              </a:path>
              <a:path w="1838739" h="1878496" stroke="0" extrusionOk="0">
                <a:moveTo>
                  <a:pt x="0" y="939248"/>
                </a:moveTo>
                <a:cubicBezTo>
                  <a:pt x="29476" y="400700"/>
                  <a:pt x="307789" y="11129"/>
                  <a:pt x="919370" y="0"/>
                </a:cubicBezTo>
                <a:cubicBezTo>
                  <a:pt x="1449777" y="-40809"/>
                  <a:pt x="1797113" y="526737"/>
                  <a:pt x="1838740" y="939248"/>
                </a:cubicBezTo>
                <a:cubicBezTo>
                  <a:pt x="1786914" y="1506824"/>
                  <a:pt x="1380084" y="1891521"/>
                  <a:pt x="919370" y="1878496"/>
                </a:cubicBezTo>
                <a:cubicBezTo>
                  <a:pt x="414631" y="1843736"/>
                  <a:pt x="-45081" y="1497794"/>
                  <a:pt x="0" y="939248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19356464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3C4003-0BCE-456B-6BD7-15EF87517899}"/>
              </a:ext>
            </a:extLst>
          </p:cNvPr>
          <p:cNvSpPr/>
          <p:nvPr/>
        </p:nvSpPr>
        <p:spPr>
          <a:xfrm>
            <a:off x="712304" y="6139069"/>
            <a:ext cx="2557670" cy="1878496"/>
          </a:xfrm>
          <a:custGeom>
            <a:avLst/>
            <a:gdLst>
              <a:gd name="connsiteX0" fmla="*/ 0 w 2557670"/>
              <a:gd name="connsiteY0" fmla="*/ 939248 h 1878496"/>
              <a:gd name="connsiteX1" fmla="*/ 1278835 w 2557670"/>
              <a:gd name="connsiteY1" fmla="*/ 0 h 1878496"/>
              <a:gd name="connsiteX2" fmla="*/ 2557670 w 2557670"/>
              <a:gd name="connsiteY2" fmla="*/ 939248 h 1878496"/>
              <a:gd name="connsiteX3" fmla="*/ 1278835 w 2557670"/>
              <a:gd name="connsiteY3" fmla="*/ 1878496 h 1878496"/>
              <a:gd name="connsiteX4" fmla="*/ 0 w 2557670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7670" h="1878496" fill="none" extrusionOk="0">
                <a:moveTo>
                  <a:pt x="0" y="939248"/>
                </a:moveTo>
                <a:cubicBezTo>
                  <a:pt x="-19019" y="472976"/>
                  <a:pt x="491191" y="54783"/>
                  <a:pt x="1278835" y="0"/>
                </a:cubicBezTo>
                <a:cubicBezTo>
                  <a:pt x="1990176" y="21907"/>
                  <a:pt x="2568577" y="312338"/>
                  <a:pt x="2557670" y="939248"/>
                </a:cubicBezTo>
                <a:cubicBezTo>
                  <a:pt x="2626566" y="1365727"/>
                  <a:pt x="2108539" y="1879630"/>
                  <a:pt x="1278835" y="1878496"/>
                </a:cubicBezTo>
                <a:cubicBezTo>
                  <a:pt x="583713" y="1926693"/>
                  <a:pt x="24595" y="1425644"/>
                  <a:pt x="0" y="939248"/>
                </a:cubicBezTo>
                <a:close/>
              </a:path>
              <a:path w="2557670" h="1878496" stroke="0" extrusionOk="0">
                <a:moveTo>
                  <a:pt x="0" y="939248"/>
                </a:moveTo>
                <a:cubicBezTo>
                  <a:pt x="-7295" y="293966"/>
                  <a:pt x="551813" y="69232"/>
                  <a:pt x="1278835" y="0"/>
                </a:cubicBezTo>
                <a:cubicBezTo>
                  <a:pt x="1913059" y="-17707"/>
                  <a:pt x="2545017" y="394286"/>
                  <a:pt x="2557670" y="939248"/>
                </a:cubicBezTo>
                <a:cubicBezTo>
                  <a:pt x="2603562" y="1444647"/>
                  <a:pt x="2014943" y="1985224"/>
                  <a:pt x="1278835" y="1878496"/>
                </a:cubicBezTo>
                <a:cubicBezTo>
                  <a:pt x="538491" y="1943471"/>
                  <a:pt x="-54890" y="1515272"/>
                  <a:pt x="0" y="939248"/>
                </a:cubicBezTo>
                <a:close/>
              </a:path>
            </a:pathLst>
          </a:custGeom>
          <a:solidFill>
            <a:srgbClr val="176E81"/>
          </a:solidFill>
          <a:ln>
            <a:solidFill>
              <a:srgbClr val="F7E9CF"/>
            </a:solidFill>
            <a:extLst>
              <a:ext uri="{C807C97D-BFC1-408E-A445-0C87EB9F89A2}">
                <ask:lineSketchStyleProps xmlns:ask="http://schemas.microsoft.com/office/drawing/2018/sketchyshapes" sd="27882754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3AF172-52FD-2AB0-2649-E4E423E9C9BB}"/>
              </a:ext>
            </a:extLst>
          </p:cNvPr>
          <p:cNvSpPr/>
          <p:nvPr/>
        </p:nvSpPr>
        <p:spPr>
          <a:xfrm>
            <a:off x="160681" y="3945835"/>
            <a:ext cx="1340104" cy="1351722"/>
          </a:xfrm>
          <a:custGeom>
            <a:avLst/>
            <a:gdLst>
              <a:gd name="connsiteX0" fmla="*/ 0 w 1340104"/>
              <a:gd name="connsiteY0" fmla="*/ 675861 h 1351722"/>
              <a:gd name="connsiteX1" fmla="*/ 670052 w 1340104"/>
              <a:gd name="connsiteY1" fmla="*/ 0 h 1351722"/>
              <a:gd name="connsiteX2" fmla="*/ 1340104 w 1340104"/>
              <a:gd name="connsiteY2" fmla="*/ 675861 h 1351722"/>
              <a:gd name="connsiteX3" fmla="*/ 670052 w 1340104"/>
              <a:gd name="connsiteY3" fmla="*/ 1351722 h 1351722"/>
              <a:gd name="connsiteX4" fmla="*/ 0 w 1340104"/>
              <a:gd name="connsiteY4" fmla="*/ 675861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0104" h="1351722" fill="none" extrusionOk="0">
                <a:moveTo>
                  <a:pt x="0" y="675861"/>
                </a:moveTo>
                <a:cubicBezTo>
                  <a:pt x="-26122" y="278236"/>
                  <a:pt x="286195" y="41676"/>
                  <a:pt x="670052" y="0"/>
                </a:cubicBezTo>
                <a:cubicBezTo>
                  <a:pt x="1058414" y="-70952"/>
                  <a:pt x="1299413" y="335387"/>
                  <a:pt x="1340104" y="675861"/>
                </a:cubicBezTo>
                <a:cubicBezTo>
                  <a:pt x="1297027" y="1004056"/>
                  <a:pt x="1019703" y="1359267"/>
                  <a:pt x="670052" y="1351722"/>
                </a:cubicBezTo>
                <a:cubicBezTo>
                  <a:pt x="262621" y="1373434"/>
                  <a:pt x="-28173" y="976371"/>
                  <a:pt x="0" y="675861"/>
                </a:cubicBezTo>
                <a:close/>
              </a:path>
              <a:path w="1340104" h="1351722" stroke="0" extrusionOk="0">
                <a:moveTo>
                  <a:pt x="0" y="675861"/>
                </a:moveTo>
                <a:cubicBezTo>
                  <a:pt x="24177" y="254334"/>
                  <a:pt x="339548" y="-30233"/>
                  <a:pt x="670052" y="0"/>
                </a:cubicBezTo>
                <a:cubicBezTo>
                  <a:pt x="1016123" y="7230"/>
                  <a:pt x="1361877" y="290876"/>
                  <a:pt x="1340104" y="675861"/>
                </a:cubicBezTo>
                <a:cubicBezTo>
                  <a:pt x="1327996" y="1062000"/>
                  <a:pt x="1011997" y="1346452"/>
                  <a:pt x="670052" y="1351722"/>
                </a:cubicBezTo>
                <a:cubicBezTo>
                  <a:pt x="275867" y="1400371"/>
                  <a:pt x="-74002" y="1099619"/>
                  <a:pt x="0" y="675861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328530678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7830D-BD28-7589-DD28-5C62480B67F4}"/>
              </a:ext>
            </a:extLst>
          </p:cNvPr>
          <p:cNvSpPr/>
          <p:nvPr/>
        </p:nvSpPr>
        <p:spPr>
          <a:xfrm rot="2960527">
            <a:off x="2361966" y="419646"/>
            <a:ext cx="1816015" cy="1416891"/>
          </a:xfrm>
          <a:custGeom>
            <a:avLst/>
            <a:gdLst>
              <a:gd name="connsiteX0" fmla="*/ 0 w 1816015"/>
              <a:gd name="connsiteY0" fmla="*/ 708446 h 1416891"/>
              <a:gd name="connsiteX1" fmla="*/ 908008 w 1816015"/>
              <a:gd name="connsiteY1" fmla="*/ 0 h 1416891"/>
              <a:gd name="connsiteX2" fmla="*/ 1816016 w 1816015"/>
              <a:gd name="connsiteY2" fmla="*/ 708446 h 1416891"/>
              <a:gd name="connsiteX3" fmla="*/ 908008 w 1816015"/>
              <a:gd name="connsiteY3" fmla="*/ 1416892 h 1416891"/>
              <a:gd name="connsiteX4" fmla="*/ 0 w 1816015"/>
              <a:gd name="connsiteY4" fmla="*/ 708446 h 141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015" h="1416891" fill="none" extrusionOk="0">
                <a:moveTo>
                  <a:pt x="0" y="708446"/>
                </a:moveTo>
                <a:cubicBezTo>
                  <a:pt x="-81336" y="395336"/>
                  <a:pt x="389534" y="2694"/>
                  <a:pt x="908008" y="0"/>
                </a:cubicBezTo>
                <a:cubicBezTo>
                  <a:pt x="1432076" y="13072"/>
                  <a:pt x="1766090" y="319344"/>
                  <a:pt x="1816016" y="708446"/>
                </a:cubicBezTo>
                <a:cubicBezTo>
                  <a:pt x="1724882" y="1025837"/>
                  <a:pt x="1525861" y="1387484"/>
                  <a:pt x="908008" y="1416892"/>
                </a:cubicBezTo>
                <a:cubicBezTo>
                  <a:pt x="389399" y="1361317"/>
                  <a:pt x="-40373" y="1140404"/>
                  <a:pt x="0" y="708446"/>
                </a:cubicBezTo>
                <a:close/>
              </a:path>
              <a:path w="1816015" h="1416891" stroke="0" extrusionOk="0">
                <a:moveTo>
                  <a:pt x="0" y="708446"/>
                </a:moveTo>
                <a:cubicBezTo>
                  <a:pt x="-70462" y="394980"/>
                  <a:pt x="418213" y="-20374"/>
                  <a:pt x="908008" y="0"/>
                </a:cubicBezTo>
                <a:cubicBezTo>
                  <a:pt x="1443437" y="-89433"/>
                  <a:pt x="1851333" y="323463"/>
                  <a:pt x="1816016" y="708446"/>
                </a:cubicBezTo>
                <a:cubicBezTo>
                  <a:pt x="1878555" y="1124126"/>
                  <a:pt x="1315888" y="1404217"/>
                  <a:pt x="908008" y="1416892"/>
                </a:cubicBezTo>
                <a:cubicBezTo>
                  <a:pt x="417525" y="1349910"/>
                  <a:pt x="-9318" y="1127980"/>
                  <a:pt x="0" y="708446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30661301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29A85A-1D07-3AE0-91F4-F8CC91D5C946}"/>
              </a:ext>
            </a:extLst>
          </p:cNvPr>
          <p:cNvSpPr/>
          <p:nvPr/>
        </p:nvSpPr>
        <p:spPr>
          <a:xfrm>
            <a:off x="2285565" y="5418721"/>
            <a:ext cx="2400295" cy="1878496"/>
          </a:xfrm>
          <a:custGeom>
            <a:avLst/>
            <a:gdLst>
              <a:gd name="connsiteX0" fmla="*/ 0 w 2400295"/>
              <a:gd name="connsiteY0" fmla="*/ 939248 h 1878496"/>
              <a:gd name="connsiteX1" fmla="*/ 1200148 w 2400295"/>
              <a:gd name="connsiteY1" fmla="*/ 0 h 1878496"/>
              <a:gd name="connsiteX2" fmla="*/ 2400296 w 2400295"/>
              <a:gd name="connsiteY2" fmla="*/ 939248 h 1878496"/>
              <a:gd name="connsiteX3" fmla="*/ 1200148 w 2400295"/>
              <a:gd name="connsiteY3" fmla="*/ 1878496 h 1878496"/>
              <a:gd name="connsiteX4" fmla="*/ 0 w 2400295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295" h="1878496" fill="none" extrusionOk="0">
                <a:moveTo>
                  <a:pt x="0" y="939248"/>
                </a:moveTo>
                <a:cubicBezTo>
                  <a:pt x="27829" y="312717"/>
                  <a:pt x="517220" y="-20955"/>
                  <a:pt x="1200148" y="0"/>
                </a:cubicBezTo>
                <a:cubicBezTo>
                  <a:pt x="1980441" y="-44033"/>
                  <a:pt x="2323614" y="495890"/>
                  <a:pt x="2400296" y="939248"/>
                </a:cubicBezTo>
                <a:cubicBezTo>
                  <a:pt x="2424356" y="1450464"/>
                  <a:pt x="1828710" y="1863178"/>
                  <a:pt x="1200148" y="1878496"/>
                </a:cubicBezTo>
                <a:cubicBezTo>
                  <a:pt x="578480" y="1782708"/>
                  <a:pt x="-24583" y="1399815"/>
                  <a:pt x="0" y="939248"/>
                </a:cubicBezTo>
                <a:close/>
              </a:path>
              <a:path w="2400295" h="1878496" stroke="0" extrusionOk="0">
                <a:moveTo>
                  <a:pt x="0" y="939248"/>
                </a:moveTo>
                <a:cubicBezTo>
                  <a:pt x="-38427" y="401229"/>
                  <a:pt x="475754" y="10991"/>
                  <a:pt x="1200148" y="0"/>
                </a:cubicBezTo>
                <a:cubicBezTo>
                  <a:pt x="1831680" y="-76073"/>
                  <a:pt x="2427997" y="424571"/>
                  <a:pt x="2400296" y="939248"/>
                </a:cubicBezTo>
                <a:cubicBezTo>
                  <a:pt x="2476522" y="1416971"/>
                  <a:pt x="1831216" y="1911847"/>
                  <a:pt x="1200148" y="1878496"/>
                </a:cubicBezTo>
                <a:cubicBezTo>
                  <a:pt x="425584" y="1815953"/>
                  <a:pt x="-23180" y="1451989"/>
                  <a:pt x="0" y="939248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152203932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579FA4-786E-2368-1F8A-E9B325A88F35}"/>
              </a:ext>
            </a:extLst>
          </p:cNvPr>
          <p:cNvSpPr/>
          <p:nvPr/>
        </p:nvSpPr>
        <p:spPr>
          <a:xfrm rot="3934008">
            <a:off x="10991179" y="5418721"/>
            <a:ext cx="2400295" cy="1878496"/>
          </a:xfrm>
          <a:custGeom>
            <a:avLst/>
            <a:gdLst>
              <a:gd name="connsiteX0" fmla="*/ 0 w 2400295"/>
              <a:gd name="connsiteY0" fmla="*/ 939248 h 1878496"/>
              <a:gd name="connsiteX1" fmla="*/ 1200148 w 2400295"/>
              <a:gd name="connsiteY1" fmla="*/ 0 h 1878496"/>
              <a:gd name="connsiteX2" fmla="*/ 2400296 w 2400295"/>
              <a:gd name="connsiteY2" fmla="*/ 939248 h 1878496"/>
              <a:gd name="connsiteX3" fmla="*/ 1200148 w 2400295"/>
              <a:gd name="connsiteY3" fmla="*/ 1878496 h 1878496"/>
              <a:gd name="connsiteX4" fmla="*/ 0 w 2400295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295" h="1878496" fill="none" extrusionOk="0">
                <a:moveTo>
                  <a:pt x="0" y="939248"/>
                </a:moveTo>
                <a:cubicBezTo>
                  <a:pt x="-112150" y="469533"/>
                  <a:pt x="490201" y="1583"/>
                  <a:pt x="1200148" y="0"/>
                </a:cubicBezTo>
                <a:cubicBezTo>
                  <a:pt x="1818148" y="28126"/>
                  <a:pt x="2392719" y="453365"/>
                  <a:pt x="2400296" y="939248"/>
                </a:cubicBezTo>
                <a:cubicBezTo>
                  <a:pt x="2260574" y="1369308"/>
                  <a:pt x="1881177" y="1717314"/>
                  <a:pt x="1200148" y="1878496"/>
                </a:cubicBezTo>
                <a:cubicBezTo>
                  <a:pt x="552955" y="1892943"/>
                  <a:pt x="6561" y="1347563"/>
                  <a:pt x="0" y="939248"/>
                </a:cubicBezTo>
                <a:close/>
              </a:path>
              <a:path w="2400295" h="1878496" stroke="0" extrusionOk="0">
                <a:moveTo>
                  <a:pt x="0" y="939248"/>
                </a:moveTo>
                <a:cubicBezTo>
                  <a:pt x="48985" y="348377"/>
                  <a:pt x="501805" y="-39933"/>
                  <a:pt x="1200148" y="0"/>
                </a:cubicBezTo>
                <a:cubicBezTo>
                  <a:pt x="1823168" y="-20715"/>
                  <a:pt x="2335671" y="440380"/>
                  <a:pt x="2400296" y="939248"/>
                </a:cubicBezTo>
                <a:cubicBezTo>
                  <a:pt x="2389617" y="1322601"/>
                  <a:pt x="1926821" y="1965690"/>
                  <a:pt x="1200148" y="1878496"/>
                </a:cubicBezTo>
                <a:cubicBezTo>
                  <a:pt x="496825" y="1851589"/>
                  <a:pt x="37691" y="1445434"/>
                  <a:pt x="0" y="939248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394425316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F89BDC-9A59-60CC-32C9-523D703705AA}"/>
              </a:ext>
            </a:extLst>
          </p:cNvPr>
          <p:cNvSpPr/>
          <p:nvPr/>
        </p:nvSpPr>
        <p:spPr>
          <a:xfrm rot="17692445">
            <a:off x="10469222" y="417442"/>
            <a:ext cx="2400295" cy="1878496"/>
          </a:xfrm>
          <a:custGeom>
            <a:avLst/>
            <a:gdLst>
              <a:gd name="connsiteX0" fmla="*/ 0 w 2400295"/>
              <a:gd name="connsiteY0" fmla="*/ 939248 h 1878496"/>
              <a:gd name="connsiteX1" fmla="*/ 1200148 w 2400295"/>
              <a:gd name="connsiteY1" fmla="*/ 0 h 1878496"/>
              <a:gd name="connsiteX2" fmla="*/ 2400296 w 2400295"/>
              <a:gd name="connsiteY2" fmla="*/ 939248 h 1878496"/>
              <a:gd name="connsiteX3" fmla="*/ 1200148 w 2400295"/>
              <a:gd name="connsiteY3" fmla="*/ 1878496 h 1878496"/>
              <a:gd name="connsiteX4" fmla="*/ 0 w 2400295"/>
              <a:gd name="connsiteY4" fmla="*/ 939248 h 187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295" h="1878496" fill="none" extrusionOk="0">
                <a:moveTo>
                  <a:pt x="0" y="939248"/>
                </a:moveTo>
                <a:cubicBezTo>
                  <a:pt x="126980" y="466860"/>
                  <a:pt x="464896" y="36295"/>
                  <a:pt x="1200148" y="0"/>
                </a:cubicBezTo>
                <a:cubicBezTo>
                  <a:pt x="1871259" y="-15226"/>
                  <a:pt x="2409789" y="439870"/>
                  <a:pt x="2400296" y="939248"/>
                </a:cubicBezTo>
                <a:cubicBezTo>
                  <a:pt x="2425788" y="1324388"/>
                  <a:pt x="1846494" y="1836965"/>
                  <a:pt x="1200148" y="1878496"/>
                </a:cubicBezTo>
                <a:cubicBezTo>
                  <a:pt x="522405" y="1864967"/>
                  <a:pt x="10337" y="1524919"/>
                  <a:pt x="0" y="939248"/>
                </a:cubicBezTo>
                <a:close/>
              </a:path>
              <a:path w="2400295" h="1878496" stroke="0" extrusionOk="0">
                <a:moveTo>
                  <a:pt x="0" y="939248"/>
                </a:moveTo>
                <a:cubicBezTo>
                  <a:pt x="-41430" y="467601"/>
                  <a:pt x="489091" y="-119424"/>
                  <a:pt x="1200148" y="0"/>
                </a:cubicBezTo>
                <a:cubicBezTo>
                  <a:pt x="1859277" y="-17064"/>
                  <a:pt x="2389838" y="532081"/>
                  <a:pt x="2400296" y="939248"/>
                </a:cubicBezTo>
                <a:cubicBezTo>
                  <a:pt x="2386181" y="1440715"/>
                  <a:pt x="1860680" y="1959604"/>
                  <a:pt x="1200148" y="1878496"/>
                </a:cubicBezTo>
                <a:cubicBezTo>
                  <a:pt x="540162" y="1804269"/>
                  <a:pt x="-100159" y="1428227"/>
                  <a:pt x="0" y="939248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19744352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6F01F9-8913-475B-524F-ED7CCA76F4D0}"/>
              </a:ext>
            </a:extLst>
          </p:cNvPr>
          <p:cNvSpPr/>
          <p:nvPr/>
        </p:nvSpPr>
        <p:spPr>
          <a:xfrm>
            <a:off x="6953221" y="-299830"/>
            <a:ext cx="1236604" cy="1328530"/>
          </a:xfrm>
          <a:custGeom>
            <a:avLst/>
            <a:gdLst>
              <a:gd name="connsiteX0" fmla="*/ 0 w 1236604"/>
              <a:gd name="connsiteY0" fmla="*/ 664265 h 1328530"/>
              <a:gd name="connsiteX1" fmla="*/ 618302 w 1236604"/>
              <a:gd name="connsiteY1" fmla="*/ 0 h 1328530"/>
              <a:gd name="connsiteX2" fmla="*/ 1236604 w 1236604"/>
              <a:gd name="connsiteY2" fmla="*/ 664265 h 1328530"/>
              <a:gd name="connsiteX3" fmla="*/ 618302 w 1236604"/>
              <a:gd name="connsiteY3" fmla="*/ 1328530 h 1328530"/>
              <a:gd name="connsiteX4" fmla="*/ 0 w 1236604"/>
              <a:gd name="connsiteY4" fmla="*/ 664265 h 132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604" h="1328530" fill="none" extrusionOk="0">
                <a:moveTo>
                  <a:pt x="0" y="664265"/>
                </a:moveTo>
                <a:cubicBezTo>
                  <a:pt x="3879" y="310443"/>
                  <a:pt x="269602" y="-4292"/>
                  <a:pt x="618302" y="0"/>
                </a:cubicBezTo>
                <a:cubicBezTo>
                  <a:pt x="927198" y="-66967"/>
                  <a:pt x="1175575" y="316622"/>
                  <a:pt x="1236604" y="664265"/>
                </a:cubicBezTo>
                <a:cubicBezTo>
                  <a:pt x="1234110" y="1055587"/>
                  <a:pt x="1005693" y="1361340"/>
                  <a:pt x="618302" y="1328530"/>
                </a:cubicBezTo>
                <a:cubicBezTo>
                  <a:pt x="226307" y="1343644"/>
                  <a:pt x="8242" y="1038794"/>
                  <a:pt x="0" y="664265"/>
                </a:cubicBezTo>
                <a:close/>
              </a:path>
              <a:path w="1236604" h="1328530" stroke="0" extrusionOk="0">
                <a:moveTo>
                  <a:pt x="0" y="664265"/>
                </a:moveTo>
                <a:cubicBezTo>
                  <a:pt x="54128" y="360404"/>
                  <a:pt x="279449" y="-16154"/>
                  <a:pt x="618302" y="0"/>
                </a:cubicBezTo>
                <a:cubicBezTo>
                  <a:pt x="919180" y="37327"/>
                  <a:pt x="1214416" y="287852"/>
                  <a:pt x="1236604" y="664265"/>
                </a:cubicBezTo>
                <a:cubicBezTo>
                  <a:pt x="1229340" y="1055214"/>
                  <a:pt x="974015" y="1344540"/>
                  <a:pt x="618302" y="1328530"/>
                </a:cubicBezTo>
                <a:cubicBezTo>
                  <a:pt x="303235" y="1370195"/>
                  <a:pt x="49299" y="1089104"/>
                  <a:pt x="0" y="664265"/>
                </a:cubicBezTo>
                <a:close/>
              </a:path>
            </a:pathLst>
          </a:custGeom>
          <a:solidFill>
            <a:srgbClr val="F7E9CF"/>
          </a:solidFill>
          <a:ln>
            <a:solidFill>
              <a:srgbClr val="176E81"/>
            </a:solidFill>
            <a:extLst>
              <a:ext uri="{C807C97D-BFC1-408E-A445-0C87EB9F89A2}">
                <ask:lineSketchStyleProps xmlns:ask="http://schemas.microsoft.com/office/drawing/2018/sketchyshapes" sd="24707085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21028-B090-D802-9C7A-9CD51A5F7922}"/>
              </a:ext>
            </a:extLst>
          </p:cNvPr>
          <p:cNvSpPr txBox="1"/>
          <p:nvPr/>
        </p:nvSpPr>
        <p:spPr>
          <a:xfrm>
            <a:off x="4694143" y="3448709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176E8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Thank You</a:t>
            </a:r>
            <a:endParaRPr lang="en-IL" sz="8000" dirty="0">
              <a:solidFill>
                <a:srgbClr val="176E8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</TotalTime>
  <Words>325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Source Sans Pro Bold</vt:lpstr>
      <vt:lpstr>MuseoModerno Medium</vt:lpstr>
      <vt:lpstr>Mongolian Baiti</vt:lpstr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Sabeel Elbedour</cp:lastModifiedBy>
  <cp:revision>9</cp:revision>
  <dcterms:created xsi:type="dcterms:W3CDTF">2024-11-30T14:02:09Z</dcterms:created>
  <dcterms:modified xsi:type="dcterms:W3CDTF">2024-12-07T13:20:40Z</dcterms:modified>
</cp:coreProperties>
</file>