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ongolian Baiti" panose="03000500000000000000" pitchFamily="66" charset="0"/>
      <p:regular r:id="rId9"/>
    </p:embeddedFont>
    <p:embeddedFont>
      <p:font typeface="MuseoModerno Medium" panose="020B0604020202020204" charset="0"/>
      <p:regular r:id="rId10"/>
    </p:embeddedFont>
    <p:embeddedFont>
      <p:font typeface="Source Sans Pro" panose="020B0503030403020204" pitchFamily="34" charset="0"/>
      <p:regular r:id="rId11"/>
      <p:bold r:id="rId12"/>
    </p:embeddedFont>
    <p:embeddedFont>
      <p:font typeface="Source Sans Pro Bold" panose="020B0703030403020204" charset="0"/>
      <p:bold r:id="rId13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QA Automation Middle Project</a:t>
            </a:r>
            <a:endParaRPr lang="en-US" sz="6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89" y="4177070"/>
            <a:ext cx="7556421" cy="1746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project aims to automate testing for a web application to ensure its functionality, usability, and reliability across various features. By leveraging automated testing tools and. The project aims to ensure the quality and functionality of a simulated shopping 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website.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6536487"/>
            <a:ext cx="240387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Sabeel Elbedour</a:t>
            </a:r>
            <a:endParaRPr lang="en-US" sz="2200" dirty="0"/>
          </a:p>
        </p:txBody>
      </p:sp>
      <p:pic>
        <p:nvPicPr>
          <p:cNvPr id="3074" name="Picture 2" descr="Desktop Application Testing Services | TestDevLab">
            <a:extLst>
              <a:ext uri="{FF2B5EF4-FFF2-40B4-BE49-F238E27FC236}">
                <a16:creationId xmlns:a16="http://schemas.microsoft.com/office/drawing/2014/main" id="{B928AA8F-2163-B578-BC2C-8273A59D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5597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1431"/>
            <a:ext cx="62124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Methods and Libraries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7BD87-7937-E8EE-E1D4-CB302B4578A2}"/>
              </a:ext>
            </a:extLst>
          </p:cNvPr>
          <p:cNvGrpSpPr/>
          <p:nvPr/>
        </p:nvGrpSpPr>
        <p:grpSpPr>
          <a:xfrm>
            <a:off x="573227" y="1725266"/>
            <a:ext cx="7573307" cy="1451610"/>
            <a:chOff x="684511" y="1286473"/>
            <a:chExt cx="7573307" cy="1451610"/>
          </a:xfrm>
        </p:grpSpPr>
        <p:sp>
          <p:nvSpPr>
            <p:cNvPr id="4" name="Shape 1"/>
            <p:cNvSpPr/>
            <p:nvPr/>
          </p:nvSpPr>
          <p:spPr>
            <a:xfrm>
              <a:off x="697032" y="148107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 2"/>
            <p:cNvSpPr/>
            <p:nvPr/>
          </p:nvSpPr>
          <p:spPr>
            <a:xfrm>
              <a:off x="684511" y="1651099"/>
              <a:ext cx="510301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6" name="Text 3"/>
            <p:cNvSpPr/>
            <p:nvPr/>
          </p:nvSpPr>
          <p:spPr>
            <a:xfrm>
              <a:off x="1438394" y="1409236"/>
              <a:ext cx="2927747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Object-Oriented Programming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4007052" y="1286473"/>
              <a:ext cx="4250766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The project leverages the OOP methodology, allowing for code reusability and maintainability.</a:t>
              </a:r>
              <a:endParaRPr lang="en-US" sz="175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D9F71C-DE30-F9B9-AB1B-60F957622C8B}"/>
              </a:ext>
            </a:extLst>
          </p:cNvPr>
          <p:cNvGrpSpPr/>
          <p:nvPr/>
        </p:nvGrpSpPr>
        <p:grpSpPr>
          <a:xfrm>
            <a:off x="577218" y="3507706"/>
            <a:ext cx="3664863" cy="1942029"/>
            <a:chOff x="697032" y="2976211"/>
            <a:chExt cx="3664863" cy="1942029"/>
          </a:xfrm>
        </p:grpSpPr>
        <p:sp>
          <p:nvSpPr>
            <p:cNvPr id="8" name="Shape 5"/>
            <p:cNvSpPr/>
            <p:nvPr/>
          </p:nvSpPr>
          <p:spPr>
            <a:xfrm>
              <a:off x="697032" y="297621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9" name="Text 6"/>
            <p:cNvSpPr/>
            <p:nvPr/>
          </p:nvSpPr>
          <p:spPr>
            <a:xfrm>
              <a:off x="857528" y="3061222"/>
              <a:ext cx="189190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1</a:t>
              </a:r>
              <a:endParaRPr lang="en-US" sz="265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434148" y="297621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Selenium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1434148" y="3466630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Selenium is a widely used automation framework, providing tools to interact with web browsers.</a:t>
              </a: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51DBB-D768-101B-B1B9-C8C20BB6E078}"/>
              </a:ext>
            </a:extLst>
          </p:cNvPr>
          <p:cNvGrpSpPr/>
          <p:nvPr/>
        </p:nvGrpSpPr>
        <p:grpSpPr>
          <a:xfrm>
            <a:off x="4963897" y="3507706"/>
            <a:ext cx="3664863" cy="1942028"/>
            <a:chOff x="4777979" y="3140298"/>
            <a:chExt cx="3664863" cy="1942028"/>
          </a:xfrm>
        </p:grpSpPr>
        <p:sp>
          <p:nvSpPr>
            <p:cNvPr id="12" name="Shape 9"/>
            <p:cNvSpPr/>
            <p:nvPr/>
          </p:nvSpPr>
          <p:spPr>
            <a:xfrm>
              <a:off x="4777979" y="314029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 10"/>
            <p:cNvSpPr/>
            <p:nvPr/>
          </p:nvSpPr>
          <p:spPr>
            <a:xfrm>
              <a:off x="4937522" y="3225308"/>
              <a:ext cx="191214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2</a:t>
              </a:r>
              <a:endParaRPr lang="en-US" sz="265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515095" y="314029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Pytest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5515095" y="3630716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Pytest serves as a robust testing framework, enabling the creation of comprehensive test suites.</a:t>
              </a:r>
              <a:endParaRPr lang="en-US" sz="17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CC5A10-766E-C677-6FE3-03FEDDCA8867}"/>
              </a:ext>
            </a:extLst>
          </p:cNvPr>
          <p:cNvGrpSpPr/>
          <p:nvPr/>
        </p:nvGrpSpPr>
        <p:grpSpPr>
          <a:xfrm>
            <a:off x="2663749" y="6014618"/>
            <a:ext cx="4250765" cy="1857018"/>
            <a:chOff x="4685467" y="5555850"/>
            <a:chExt cx="3664863" cy="1942028"/>
          </a:xfrm>
        </p:grpSpPr>
        <p:sp>
          <p:nvSpPr>
            <p:cNvPr id="16" name="Shape 13"/>
            <p:cNvSpPr/>
            <p:nvPr/>
          </p:nvSpPr>
          <p:spPr>
            <a:xfrm>
              <a:off x="4685467" y="555585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Text 14"/>
            <p:cNvSpPr/>
            <p:nvPr/>
          </p:nvSpPr>
          <p:spPr>
            <a:xfrm>
              <a:off x="4831080" y="5640860"/>
              <a:ext cx="219075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3</a:t>
              </a:r>
              <a:endParaRPr lang="en-US" sz="265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5422583" y="555585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re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422583" y="6046268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Regular expressions are utilized for pattern matching and data validation within the tests.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14447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Home Page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Recommended items Carousel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 to Top button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Subscription Verification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Category Navigation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Products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937754"/>
            <a:ext cx="4824392" cy="580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 - Saree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2" y="4379952"/>
            <a:ext cx="1166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Brands-polo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99521" y="4822150"/>
            <a:ext cx="18625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Count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99521" y="5264348"/>
            <a:ext cx="43473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Verification-dress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599522" y="5706547"/>
            <a:ext cx="17134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Review on a product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3E59C-5D89-A441-F78A-FC292F4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97" y="116853"/>
            <a:ext cx="4251255" cy="3807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90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89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Text 2"/>
          <p:cNvSpPr/>
          <p:nvPr/>
        </p:nvSpPr>
        <p:spPr>
          <a:xfrm>
            <a:off x="1020604" y="1645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Cart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2020396"/>
            <a:ext cx="3211235" cy="2278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adding,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verifying item counts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checking the total price in the shopping cart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Subscription section visibility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26165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8" name="Text 5"/>
          <p:cNvSpPr/>
          <p:nvPr/>
        </p:nvSpPr>
        <p:spPr>
          <a:xfrm>
            <a:off x="5152979" y="17261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UI-Nonfunctional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152979" y="2216587"/>
            <a:ext cx="3211235" cy="1814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 of button color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styles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sizes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spelling accuracy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hover effects.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89" y="4841522"/>
            <a:ext cx="7797239" cy="2811607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 dirty="0"/>
          </a:p>
        </p:txBody>
      </p:sp>
      <p:sp>
        <p:nvSpPr>
          <p:cNvPr id="11" name="Text 8"/>
          <p:cNvSpPr/>
          <p:nvPr/>
        </p:nvSpPr>
        <p:spPr>
          <a:xfrm>
            <a:off x="1020603" y="5073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Contact Us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84053" y="5537332"/>
            <a:ext cx="7102793" cy="2006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titles text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insert details with invalid email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 valid information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file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 button functionality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676AE4-3E1B-0D32-5A0F-6396493F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12" y="0"/>
            <a:ext cx="47210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999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</a:t>
            </a: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1848922"/>
            <a:ext cx="7556421" cy="5580698"/>
          </a:xfrm>
          <a:prstGeom prst="roundRect">
            <a:avLst>
              <a:gd name="adj" fmla="val 61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Shape 2"/>
          <p:cNvSpPr/>
          <p:nvPr/>
        </p:nvSpPr>
        <p:spPr>
          <a:xfrm>
            <a:off x="809030" y="211300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6" name="Text 3"/>
          <p:cNvSpPr/>
          <p:nvPr/>
        </p:nvSpPr>
        <p:spPr>
          <a:xfrm>
            <a:off x="10282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48026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Login/Sign In</a:t>
            </a:r>
            <a:endParaRPr lang="en-US" b="1" dirty="0"/>
          </a:p>
        </p:txBody>
      </p:sp>
      <p:sp>
        <p:nvSpPr>
          <p:cNvPr id="8" name="Shape 5"/>
          <p:cNvSpPr/>
          <p:nvPr/>
        </p:nvSpPr>
        <p:spPr>
          <a:xfrm>
            <a:off x="801410" y="250686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Text 6"/>
          <p:cNvSpPr/>
          <p:nvPr/>
        </p:nvSpPr>
        <p:spPr>
          <a:xfrm>
            <a:off x="1028224" y="2650569"/>
            <a:ext cx="2907670" cy="763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page visibility after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265056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valid username and password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52008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2" name="Text 9"/>
          <p:cNvSpPr/>
          <p:nvPr/>
        </p:nvSpPr>
        <p:spPr>
          <a:xfrm>
            <a:off x="10282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login alert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Logout user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4170402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5" name="Text 12"/>
          <p:cNvSpPr/>
          <p:nvPr/>
        </p:nvSpPr>
        <p:spPr>
          <a:xfrm>
            <a:off x="10282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while Checkout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with empty fields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82072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8" name="Text 15"/>
          <p:cNvSpPr/>
          <p:nvPr/>
        </p:nvSpPr>
        <p:spPr>
          <a:xfrm>
            <a:off x="10282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Place order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26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user with existing email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801410" y="547104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Text 18"/>
          <p:cNvSpPr/>
          <p:nvPr/>
        </p:nvSpPr>
        <p:spPr>
          <a:xfrm>
            <a:off x="10282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address details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26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Delete account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801410" y="612136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4" name="Text 21"/>
          <p:cNvSpPr/>
          <p:nvPr/>
        </p:nvSpPr>
        <p:spPr>
          <a:xfrm>
            <a:off x="10282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empty cart after checkout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26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with incorrect details</a:t>
            </a:r>
            <a:endParaRPr lang="en-US" sz="1750" dirty="0"/>
          </a:p>
        </p:txBody>
      </p:sp>
      <p:sp>
        <p:nvSpPr>
          <p:cNvPr id="26" name="Shape 23"/>
          <p:cNvSpPr/>
          <p:nvPr/>
        </p:nvSpPr>
        <p:spPr>
          <a:xfrm>
            <a:off x="801410" y="677168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7" name="Text 24"/>
          <p:cNvSpPr/>
          <p:nvPr/>
        </p:nvSpPr>
        <p:spPr>
          <a:xfrm>
            <a:off x="10282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Invoice download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8026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 login</a:t>
            </a:r>
            <a:endParaRPr lang="en-US" sz="17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00FED1-0ABB-AAD4-7445-56E77476B895}"/>
              </a:ext>
            </a:extLst>
          </p:cNvPr>
          <p:cNvCxnSpPr>
            <a:cxnSpLocks/>
          </p:cNvCxnSpPr>
          <p:nvPr/>
        </p:nvCxnSpPr>
        <p:spPr>
          <a:xfrm>
            <a:off x="4234069" y="1841301"/>
            <a:ext cx="0" cy="5580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Thank You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has provided an overview of the QA Automation project. By utilizing a variety of libraries, frameworks, and methodologies, the project ensures the quality and functionality of the shopping website.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Microsoft Office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Mongolian Baiti</vt:lpstr>
      <vt:lpstr>Source Sans Pro Bold</vt:lpstr>
      <vt:lpstr>Arial</vt:lpstr>
      <vt:lpstr>MuseoModerno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Sabeel Elbedour</cp:lastModifiedBy>
  <cp:revision>5</cp:revision>
  <dcterms:created xsi:type="dcterms:W3CDTF">2024-11-30T14:02:09Z</dcterms:created>
  <dcterms:modified xsi:type="dcterms:W3CDTF">2024-11-30T14:56:04Z</dcterms:modified>
</cp:coreProperties>
</file>