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D61D6-2D67-4454-80E4-1F99BA5CB61F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61BEA-8F74-449E-BBD5-679982F5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E61BEA-8F74-449E-BBD5-679982F5BE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1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6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F10C0-B50F-69A2-F6D2-98AF234A4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/>
              <a:t>House Price Prediction using Random Forest Regressor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DA845-BF67-CF01-CB12-CB79BD571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1" r="14374" b="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924206F-8AF9-F584-9ED4-EEC40A53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Presentation partners:</a:t>
            </a:r>
            <a:endParaRPr lang="en-US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Tasadduq Hussain (CSC-21F-126)</a:t>
            </a:r>
            <a:endParaRPr lang="en-US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And</a:t>
            </a:r>
            <a:endParaRPr lang="en-US"/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Sabeen khan (CSC-21F-109)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0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105210-61FE-4E9D-9076-A5618FDA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0F92C-9DE8-1295-A275-057EB415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6008914" cy="1683487"/>
          </a:xfrm>
        </p:spPr>
        <p:txBody>
          <a:bodyPr>
            <a:normAutofit/>
          </a:bodyPr>
          <a:lstStyle/>
          <a:p>
            <a:r>
              <a:rPr lang="en-US" b="1" u="sng" dirty="0"/>
              <a:t>Introduction</a:t>
            </a:r>
            <a:r>
              <a:rPr lang="en-US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ADDE-8643-7CCB-B047-CA24F897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9" y="1946788"/>
            <a:ext cx="7020232" cy="40871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500" b="1" dirty="0"/>
              <a:t>Project Overview: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The project aims to predict house prices in Dallas, TX using machine learning techniques, specifically Random Forest Regressor.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Predicting house prices accurately is crucial for real estate investors, buyers, and sellers alike.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500" b="1" dirty="0"/>
              <a:t>Objective: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To develop a predictive model that estimates house prices based on various features such as crime rate, zoning, and other socio-economic factors.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500" b="1" dirty="0"/>
              <a:t>Technologies Used: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Streamlit for creating an interactive user interface.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500" dirty="0"/>
              <a:t>Python libraries including Pandas for data manipulation and Scikit-learn for machine learning.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1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DF613-CD5C-4D37-9F6C-843AFBBB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B56F5D-A737-4E56-BCDD-0F992B89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0DE9954D-1BFB-5C13-5B50-F468514E0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14" r="29744" b="-1"/>
          <a:stretch/>
        </p:blipFill>
        <p:spPr>
          <a:xfrm>
            <a:off x="7963785" y="10"/>
            <a:ext cx="422821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6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57C6F-E56C-D778-979F-9F13A73A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sz="3100" b="1" u="sng" dirty="0"/>
              <a:t>Dataset Overview and Preprocessing</a:t>
            </a:r>
            <a:br>
              <a:rPr lang="en-US" sz="3100" b="1" u="sng" dirty="0"/>
            </a:br>
            <a:endParaRPr lang="en-US" sz="3100" b="1" u="sng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ABABC7B-90E7-BA72-F9FC-DBA61354C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6" r="41171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EC68-7399-5450-C296-52065EB6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Dataset Description</a:t>
            </a:r>
            <a:r>
              <a:rPr lang="en-US" sz="2000" dirty="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Utilizing the Brooklyn House Price Dataset which includes features like crime rate (CRIM), zoning (ZN), industrial proportion (INDUS), etc.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Target variable: MEDV  (Median value of owner-occupied homes in $1000’s).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Data Preprocessing: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cleaned to remove missing values ensuring dataset integrity.</a:t>
            </a:r>
            <a:endParaRPr lang="en-US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Features selected based on their relevance to house price prediction.</a:t>
            </a:r>
            <a:endParaRPr lang="en-US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7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24FF2-CB86-FE73-7D7C-56AB0A8B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b="1" u="sng" dirty="0"/>
              <a:t>Methodology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10195E0D-AD3F-55E8-3505-F3BCAD86A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0" r="16470" b="-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1678-20D0-5F20-9564-2CB9A94A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b="1"/>
              <a:t>Model Selection: Random Forest Regressor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Chosen for its ability to handle complex relationships and maintain good performance on various datasets.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Ensemble method combining multiple decision trees to improve prediction accuracy.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/>
              <a:t>User Interface (UI) Design using Streamlit: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Streamlit used to create an intuitive UI allowing users to input parameters such as crime rate, zoning, and others.</a:t>
            </a:r>
            <a:endParaRPr lang="en-US" sz="2200" b="1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Sidebar sliders used for dynamic parameter adjustment.</a:t>
            </a:r>
            <a:endParaRPr lang="en-US" sz="22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CEA2F-9513-6CE2-17CD-FEF38C3F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906" y="533401"/>
            <a:ext cx="6427694" cy="1380744"/>
          </a:xfrm>
        </p:spPr>
        <p:txBody>
          <a:bodyPr>
            <a:normAutofit/>
          </a:bodyPr>
          <a:lstStyle/>
          <a:p>
            <a:r>
              <a:rPr lang="en-US" b="1" u="sng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12D6-3802-CA0F-C7F2-B3418C39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9" y="2105525"/>
            <a:ext cx="6481170" cy="42190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b="1"/>
              <a:t>Model Training: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Random Forest Regressor trained on features (X) and target variable (Y) from the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Cross-validation used to ensure robustness and generalizability of the model.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/>
              <a:t>Model Evaluation: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Performance metrics such as RMSE (Root Mean Squared Error) and R-squared used to evaluate model accuracy.</a:t>
            </a:r>
            <a:endParaRPr lang="en-US" sz="2200" b="1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Discuss achieved accuracy and insights gained from model evaluation.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747A7911-22B6-43E5-B661-A9353CF83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8" r="17426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5F6B6-6DAE-5561-0CCC-8A637D4A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906" y="533401"/>
            <a:ext cx="6427694" cy="1380744"/>
          </a:xfrm>
        </p:spPr>
        <p:txBody>
          <a:bodyPr>
            <a:normAutofit/>
          </a:bodyPr>
          <a:lstStyle/>
          <a:p>
            <a:r>
              <a:rPr lang="en-US" b="1" u="sng" dirty="0"/>
              <a:t>Results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CE6F-543A-9801-4C5D-19802EFC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9" y="2105525"/>
            <a:ext cx="6481170" cy="42190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Example of User Input: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Showcase how users interact with the UI by adjusting sliders for parameters like crime rate, zoning, etc.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Prediction: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Display a sample prediction result showing the estimated house price (MEDV) based on user inputs.</a:t>
            </a:r>
          </a:p>
          <a:p>
            <a:endParaRPr lang="en-US" dirty="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7772182-4F13-CA7A-DA8A-4605C14E4A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56" r="32622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11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28D9A2-545D-9C70-E04F-FF24FCE9E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b="1" u="sng" dirty="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39B7-B14F-E861-F3BB-FBBE55F9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Summary of Findings: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Successfully developed a Random Forest Regressor model for predicting house prices in Dallas, TX.</a:t>
            </a:r>
            <a:endParaRPr lang="en-US" b="1"/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Key factors influencing house prices identified through the model.</a:t>
            </a:r>
            <a:endParaRPr lang="en-US" b="1"/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9719906C-A19E-DBA9-4D05-CAD44434E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768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3B2134"/>
      </a:dk2>
      <a:lt2>
        <a:srgbClr val="E2E2E8"/>
      </a:lt2>
      <a:accent1>
        <a:srgbClr val="A7A34D"/>
      </a:accent1>
      <a:accent2>
        <a:srgbClr val="E58A23"/>
      </a:accent2>
      <a:accent3>
        <a:srgbClr val="EE7D6E"/>
      </a:accent3>
      <a:accent4>
        <a:srgbClr val="EB4E7D"/>
      </a:accent4>
      <a:accent5>
        <a:srgbClr val="EE6ECA"/>
      </a:accent5>
      <a:accent6>
        <a:srgbClr val="D64EEB"/>
      </a:accent6>
      <a:hlink>
        <a:srgbClr val="696DA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409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Univers Condensed Light</vt:lpstr>
      <vt:lpstr>Walbaum Display Light</vt:lpstr>
      <vt:lpstr>Wingdings</vt:lpstr>
      <vt:lpstr>AngleLinesVTI</vt:lpstr>
      <vt:lpstr>House Price Prediction using Random Forest Regressor</vt:lpstr>
      <vt:lpstr>Introduction </vt:lpstr>
      <vt:lpstr>Dataset Overview and Preprocessing </vt:lpstr>
      <vt:lpstr>Methodology</vt:lpstr>
      <vt:lpstr>Model Training and Evaluation</vt:lpstr>
      <vt:lpstr>Results and Predictions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Tasadduq Hussain</dc:creator>
  <cp:lastModifiedBy>Tasadduq Hussain</cp:lastModifiedBy>
  <cp:revision>1</cp:revision>
  <dcterms:created xsi:type="dcterms:W3CDTF">2024-06-25T23:13:53Z</dcterms:created>
  <dcterms:modified xsi:type="dcterms:W3CDTF">2024-06-25T23:39:59Z</dcterms:modified>
</cp:coreProperties>
</file>