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30CF-55AC-430C-9728-373A45F1FBC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BBDD-70DE-41CD-A1D4-3BE418055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b="1" dirty="0"/>
              <a:t>Note:</a:t>
            </a:r>
            <a:r>
              <a:rPr lang="en-US" dirty="0"/>
              <a:t> Use the </a:t>
            </a:r>
            <a:r>
              <a:rPr lang="en-US" dirty="0" smtClean="0"/>
              <a:t>pass</a:t>
            </a:r>
            <a:r>
              <a:rPr lang="en-US" dirty="0"/>
              <a:t> keyword when you do not want to add any other properties or methods to the class.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Create a rectangle class with attributes and methods to calculate area and perimeter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58169"/>
            <a:ext cx="7086600" cy="431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/>
              <a:t>rect</a:t>
            </a:r>
            <a:r>
              <a:rPr lang="en-IN" dirty="0"/>
              <a:t> = Rectangle(5, 3)</a:t>
            </a:r>
          </a:p>
          <a:p>
            <a:pPr>
              <a:buNone/>
            </a:pPr>
            <a:r>
              <a:rPr lang="en-IN" dirty="0"/>
              <a:t>print("Area:", </a:t>
            </a:r>
            <a:r>
              <a:rPr lang="en-IN" dirty="0" err="1"/>
              <a:t>rect.area</a:t>
            </a:r>
            <a:r>
              <a:rPr lang="en-IN" dirty="0"/>
              <a:t>())  </a:t>
            </a:r>
          </a:p>
          <a:p>
            <a:pPr>
              <a:buNone/>
            </a:pPr>
            <a:r>
              <a:rPr lang="en-IN" dirty="0"/>
              <a:t>print("Perimeter:", </a:t>
            </a:r>
            <a:r>
              <a:rPr lang="en-IN" dirty="0" err="1"/>
              <a:t>rect.perimeter</a:t>
            </a:r>
            <a:r>
              <a:rPr lang="en-IN" dirty="0"/>
              <a:t>())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1"/>
            <a:ext cx="7696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9248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reate Class rectangle with private attribute length and breadth overload ‘&lt; ‘operator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smtClean="0">
                <a:solidFill>
                  <a:srgbClr val="FF0000"/>
                </a:solidFill>
              </a:rPr>
              <a:t>Rectangle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# Constructor to initialize the rectangle with length and breadth</a:t>
            </a:r>
          </a:p>
          <a:p>
            <a:pPr>
              <a:buNone/>
            </a:pPr>
            <a:r>
              <a:rPr lang="en-US" sz="2000" dirty="0" smtClean="0"/>
              <a:t>    def __</a:t>
            </a:r>
            <a:r>
              <a:rPr lang="en-US" sz="2000" dirty="0" smtClean="0">
                <a:solidFill>
                  <a:srgbClr val="FF0000"/>
                </a:solidFill>
              </a:rPr>
              <a:t>init</a:t>
            </a:r>
            <a:r>
              <a:rPr lang="en-US" sz="2000" dirty="0" smtClean="0"/>
              <a:t>__(self, length, breadth):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self.__length</a:t>
            </a:r>
            <a:r>
              <a:rPr lang="en-US" sz="2000" dirty="0" smtClean="0"/>
              <a:t> = length  # Private attribute for length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self.__breadth</a:t>
            </a:r>
            <a:r>
              <a:rPr lang="en-US" sz="2000" dirty="0" smtClean="0"/>
              <a:t> = breadth  # Private attribute for breadth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def </a:t>
            </a:r>
            <a:r>
              <a:rPr lang="en-US" sz="2000" dirty="0" err="1" smtClean="0">
                <a:solidFill>
                  <a:srgbClr val="FF0000"/>
                </a:solidFill>
              </a:rPr>
              <a:t>get_length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self.__length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def </a:t>
            </a:r>
            <a:r>
              <a:rPr lang="en-US" sz="2000" dirty="0" err="1" smtClean="0">
                <a:solidFill>
                  <a:srgbClr val="FF0000"/>
                </a:solidFill>
              </a:rPr>
              <a:t>get_breadth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self.__breadth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def </a:t>
            </a:r>
            <a:r>
              <a:rPr lang="en-US" sz="2000" dirty="0" smtClean="0">
                <a:solidFill>
                  <a:srgbClr val="FF0000"/>
                </a:solidFill>
              </a:rPr>
              <a:t>area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self.__length</a:t>
            </a:r>
            <a:r>
              <a:rPr lang="en-US" sz="2000" dirty="0" smtClean="0"/>
              <a:t> * </a:t>
            </a:r>
            <a:r>
              <a:rPr lang="en-US" sz="2000" dirty="0" err="1" smtClean="0"/>
              <a:t>self.__breadth</a:t>
            </a:r>
            <a:endParaRPr lang="en-US" sz="20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def __</a:t>
            </a:r>
            <a:r>
              <a:rPr lang="en-US" sz="2000" dirty="0" err="1" smtClean="0">
                <a:solidFill>
                  <a:srgbClr val="FF0000"/>
                </a:solidFill>
              </a:rPr>
              <a:t>lt</a:t>
            </a:r>
            <a:r>
              <a:rPr lang="en-US" sz="2000" dirty="0" smtClean="0"/>
              <a:t>__(self, other):</a:t>
            </a:r>
          </a:p>
          <a:p>
            <a:pPr>
              <a:buNone/>
            </a:pPr>
            <a:r>
              <a:rPr lang="en-US" sz="2000" dirty="0" smtClean="0"/>
              <a:t>        if </a:t>
            </a:r>
            <a:r>
              <a:rPr lang="en-US" sz="2000" dirty="0" err="1" smtClean="0"/>
              <a:t>isinstance</a:t>
            </a:r>
            <a:r>
              <a:rPr lang="en-US" sz="2000" dirty="0" smtClean="0"/>
              <a:t>(other, Rectangle):</a:t>
            </a:r>
          </a:p>
          <a:p>
            <a:pPr>
              <a:buNone/>
            </a:pPr>
            <a:r>
              <a:rPr lang="en-US" sz="2000" dirty="0" smtClean="0"/>
              <a:t>            return </a:t>
            </a:r>
            <a:r>
              <a:rPr lang="en-US" sz="2000" dirty="0" err="1" smtClean="0"/>
              <a:t>self.area</a:t>
            </a:r>
            <a:r>
              <a:rPr lang="en-US" sz="2000" dirty="0" smtClean="0"/>
              <a:t>() &lt; </a:t>
            </a:r>
            <a:r>
              <a:rPr lang="en-US" sz="2000" dirty="0" err="1" smtClean="0"/>
              <a:t>other.area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NotImplemented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smtClean="0">
                <a:solidFill>
                  <a:srgbClr val="FF0000"/>
                </a:solidFill>
              </a:rPr>
              <a:t>display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        print(</a:t>
            </a:r>
            <a:r>
              <a:rPr lang="en-US" sz="2000" dirty="0" err="1" smtClean="0"/>
              <a:t>f"Rectangle</a:t>
            </a:r>
            <a:r>
              <a:rPr lang="en-US" sz="2000" dirty="0" smtClean="0"/>
              <a:t>(length={</a:t>
            </a:r>
            <a:r>
              <a:rPr lang="en-US" sz="2000" dirty="0" err="1" smtClean="0"/>
              <a:t>self.__length</a:t>
            </a:r>
            <a:r>
              <a:rPr lang="en-US" sz="2000" dirty="0" smtClean="0"/>
              <a:t>}, breadth={</a:t>
            </a:r>
            <a:r>
              <a:rPr lang="en-US" sz="2000" dirty="0" err="1" smtClean="0"/>
              <a:t>self.__breadth</a:t>
            </a:r>
            <a:r>
              <a:rPr lang="en-US" sz="2000" dirty="0" smtClean="0"/>
              <a:t>}, area={</a:t>
            </a:r>
            <a:r>
              <a:rPr lang="en-US" sz="2000" dirty="0" err="1" smtClean="0"/>
              <a:t>self.area</a:t>
            </a:r>
            <a:r>
              <a:rPr lang="en-US" sz="2000" dirty="0" smtClean="0"/>
              <a:t>()})")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EXAMPLE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rect1 = Rectangle(5, 3)  # Area = 15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rect2 = Rectangle(4, 4)  # Area = 16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if rect1 &lt; rect2: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print("rect1 is smaller than rect2 based on area.")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else: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print("rect1 is not smaller than rect2 based on area.")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rect1.display()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rect2.display()</a:t>
            </a:r>
          </a:p>
          <a:p>
            <a:pPr>
              <a:buNone/>
            </a:pPr>
            <a:r>
              <a:rPr lang="en-US" sz="2000" dirty="0" smtClean="0"/>
              <a:t>OUTPUT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rect1 is smaller than rect2 based on area.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Rectangle(length=5, breadth=3, area=15)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Rectangle(length=4, breadth=4, area=16)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a class time with private attribute </a:t>
            </a:r>
            <a:r>
              <a:rPr lang="en-US" sz="2800" b="1" dirty="0" err="1" smtClean="0"/>
              <a:t>hour,minute</a:t>
            </a:r>
            <a:r>
              <a:rPr lang="en-US" sz="2800" b="1" dirty="0" smtClean="0"/>
              <a:t> and second. overload '+' </a:t>
            </a:r>
            <a:r>
              <a:rPr lang="en-US" sz="2800" b="1" dirty="0" err="1" smtClean="0"/>
              <a:t>opertor</a:t>
            </a:r>
            <a:r>
              <a:rPr lang="en-US" sz="2800" b="1" dirty="0" smtClean="0"/>
              <a:t> to find sum of 2 time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class Time:</a:t>
            </a:r>
          </a:p>
          <a:p>
            <a:pPr>
              <a:buNone/>
            </a:pPr>
            <a:r>
              <a:rPr lang="en-US" sz="8000" dirty="0" smtClean="0"/>
              <a:t>    def __</a:t>
            </a:r>
            <a:r>
              <a:rPr lang="en-US" sz="8000" dirty="0" smtClean="0">
                <a:solidFill>
                  <a:srgbClr val="FF0000"/>
                </a:solidFill>
              </a:rPr>
              <a:t>init</a:t>
            </a:r>
            <a:r>
              <a:rPr lang="en-US" sz="8000" dirty="0" smtClean="0"/>
              <a:t>__(self, hour=0, minute=0, second=0):</a:t>
            </a:r>
          </a:p>
          <a:p>
            <a:pPr>
              <a:buNone/>
            </a:pPr>
            <a:r>
              <a:rPr lang="en-US" sz="8000" dirty="0" smtClean="0"/>
              <a:t>        </a:t>
            </a:r>
            <a:r>
              <a:rPr lang="en-US" sz="8000" dirty="0" err="1" smtClean="0"/>
              <a:t>self.__hour</a:t>
            </a:r>
            <a:r>
              <a:rPr lang="en-US" sz="8000" dirty="0" smtClean="0"/>
              <a:t> = hour</a:t>
            </a:r>
          </a:p>
          <a:p>
            <a:pPr>
              <a:buNone/>
            </a:pPr>
            <a:r>
              <a:rPr lang="en-US" sz="8000" dirty="0" smtClean="0"/>
              <a:t>        </a:t>
            </a:r>
            <a:r>
              <a:rPr lang="en-US" sz="8000" dirty="0" err="1" smtClean="0"/>
              <a:t>self.__minute</a:t>
            </a:r>
            <a:r>
              <a:rPr lang="en-US" sz="8000" dirty="0" smtClean="0"/>
              <a:t> = minute</a:t>
            </a:r>
          </a:p>
          <a:p>
            <a:pPr>
              <a:buNone/>
            </a:pPr>
            <a:r>
              <a:rPr lang="en-US" sz="8000" dirty="0" smtClean="0"/>
              <a:t>        </a:t>
            </a:r>
            <a:r>
              <a:rPr lang="en-US" sz="8000" dirty="0" err="1" smtClean="0"/>
              <a:t>self.__second</a:t>
            </a:r>
            <a:r>
              <a:rPr lang="en-US" sz="8000" dirty="0" smtClean="0"/>
              <a:t> = second</a:t>
            </a:r>
          </a:p>
          <a:p>
            <a:pPr>
              <a:buNone/>
            </a:pPr>
            <a:r>
              <a:rPr lang="en-US" sz="8000" dirty="0" smtClean="0"/>
              <a:t>    def</a:t>
            </a:r>
            <a:r>
              <a:rPr lang="en-US" sz="8000" dirty="0" smtClean="0">
                <a:solidFill>
                  <a:srgbClr val="FF0000"/>
                </a:solidFill>
              </a:rPr>
              <a:t> </a:t>
            </a:r>
            <a:r>
              <a:rPr lang="en-US" sz="8000" dirty="0" err="1" smtClean="0">
                <a:solidFill>
                  <a:srgbClr val="FF0000"/>
                </a:solidFill>
              </a:rPr>
              <a:t>get_hour</a:t>
            </a:r>
            <a:r>
              <a:rPr lang="en-US" sz="8000" dirty="0" smtClean="0"/>
              <a:t>(self):</a:t>
            </a:r>
          </a:p>
          <a:p>
            <a:pPr>
              <a:buNone/>
            </a:pPr>
            <a:r>
              <a:rPr lang="en-US" sz="8000" dirty="0" smtClean="0"/>
              <a:t>        return </a:t>
            </a:r>
            <a:r>
              <a:rPr lang="en-US" sz="8000" dirty="0" err="1" smtClean="0"/>
              <a:t>self.__hour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   def </a:t>
            </a:r>
            <a:r>
              <a:rPr lang="en-US" sz="8000" dirty="0" err="1" smtClean="0">
                <a:solidFill>
                  <a:srgbClr val="FF0000"/>
                </a:solidFill>
              </a:rPr>
              <a:t>get_minute</a:t>
            </a:r>
            <a:r>
              <a:rPr lang="en-US" sz="8000" dirty="0" smtClean="0"/>
              <a:t>(self):</a:t>
            </a:r>
          </a:p>
          <a:p>
            <a:pPr>
              <a:buNone/>
            </a:pPr>
            <a:r>
              <a:rPr lang="en-US" sz="8000" dirty="0" smtClean="0"/>
              <a:t>        return </a:t>
            </a:r>
            <a:r>
              <a:rPr lang="en-US" sz="8000" dirty="0" err="1" smtClean="0"/>
              <a:t>self.__minute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   def </a:t>
            </a:r>
            <a:r>
              <a:rPr lang="en-US" sz="8000" dirty="0" err="1" smtClean="0">
                <a:solidFill>
                  <a:srgbClr val="FF0000"/>
                </a:solidFill>
              </a:rPr>
              <a:t>get_second</a:t>
            </a:r>
            <a:r>
              <a:rPr lang="en-US" sz="8000" dirty="0" smtClean="0"/>
              <a:t>(self):</a:t>
            </a:r>
          </a:p>
          <a:p>
            <a:pPr>
              <a:buNone/>
            </a:pPr>
            <a:r>
              <a:rPr lang="en-US" sz="8000" dirty="0" smtClean="0"/>
              <a:t>        return </a:t>
            </a:r>
            <a:r>
              <a:rPr lang="en-US" sz="8000" dirty="0" err="1" smtClean="0"/>
              <a:t>self.__second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   def </a:t>
            </a:r>
            <a:r>
              <a:rPr lang="en-US" sz="8000" dirty="0" smtClean="0">
                <a:solidFill>
                  <a:srgbClr val="FF0000"/>
                </a:solidFill>
              </a:rPr>
              <a:t>display</a:t>
            </a:r>
            <a:r>
              <a:rPr lang="en-US" sz="8000" dirty="0" smtClean="0"/>
              <a:t>(self): </a:t>
            </a:r>
            <a:r>
              <a:rPr lang="en-US" sz="8000" dirty="0" smtClean="0">
                <a:solidFill>
                  <a:srgbClr val="0070C0"/>
                </a:solidFill>
              </a:rPr>
              <a:t>#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8000" dirty="0" smtClean="0">
                <a:solidFill>
                  <a:srgbClr val="0070C0"/>
                </a:solidFill>
              </a:rPr>
              <a:t>Method to display time in HH:MM:SS format</a:t>
            </a:r>
          </a:p>
          <a:p>
            <a:pPr>
              <a:buNone/>
            </a:pPr>
            <a:r>
              <a:rPr lang="en-US" sz="8000" dirty="0" smtClean="0"/>
              <a:t>        print(f"{self.__hour:02}:{self.__minute:02}:{self.__second:02}")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# Overload the + operator to add two Time objects</a:t>
            </a:r>
          </a:p>
          <a:p>
            <a:pPr>
              <a:buNone/>
            </a:pPr>
            <a:r>
              <a:rPr lang="en-US" sz="1800" dirty="0" smtClean="0"/>
              <a:t>    def __</a:t>
            </a:r>
            <a:r>
              <a:rPr lang="en-US" sz="1800" dirty="0" smtClean="0">
                <a:solidFill>
                  <a:srgbClr val="FF0000"/>
                </a:solidFill>
              </a:rPr>
              <a:t>add</a:t>
            </a:r>
            <a:r>
              <a:rPr lang="en-US" sz="1800" dirty="0" smtClean="0"/>
              <a:t>__(self, other):</a:t>
            </a:r>
          </a:p>
          <a:p>
            <a:pPr>
              <a:buNone/>
            </a:pPr>
            <a:r>
              <a:rPr lang="en-US" sz="1800" dirty="0" smtClean="0"/>
              <a:t>        if </a:t>
            </a:r>
            <a:r>
              <a:rPr lang="en-US" sz="1800" dirty="0" err="1" smtClean="0"/>
              <a:t>isinstance</a:t>
            </a:r>
            <a:r>
              <a:rPr lang="en-US" sz="1800" dirty="0" smtClean="0"/>
              <a:t>(other, Time):</a:t>
            </a:r>
          </a:p>
          <a:p>
            <a:pPr>
              <a:buNone/>
            </a:pPr>
            <a:r>
              <a:rPr lang="en-US" sz="1800" dirty="0" smtClean="0"/>
              <a:t>            # Sum seconds, minutes, and hours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total_seconds</a:t>
            </a:r>
            <a:r>
              <a:rPr lang="en-US" sz="1800" dirty="0" smtClean="0"/>
              <a:t> = </a:t>
            </a:r>
            <a:r>
              <a:rPr lang="en-US" sz="1800" dirty="0" err="1" smtClean="0"/>
              <a:t>self.__second</a:t>
            </a:r>
            <a:r>
              <a:rPr lang="en-US" sz="1800" dirty="0" smtClean="0"/>
              <a:t> + </a:t>
            </a:r>
            <a:r>
              <a:rPr lang="en-US" sz="1800" dirty="0" err="1" smtClean="0"/>
              <a:t>other.__second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total_minutes</a:t>
            </a:r>
            <a:r>
              <a:rPr lang="en-US" sz="1800" dirty="0" smtClean="0"/>
              <a:t> = </a:t>
            </a:r>
            <a:r>
              <a:rPr lang="en-US" sz="1800" dirty="0" err="1" smtClean="0"/>
              <a:t>self.__minute</a:t>
            </a:r>
            <a:r>
              <a:rPr lang="en-US" sz="1800" dirty="0" smtClean="0"/>
              <a:t> + </a:t>
            </a:r>
            <a:r>
              <a:rPr lang="en-US" sz="1800" dirty="0" err="1" smtClean="0"/>
              <a:t>other.__minute</a:t>
            </a:r>
            <a:r>
              <a:rPr lang="en-US" sz="1800" dirty="0" smtClean="0"/>
              <a:t> + </a:t>
            </a:r>
            <a:r>
              <a:rPr lang="en-US" sz="1800" dirty="0" err="1" smtClean="0"/>
              <a:t>total_seconds</a:t>
            </a:r>
            <a:r>
              <a:rPr lang="en-US" sz="1800" dirty="0" smtClean="0"/>
              <a:t> // 60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total_hours</a:t>
            </a:r>
            <a:r>
              <a:rPr lang="en-US" sz="1800" dirty="0" smtClean="0"/>
              <a:t> = </a:t>
            </a:r>
            <a:r>
              <a:rPr lang="en-US" sz="1800" dirty="0" err="1" smtClean="0"/>
              <a:t>self.__hour</a:t>
            </a:r>
            <a:r>
              <a:rPr lang="en-US" sz="1800" dirty="0" smtClean="0"/>
              <a:t> + </a:t>
            </a:r>
            <a:r>
              <a:rPr lang="en-US" sz="1800" dirty="0" err="1" smtClean="0"/>
              <a:t>other.__hour</a:t>
            </a:r>
            <a:r>
              <a:rPr lang="en-US" sz="1800" dirty="0" smtClean="0"/>
              <a:t> + </a:t>
            </a:r>
            <a:r>
              <a:rPr lang="en-US" sz="1800" dirty="0" err="1" smtClean="0"/>
              <a:t>total_minutes</a:t>
            </a:r>
            <a:r>
              <a:rPr lang="en-US" sz="1800" dirty="0" smtClean="0"/>
              <a:t> // 60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        # Adjust seconds, minutes, and hours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total_seconds</a:t>
            </a:r>
            <a:r>
              <a:rPr lang="en-US" sz="1800" dirty="0" smtClean="0"/>
              <a:t> %= 60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total_minutes</a:t>
            </a:r>
            <a:r>
              <a:rPr lang="en-US" sz="1800" dirty="0" smtClean="0"/>
              <a:t> %= 60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total_hours</a:t>
            </a:r>
            <a:r>
              <a:rPr lang="en-US" sz="1800" dirty="0" smtClean="0"/>
              <a:t> %= 24  # Assuming a 24-hour clock</a:t>
            </a:r>
          </a:p>
          <a:p>
            <a:pPr>
              <a:buNone/>
            </a:pPr>
            <a:r>
              <a:rPr lang="en-US" sz="1800" dirty="0" smtClean="0"/>
              <a:t>            return Time(</a:t>
            </a:r>
            <a:r>
              <a:rPr lang="en-US" sz="1800" dirty="0" err="1" smtClean="0"/>
              <a:t>total_hours</a:t>
            </a:r>
            <a:r>
              <a:rPr lang="en-US" sz="1800" dirty="0" smtClean="0"/>
              <a:t>, </a:t>
            </a:r>
            <a:r>
              <a:rPr lang="en-US" sz="1800" dirty="0" err="1" smtClean="0"/>
              <a:t>total_minutes</a:t>
            </a:r>
            <a:r>
              <a:rPr lang="en-US" sz="1800" dirty="0" smtClean="0"/>
              <a:t>, </a:t>
            </a:r>
            <a:r>
              <a:rPr lang="en-US" sz="1800" dirty="0" err="1" smtClean="0"/>
              <a:t>total_seconds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return </a:t>
            </a:r>
            <a:r>
              <a:rPr lang="en-US" sz="1800" dirty="0" err="1" smtClean="0"/>
              <a:t>NotImplemented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</a:t>
            </a:r>
          </a:p>
          <a:p>
            <a:pPr>
              <a:buNone/>
            </a:pPr>
            <a:r>
              <a:rPr lang="en-US" sz="2000" dirty="0" smtClean="0"/>
              <a:t>time1 = Time(5, 45, 30)  # 5 hours, 45 minutes, 30 seconds</a:t>
            </a:r>
          </a:p>
          <a:p>
            <a:pPr>
              <a:buNone/>
            </a:pPr>
            <a:r>
              <a:rPr lang="en-US" sz="2000" dirty="0" smtClean="0"/>
              <a:t>time2 = Time(3, 30, 45)  # 3 hours, 30 minutes, 45 seconds</a:t>
            </a:r>
          </a:p>
          <a:p>
            <a:pPr>
              <a:buNone/>
            </a:pPr>
            <a:r>
              <a:rPr lang="en-US" sz="2000" dirty="0" err="1" smtClean="0"/>
              <a:t>result_time</a:t>
            </a:r>
            <a:r>
              <a:rPr lang="en-US" sz="2000" dirty="0" smtClean="0"/>
              <a:t> = time1 + time2</a:t>
            </a:r>
          </a:p>
          <a:p>
            <a:pPr>
              <a:buNone/>
            </a:pPr>
            <a:r>
              <a:rPr lang="en-US" sz="2000" dirty="0" err="1" smtClean="0"/>
              <a:t>result_time.display</a:t>
            </a:r>
            <a:r>
              <a:rPr lang="en-US" sz="2000" dirty="0" smtClean="0"/>
              <a:t>()  # Expected output: 09:16:15 (5:45:30 + 3:30:45 = 9:16:15)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US" sz="2000" dirty="0" smtClean="0"/>
              <a:t>09:16:15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 smtClean="0"/>
              <a:t>Create a class publisher(name).</a:t>
            </a:r>
            <a:r>
              <a:rPr lang="en-US" sz="2000" b="1" dirty="0"/>
              <a:t>D</a:t>
            </a:r>
            <a:r>
              <a:rPr lang="en-US" sz="2000" b="1" dirty="0" smtClean="0"/>
              <a:t>erive class book from Publisher with attribute title and </a:t>
            </a:r>
            <a:r>
              <a:rPr lang="en-US" sz="2000" b="1" dirty="0" err="1" smtClean="0"/>
              <a:t>author.Derive</a:t>
            </a:r>
            <a:r>
              <a:rPr lang="en-US" sz="2000" b="1" dirty="0" smtClean="0"/>
              <a:t> class python from book with attributes price and </a:t>
            </a:r>
            <a:r>
              <a:rPr lang="en-US" sz="2000" b="1" dirty="0" err="1" smtClean="0"/>
              <a:t>no_of_pages.Write</a:t>
            </a:r>
            <a:r>
              <a:rPr lang="en-US" sz="2000" b="1" dirty="0" smtClean="0"/>
              <a:t> a program that displays information about a python book. use base class constructor invocation and method overriding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# Base class Publisher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Publisher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def __</a:t>
            </a:r>
            <a:r>
              <a:rPr lang="en-US" dirty="0" smtClean="0">
                <a:solidFill>
                  <a:srgbClr val="FF0000"/>
                </a:solidFill>
              </a:rPr>
              <a:t>init</a:t>
            </a:r>
            <a:r>
              <a:rPr lang="en-US" dirty="0" smtClean="0"/>
              <a:t>__(self, name):</a:t>
            </a:r>
          </a:p>
          <a:p>
            <a:pPr>
              <a:buNone/>
            </a:pPr>
            <a:r>
              <a:rPr lang="en-US" dirty="0" smtClean="0"/>
              <a:t>        self.name = name  # Publisher's name</a:t>
            </a:r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>
                <a:solidFill>
                  <a:srgbClr val="FF0000"/>
                </a:solidFill>
              </a:rPr>
              <a:t>display_publisher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tx2"/>
                </a:solidFill>
              </a:rPr>
              <a:t># Method to display publisher's information</a:t>
            </a:r>
          </a:p>
          <a:p>
            <a:pPr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f"Publisher</a:t>
            </a:r>
            <a:r>
              <a:rPr lang="en-US" dirty="0" smtClean="0"/>
              <a:t>: {self.name}")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# Derived class Book (inherits from Publisher)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Book</a:t>
            </a:r>
            <a:r>
              <a:rPr lang="en-US" dirty="0" smtClean="0"/>
              <a:t>(Publisher):</a:t>
            </a:r>
          </a:p>
          <a:p>
            <a:pPr>
              <a:buNone/>
            </a:pPr>
            <a:r>
              <a:rPr lang="en-US" dirty="0" smtClean="0"/>
              <a:t>    def __</a:t>
            </a:r>
            <a:r>
              <a:rPr lang="en-US" dirty="0" smtClean="0">
                <a:solidFill>
                  <a:srgbClr val="FF0000"/>
                </a:solidFill>
              </a:rPr>
              <a:t>init</a:t>
            </a:r>
            <a:r>
              <a:rPr lang="en-US" dirty="0" smtClean="0"/>
              <a:t>__(self, name, title, author):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# Call the constructor of Publisher using super() to initialize the name</a:t>
            </a:r>
          </a:p>
          <a:p>
            <a:pPr>
              <a:buNone/>
            </a:pPr>
            <a:r>
              <a:rPr lang="en-US" dirty="0" smtClean="0"/>
              <a:t>        super().__init__(name)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self.title</a:t>
            </a:r>
            <a:r>
              <a:rPr lang="en-US" dirty="0" smtClean="0"/>
              <a:t> = title  # Book's title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self.author</a:t>
            </a:r>
            <a:r>
              <a:rPr lang="en-US" dirty="0" smtClean="0"/>
              <a:t> = author  # Book's author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dirty="0" smtClean="0"/>
              <a:t> </a:t>
            </a:r>
            <a:r>
              <a:rPr lang="en-US" sz="6200" dirty="0" smtClean="0"/>
              <a:t>def </a:t>
            </a:r>
            <a:r>
              <a:rPr lang="en-US" sz="6200" dirty="0" err="1" smtClean="0">
                <a:solidFill>
                  <a:srgbClr val="FF0000"/>
                </a:solidFill>
              </a:rPr>
              <a:t>display_book</a:t>
            </a:r>
            <a:r>
              <a:rPr lang="en-US" sz="6200" dirty="0" smtClean="0"/>
              <a:t>(self):</a:t>
            </a:r>
          </a:p>
          <a:p>
            <a:pPr>
              <a:buNone/>
            </a:pPr>
            <a:r>
              <a:rPr lang="en-US" sz="6200" dirty="0" smtClean="0"/>
              <a:t>        # Method to display book information (title, author)</a:t>
            </a:r>
          </a:p>
          <a:p>
            <a:pPr>
              <a:buNone/>
            </a:pPr>
            <a:r>
              <a:rPr lang="en-US" sz="6200" dirty="0" smtClean="0"/>
              <a:t>        print(</a:t>
            </a:r>
            <a:r>
              <a:rPr lang="en-US" sz="6200" dirty="0" err="1" smtClean="0"/>
              <a:t>f"Title</a:t>
            </a:r>
            <a:r>
              <a:rPr lang="en-US" sz="6200" dirty="0" smtClean="0"/>
              <a:t>: {</a:t>
            </a:r>
            <a:r>
              <a:rPr lang="en-US" sz="6200" dirty="0" err="1" smtClean="0"/>
              <a:t>self.title</a:t>
            </a:r>
            <a:r>
              <a:rPr lang="en-US" sz="6200" dirty="0" smtClean="0"/>
              <a:t>}")</a:t>
            </a:r>
          </a:p>
          <a:p>
            <a:pPr>
              <a:buNone/>
            </a:pPr>
            <a:r>
              <a:rPr lang="en-US" sz="6200" dirty="0" smtClean="0"/>
              <a:t>        print(</a:t>
            </a:r>
            <a:r>
              <a:rPr lang="en-US" sz="6200" dirty="0" err="1" smtClean="0"/>
              <a:t>f"Author</a:t>
            </a:r>
            <a:r>
              <a:rPr lang="en-US" sz="6200" dirty="0" smtClean="0"/>
              <a:t>: {</a:t>
            </a:r>
            <a:r>
              <a:rPr lang="en-US" sz="6200" dirty="0" err="1" smtClean="0"/>
              <a:t>self.author</a:t>
            </a:r>
            <a:r>
              <a:rPr lang="en-US" sz="6200" dirty="0" smtClean="0"/>
              <a:t>}")</a:t>
            </a:r>
          </a:p>
          <a:p>
            <a:pPr>
              <a:buNone/>
            </a:pPr>
            <a:endParaRPr lang="en-US" sz="62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6200" dirty="0" smtClean="0">
                <a:solidFill>
                  <a:schemeClr val="accent1"/>
                </a:solidFill>
              </a:rPr>
              <a:t># Derived class </a:t>
            </a:r>
            <a:r>
              <a:rPr lang="en-US" sz="6200" dirty="0" err="1" smtClean="0">
                <a:solidFill>
                  <a:schemeClr val="accent1"/>
                </a:solidFill>
              </a:rPr>
              <a:t>PythonBook</a:t>
            </a:r>
            <a:r>
              <a:rPr lang="en-US" sz="6200" dirty="0" smtClean="0">
                <a:solidFill>
                  <a:schemeClr val="accent1"/>
                </a:solidFill>
              </a:rPr>
              <a:t> (inherits from Book)</a:t>
            </a:r>
          </a:p>
          <a:p>
            <a:pPr>
              <a:buNone/>
            </a:pPr>
            <a:r>
              <a:rPr lang="en-US" sz="6200" dirty="0" smtClean="0"/>
              <a:t>class </a:t>
            </a:r>
            <a:r>
              <a:rPr lang="en-US" sz="6200" dirty="0" err="1" smtClean="0">
                <a:solidFill>
                  <a:srgbClr val="FF0000"/>
                </a:solidFill>
              </a:rPr>
              <a:t>PythonBook</a:t>
            </a:r>
            <a:r>
              <a:rPr lang="en-US" sz="6200" dirty="0" smtClean="0"/>
              <a:t>(Book):</a:t>
            </a:r>
          </a:p>
          <a:p>
            <a:pPr>
              <a:buNone/>
            </a:pPr>
            <a:r>
              <a:rPr lang="en-US" sz="6200" dirty="0" smtClean="0"/>
              <a:t>    def __</a:t>
            </a:r>
            <a:r>
              <a:rPr lang="en-US" sz="6200" dirty="0" smtClean="0">
                <a:solidFill>
                  <a:srgbClr val="FF0000"/>
                </a:solidFill>
              </a:rPr>
              <a:t>init</a:t>
            </a:r>
            <a:r>
              <a:rPr lang="en-US" sz="6200" dirty="0" smtClean="0"/>
              <a:t>__(self, name, title, author, price, </a:t>
            </a:r>
            <a:r>
              <a:rPr lang="en-US" sz="6200" dirty="0" err="1" smtClean="0"/>
              <a:t>no_of_pages</a:t>
            </a:r>
            <a:r>
              <a:rPr lang="en-US" sz="6200" dirty="0" smtClean="0"/>
              <a:t>):</a:t>
            </a:r>
          </a:p>
          <a:p>
            <a:pPr>
              <a:buNone/>
            </a:pPr>
            <a:r>
              <a:rPr lang="en-US" sz="6200" dirty="0" smtClean="0"/>
              <a:t>        # Call the constructor of Book using super() to initialize title and author</a:t>
            </a:r>
          </a:p>
          <a:p>
            <a:pPr>
              <a:buNone/>
            </a:pPr>
            <a:r>
              <a:rPr lang="en-US" sz="6200" dirty="0" smtClean="0"/>
              <a:t>        super().__init__(name, title, author)</a:t>
            </a:r>
          </a:p>
          <a:p>
            <a:pPr>
              <a:buNone/>
            </a:pPr>
            <a:r>
              <a:rPr lang="en-US" sz="6200" dirty="0" smtClean="0"/>
              <a:t>        </a:t>
            </a:r>
            <a:r>
              <a:rPr lang="en-US" sz="6200" dirty="0" err="1" smtClean="0"/>
              <a:t>self.price</a:t>
            </a:r>
            <a:r>
              <a:rPr lang="en-US" sz="6200" dirty="0" smtClean="0"/>
              <a:t> = price  # Price of the book</a:t>
            </a:r>
          </a:p>
          <a:p>
            <a:pPr>
              <a:buNone/>
            </a:pPr>
            <a:r>
              <a:rPr lang="en-US" sz="6200" dirty="0" smtClean="0"/>
              <a:t>        </a:t>
            </a:r>
            <a:r>
              <a:rPr lang="en-US" sz="6200" dirty="0" err="1" smtClean="0"/>
              <a:t>self.no_of_pages</a:t>
            </a:r>
            <a:r>
              <a:rPr lang="en-US" sz="6200" dirty="0" smtClean="0"/>
              <a:t> = </a:t>
            </a:r>
            <a:r>
              <a:rPr lang="en-US" sz="6200" dirty="0" err="1" smtClean="0"/>
              <a:t>no_of_pages</a:t>
            </a:r>
            <a:r>
              <a:rPr lang="en-US" sz="6200" dirty="0" smtClean="0"/>
              <a:t>  # Number of pages in the book</a:t>
            </a:r>
          </a:p>
          <a:p>
            <a:pPr>
              <a:buNone/>
            </a:pPr>
            <a:endParaRPr lang="en-US" sz="6200" dirty="0" smtClean="0"/>
          </a:p>
          <a:p>
            <a:pPr>
              <a:buNone/>
            </a:pPr>
            <a:r>
              <a:rPr lang="en-US" sz="6200" dirty="0" smtClean="0"/>
              <a:t>    def </a:t>
            </a:r>
            <a:r>
              <a:rPr lang="en-US" sz="6200" dirty="0" smtClean="0">
                <a:solidFill>
                  <a:srgbClr val="FF0000"/>
                </a:solidFill>
              </a:rPr>
              <a:t>display</a:t>
            </a:r>
            <a:r>
              <a:rPr lang="en-US" sz="6200" dirty="0" smtClean="0"/>
              <a:t>(self):</a:t>
            </a:r>
          </a:p>
          <a:p>
            <a:pPr>
              <a:buNone/>
            </a:pPr>
            <a:r>
              <a:rPr lang="en-US" sz="6200" dirty="0" smtClean="0">
                <a:solidFill>
                  <a:schemeClr val="accent1"/>
                </a:solidFill>
              </a:rPr>
              <a:t>        # Method overriding to display information about the </a:t>
            </a:r>
            <a:r>
              <a:rPr lang="en-US" sz="6200" dirty="0" err="1" smtClean="0">
                <a:solidFill>
                  <a:schemeClr val="accent1"/>
                </a:solidFill>
              </a:rPr>
              <a:t>PythonBook</a:t>
            </a:r>
            <a:endParaRPr lang="en-US" sz="62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6200" dirty="0" smtClean="0"/>
              <a:t>        </a:t>
            </a:r>
            <a:r>
              <a:rPr lang="en-US" sz="6200" dirty="0" err="1" smtClean="0"/>
              <a:t>self.display_publisher</a:t>
            </a:r>
            <a:r>
              <a:rPr lang="en-US" sz="6200" dirty="0" smtClean="0"/>
              <a:t>()  </a:t>
            </a:r>
            <a:r>
              <a:rPr lang="en-US" sz="6200" dirty="0" smtClean="0">
                <a:solidFill>
                  <a:schemeClr val="accent1"/>
                </a:solidFill>
              </a:rPr>
              <a:t># Call the base class Publisher's display method</a:t>
            </a:r>
          </a:p>
          <a:p>
            <a:pPr>
              <a:buNone/>
            </a:pPr>
            <a:r>
              <a:rPr lang="en-US" sz="6200" dirty="0" smtClean="0"/>
              <a:t>        </a:t>
            </a:r>
            <a:r>
              <a:rPr lang="en-US" sz="6200" dirty="0" err="1" smtClean="0"/>
              <a:t>self.display_book</a:t>
            </a:r>
            <a:r>
              <a:rPr lang="en-US" sz="6200" dirty="0" smtClean="0"/>
              <a:t>()  </a:t>
            </a:r>
            <a:r>
              <a:rPr lang="en-US" sz="6200" dirty="0" smtClean="0">
                <a:solidFill>
                  <a:schemeClr val="accent1"/>
                </a:solidFill>
              </a:rPr>
              <a:t># Call the Book's display method</a:t>
            </a:r>
          </a:p>
          <a:p>
            <a:pPr>
              <a:buNone/>
            </a:pPr>
            <a:r>
              <a:rPr lang="en-US" sz="6200" dirty="0" smtClean="0"/>
              <a:t>        print(</a:t>
            </a:r>
            <a:r>
              <a:rPr lang="en-US" sz="6200" dirty="0" err="1" smtClean="0"/>
              <a:t>f"Price</a:t>
            </a:r>
            <a:r>
              <a:rPr lang="en-US" sz="6200" dirty="0" smtClean="0"/>
              <a:t>: ${</a:t>
            </a:r>
            <a:r>
              <a:rPr lang="en-US" sz="6200" dirty="0" err="1" smtClean="0"/>
              <a:t>self.price</a:t>
            </a:r>
            <a:r>
              <a:rPr lang="en-US" sz="6200" dirty="0" smtClean="0"/>
              <a:t>}")</a:t>
            </a:r>
          </a:p>
          <a:p>
            <a:pPr>
              <a:buNone/>
            </a:pPr>
            <a:r>
              <a:rPr lang="en-US" sz="6200" dirty="0" smtClean="0"/>
              <a:t>        print(</a:t>
            </a:r>
            <a:r>
              <a:rPr lang="en-US" sz="6200" dirty="0" err="1" smtClean="0"/>
              <a:t>f"Number</a:t>
            </a:r>
            <a:r>
              <a:rPr lang="en-US" sz="6200" dirty="0" smtClean="0"/>
              <a:t> of Pages: {</a:t>
            </a:r>
            <a:r>
              <a:rPr lang="en-US" sz="6200" dirty="0" err="1" smtClean="0"/>
              <a:t>self.no_of_pages</a:t>
            </a:r>
            <a:r>
              <a:rPr lang="en-US" sz="6200" dirty="0" smtClean="0"/>
              <a:t>}")</a:t>
            </a:r>
          </a:p>
          <a:p>
            <a:pPr>
              <a:buNone/>
            </a:pPr>
            <a:endParaRPr lang="en-US" sz="6200" dirty="0" smtClean="0"/>
          </a:p>
          <a:p>
            <a:endParaRPr lang="en-US" sz="6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EXAMPLE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python_book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PythonBook</a:t>
            </a:r>
            <a:r>
              <a:rPr lang="en-US" sz="2000" dirty="0" smtClean="0">
                <a:solidFill>
                  <a:srgbClr val="FF0000"/>
                </a:solidFill>
              </a:rPr>
              <a:t>("O'Reilly Media", "Learning Python", "Mark Lutz", 45.99, 1600)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# Display all the information about the </a:t>
            </a:r>
            <a:r>
              <a:rPr lang="en-US" sz="2000" dirty="0" err="1" smtClean="0">
                <a:solidFill>
                  <a:schemeClr val="tx2"/>
                </a:solidFill>
              </a:rPr>
              <a:t>PythonBook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python_book.display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OUTPUT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Publisher: O'Reilly Media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Title: Learning Python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Author: Mark Lutz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Price: $45.99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Number of Pages: 1600</a:t>
            </a:r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Classes/Objects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an object oriented programming language.</a:t>
            </a:r>
          </a:p>
          <a:p>
            <a:r>
              <a:rPr lang="en-US" dirty="0"/>
              <a:t>Almost everything in Python is an object, with its properties and methods.</a:t>
            </a:r>
          </a:p>
          <a:p>
            <a:r>
              <a:rPr lang="en-US" dirty="0"/>
              <a:t>A Class is like an object constructor, or a "blueprint" for creating objects.</a:t>
            </a:r>
          </a:p>
          <a:p>
            <a:r>
              <a:rPr lang="en-US" dirty="0"/>
              <a:t>Create a Class</a:t>
            </a:r>
          </a:p>
          <a:p>
            <a:pPr>
              <a:buNone/>
            </a:pPr>
            <a:r>
              <a:rPr lang="en-US" dirty="0" smtClean="0"/>
              <a:t>     To </a:t>
            </a:r>
            <a:r>
              <a:rPr lang="en-US" dirty="0"/>
              <a:t>create a class, use the keyword </a:t>
            </a:r>
            <a:r>
              <a:rPr lang="en-US" dirty="0">
                <a:solidFill>
                  <a:srgbClr val="FF0000"/>
                </a:solidFill>
              </a:rPr>
              <a:t>class: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1"/>
            <a:ext cx="59436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76600"/>
            <a:ext cx="655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__init__()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have a function called </a:t>
            </a:r>
            <a:r>
              <a:rPr lang="en-US" dirty="0" smtClean="0"/>
              <a:t>__init__()</a:t>
            </a:r>
            <a:r>
              <a:rPr lang="en-US" dirty="0"/>
              <a:t>, which is always executed when the class is being initiated.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dirty="0" smtClean="0"/>
              <a:t>__init__()</a:t>
            </a:r>
            <a:r>
              <a:rPr lang="en-US" dirty="0"/>
              <a:t> function is called automatically every time the class is being used to create a new object.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1628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__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__() </a:t>
            </a:r>
            <a:r>
              <a:rPr lang="en-US" dirty="0" smtClean="0"/>
              <a:t>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>
                <a:solidFill>
                  <a:srgbClr val="FF0000"/>
                </a:solidFill>
              </a:rPr>
              <a:t> __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__()</a:t>
            </a:r>
            <a:r>
              <a:rPr lang="en-US" dirty="0"/>
              <a:t> function controls what should be returned when the class object is represented as a string.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937</Words>
  <Application>Microsoft Office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Python Classes/Objects </vt:lpstr>
      <vt:lpstr>Slide 4</vt:lpstr>
      <vt:lpstr>The __init__() Function </vt:lpstr>
      <vt:lpstr>Slide 6</vt:lpstr>
      <vt:lpstr>The __str__() Function </vt:lpstr>
      <vt:lpstr>Slide 8</vt:lpstr>
      <vt:lpstr>Slide 9</vt:lpstr>
      <vt:lpstr>Slide 10</vt:lpstr>
      <vt:lpstr>Create a rectangle class with attributes and methods to calculate area and perimeter</vt:lpstr>
      <vt:lpstr>Slide 12</vt:lpstr>
      <vt:lpstr>Slide 13</vt:lpstr>
      <vt:lpstr>Slide 14</vt:lpstr>
      <vt:lpstr>Create Class rectangle with private attribute length and breadth overload ‘&lt; ‘operator</vt:lpstr>
      <vt:lpstr>Slide 16</vt:lpstr>
      <vt:lpstr>Slide 17</vt:lpstr>
      <vt:lpstr>create a class time with private attribute hour,minute and second. overload '+' opertor to find sum of 2 time</vt:lpstr>
      <vt:lpstr>Slide 19</vt:lpstr>
      <vt:lpstr>Slide 20</vt:lpstr>
      <vt:lpstr>Create a class publisher(name).Derive class book from Publisher with attribute title and author.Derive class python from book with attributes price and no_of_pages.Write a program that displays information about a python book. use base class constructor invocation and method overriding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SDPK_CEC</dc:creator>
  <cp:lastModifiedBy>SDPK_CEC</cp:lastModifiedBy>
  <cp:revision>19</cp:revision>
  <dcterms:created xsi:type="dcterms:W3CDTF">2024-11-06T04:06:04Z</dcterms:created>
  <dcterms:modified xsi:type="dcterms:W3CDTF">2024-11-06T06:25:00Z</dcterms:modified>
</cp:coreProperties>
</file>