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67"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03AA0-1BBA-4847-AF4B-DB96C8562C05}" type="datetimeFigureOut">
              <a:rPr lang="en-US" smtClean="0"/>
              <a:t>8/29/2025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A1D46D-56C5-874F-9A41-81F466B5ECDB}" type="slidenum">
              <a:rPr lang="en-US" smtClean="0"/>
              <a:t>‹#›</a:t>
            </a:fld>
            <a:endParaRPr lang="en-US"/>
          </a:p>
        </p:txBody>
      </p:sp>
    </p:spTree>
    <p:extLst>
      <p:ext uri="{BB962C8B-B14F-4D97-AF65-F5344CB8AC3E}">
        <p14:creationId xmlns:p14="http://schemas.microsoft.com/office/powerpoint/2010/main" val="463375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148-10E1-D4FD-DF63-14B7B3C95A5F}"/>
              </a:ext>
            </a:extLst>
          </p:cNvPr>
          <p:cNvSpPr>
            <a:spLocks noGrp="1"/>
          </p:cNvSpPr>
          <p:nvPr>
            <p:ph type="title"/>
          </p:nvPr>
        </p:nvSpPr>
        <p:spPr/>
        <p:txBody>
          <a:bodyPr/>
          <a:lstStyle/>
          <a:p>
            <a:r>
              <a:rPr lang="en-IN" dirty="0">
                <a:solidFill>
                  <a:schemeClr val="tx1"/>
                </a:solidFill>
              </a:rPr>
              <a:t>Digital </a:t>
            </a:r>
            <a:r>
              <a:rPr lang="en-IN" dirty="0" err="1">
                <a:solidFill>
                  <a:schemeClr val="tx1"/>
                </a:solidFill>
              </a:rPr>
              <a:t>protfolio</a:t>
            </a:r>
            <a:r>
              <a:rPr lang="en-IN" dirty="0">
                <a:solidFill>
                  <a:schemeClr val="tx1"/>
                </a:solidFill>
              </a:rPr>
              <a:t> </a:t>
            </a:r>
            <a:endParaRPr lang="en-US" dirty="0">
              <a:solidFill>
                <a:schemeClr val="tx1"/>
              </a:solidFill>
            </a:endParaRPr>
          </a:p>
        </p:txBody>
      </p:sp>
      <p:sp>
        <p:nvSpPr>
          <p:cNvPr id="3" name="Content Placeholder 2">
            <a:extLst>
              <a:ext uri="{FF2B5EF4-FFF2-40B4-BE49-F238E27FC236}">
                <a16:creationId xmlns:a16="http://schemas.microsoft.com/office/drawing/2014/main" id="{E34EF18D-2019-9D38-07BD-C555F4B1EDE3}"/>
              </a:ext>
            </a:extLst>
          </p:cNvPr>
          <p:cNvSpPr>
            <a:spLocks noGrp="1"/>
          </p:cNvSpPr>
          <p:nvPr>
            <p:ph idx="1"/>
          </p:nvPr>
        </p:nvSpPr>
        <p:spPr/>
        <p:txBody>
          <a:bodyPr/>
          <a:lstStyle/>
          <a:p>
            <a:r>
              <a:rPr lang="en-IN" dirty="0"/>
              <a:t>STUDENT NAME :</a:t>
            </a:r>
            <a:r>
              <a:rPr lang="en-IN" dirty="0" err="1"/>
              <a:t>sabeena</a:t>
            </a:r>
            <a:r>
              <a:rPr lang="en-IN" dirty="0"/>
              <a:t>. S</a:t>
            </a:r>
          </a:p>
          <a:p>
            <a:r>
              <a:rPr lang="en-IN" dirty="0"/>
              <a:t>REGISTER NO AND NMID:2422k1466 AND sabeena.snm2422k1466@gmail.com</a:t>
            </a:r>
          </a:p>
          <a:p>
            <a:r>
              <a:rPr lang="en-IN" dirty="0"/>
              <a:t>DEPARTMENT :B. Sc. COMPUTER SCIENCE </a:t>
            </a:r>
          </a:p>
          <a:p>
            <a:r>
              <a:rPr lang="en-IN" dirty="0"/>
              <a:t>COLLEGE :COLLEGE /UNIVERSITY </a:t>
            </a:r>
            <a:endParaRPr lang="en-US" dirty="0"/>
          </a:p>
        </p:txBody>
      </p:sp>
    </p:spTree>
    <p:extLst>
      <p:ext uri="{BB962C8B-B14F-4D97-AF65-F5344CB8AC3E}">
        <p14:creationId xmlns:p14="http://schemas.microsoft.com/office/powerpoint/2010/main" val="207359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26EF-EEAC-0548-27E3-965599E8AAD4}"/>
              </a:ext>
            </a:extLst>
          </p:cNvPr>
          <p:cNvSpPr>
            <a:spLocks noGrp="1"/>
          </p:cNvSpPr>
          <p:nvPr>
            <p:ph type="title"/>
          </p:nvPr>
        </p:nvSpPr>
        <p:spPr/>
        <p:txBody>
          <a:bodyPr/>
          <a:lstStyle/>
          <a:p>
            <a:r>
              <a:rPr lang="en-IN" dirty="0">
                <a:solidFill>
                  <a:schemeClr val="tx1"/>
                </a:solidFill>
              </a:rPr>
              <a:t>RESULTS</a:t>
            </a:r>
            <a:r>
              <a:rPr lang="en-IN" dirty="0"/>
              <a:t> </a:t>
            </a:r>
            <a:r>
              <a:rPr lang="en-IN" dirty="0">
                <a:solidFill>
                  <a:schemeClr val="tx1"/>
                </a:solidFill>
              </a:rPr>
              <a:t>AND</a:t>
            </a:r>
            <a:r>
              <a:rPr lang="en-IN" dirty="0"/>
              <a:t> </a:t>
            </a:r>
            <a:r>
              <a:rPr lang="en-IN" dirty="0">
                <a:solidFill>
                  <a:schemeClr val="tx1"/>
                </a:solidFill>
              </a:rPr>
              <a:t>SCREENSHOT</a:t>
            </a:r>
            <a:r>
              <a:rPr lang="en-IN" dirty="0"/>
              <a:t> </a:t>
            </a:r>
            <a:endParaRPr lang="en-US" dirty="0"/>
          </a:p>
        </p:txBody>
      </p:sp>
      <p:sp>
        <p:nvSpPr>
          <p:cNvPr id="3" name="Content Placeholder 2">
            <a:extLst>
              <a:ext uri="{FF2B5EF4-FFF2-40B4-BE49-F238E27FC236}">
                <a16:creationId xmlns:a16="http://schemas.microsoft.com/office/drawing/2014/main" id="{416D0498-4B2C-7502-C4CA-457D691060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3988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BD07-DC2E-A7CC-B98F-B3D9B6F75734}"/>
              </a:ext>
            </a:extLst>
          </p:cNvPr>
          <p:cNvSpPr>
            <a:spLocks noGrp="1"/>
          </p:cNvSpPr>
          <p:nvPr>
            <p:ph type="title"/>
          </p:nvPr>
        </p:nvSpPr>
        <p:spPr/>
        <p:txBody>
          <a:bodyPr/>
          <a:lstStyle/>
          <a:p>
            <a:r>
              <a:rPr lang="en-IN" dirty="0">
                <a:solidFill>
                  <a:schemeClr val="tx1"/>
                </a:solidFill>
              </a:rPr>
              <a:t>CONCLUSION</a:t>
            </a:r>
            <a:endParaRPr lang="en-US" dirty="0">
              <a:solidFill>
                <a:schemeClr val="tx1"/>
              </a:solidFill>
            </a:endParaRPr>
          </a:p>
        </p:txBody>
      </p:sp>
      <p:sp>
        <p:nvSpPr>
          <p:cNvPr id="3" name="Content Placeholder 2">
            <a:extLst>
              <a:ext uri="{FF2B5EF4-FFF2-40B4-BE49-F238E27FC236}">
                <a16:creationId xmlns:a16="http://schemas.microsoft.com/office/drawing/2014/main" id="{C4B5B3DC-5312-2D84-FC43-3CE58839213C}"/>
              </a:ext>
            </a:extLst>
          </p:cNvPr>
          <p:cNvSpPr>
            <a:spLocks noGrp="1"/>
          </p:cNvSpPr>
          <p:nvPr>
            <p:ph idx="1"/>
          </p:nvPr>
        </p:nvSpPr>
        <p:spPr>
          <a:xfrm>
            <a:off x="1279744" y="1716088"/>
            <a:ext cx="8596668" cy="2357832"/>
          </a:xfrm>
        </p:spPr>
        <p:txBody>
          <a:bodyPr/>
          <a:lstStyle/>
          <a:p>
            <a:r>
              <a:rPr lang="en-IN" dirty="0"/>
              <a:t>The development of a Digital Portfolio provides a modern, efficient, and interactive solution for showcasing academic, professional, and creative achievements. Unlike traditional resumes or paper-based records, digital portfolios offer a dynamic platform that integrates multimedia, supports customization, and ensures easy accessibility. This enhances self-presentation, facilitates evaluation by educators and employers, and improves career advancement opportunities.</a:t>
            </a:r>
            <a:endParaRPr lang="en-US" dirty="0"/>
          </a:p>
        </p:txBody>
      </p:sp>
    </p:spTree>
    <p:extLst>
      <p:ext uri="{BB962C8B-B14F-4D97-AF65-F5344CB8AC3E}">
        <p14:creationId xmlns:p14="http://schemas.microsoft.com/office/powerpoint/2010/main" val="57827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64B9-56BE-A1E9-2DCD-44A36ECF6F1D}"/>
              </a:ext>
            </a:extLst>
          </p:cNvPr>
          <p:cNvSpPr>
            <a:spLocks noGrp="1"/>
          </p:cNvSpPr>
          <p:nvPr>
            <p:ph type="title"/>
          </p:nvPr>
        </p:nvSpPr>
        <p:spPr/>
        <p:txBody>
          <a:bodyPr/>
          <a:lstStyle/>
          <a:p>
            <a:r>
              <a:rPr lang="en-IN" dirty="0">
                <a:solidFill>
                  <a:schemeClr val="tx1"/>
                </a:solidFill>
              </a:rPr>
              <a:t>PROJECT</a:t>
            </a:r>
            <a:br>
              <a:rPr lang="en-IN" dirty="0"/>
            </a:br>
            <a:r>
              <a:rPr lang="en-IN" dirty="0"/>
              <a:t> </a:t>
            </a:r>
            <a:r>
              <a:rPr lang="en-IN" dirty="0">
                <a:solidFill>
                  <a:schemeClr val="tx1"/>
                </a:solidFill>
              </a:rPr>
              <a:t>Tittle</a:t>
            </a:r>
            <a:endParaRPr lang="en-US" dirty="0">
              <a:solidFill>
                <a:schemeClr val="tx1"/>
              </a:solidFill>
            </a:endParaRPr>
          </a:p>
        </p:txBody>
      </p:sp>
      <p:sp>
        <p:nvSpPr>
          <p:cNvPr id="3" name="Content Placeholder 2">
            <a:extLst>
              <a:ext uri="{FF2B5EF4-FFF2-40B4-BE49-F238E27FC236}">
                <a16:creationId xmlns:a16="http://schemas.microsoft.com/office/drawing/2014/main" id="{EE78C2DD-2511-FEC5-43B3-C1B43319FC90}"/>
              </a:ext>
            </a:extLst>
          </p:cNvPr>
          <p:cNvSpPr>
            <a:spLocks noGrp="1"/>
          </p:cNvSpPr>
          <p:nvPr>
            <p:ph idx="1"/>
          </p:nvPr>
        </p:nvSpPr>
        <p:spPr/>
        <p:txBody>
          <a:bodyPr/>
          <a:lstStyle/>
          <a:p>
            <a:r>
              <a:rPr lang="en-IN" dirty="0"/>
              <a:t>DIGITAL PORTFOLIO </a:t>
            </a:r>
            <a:endParaRPr lang="en-US" dirty="0"/>
          </a:p>
        </p:txBody>
      </p:sp>
    </p:spTree>
    <p:extLst>
      <p:ext uri="{BB962C8B-B14F-4D97-AF65-F5344CB8AC3E}">
        <p14:creationId xmlns:p14="http://schemas.microsoft.com/office/powerpoint/2010/main" val="1699253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BAA20-E784-0C08-C3BA-0387701A7F53}"/>
              </a:ext>
            </a:extLst>
          </p:cNvPr>
          <p:cNvSpPr>
            <a:spLocks noGrp="1"/>
          </p:cNvSpPr>
          <p:nvPr>
            <p:ph type="title"/>
          </p:nvPr>
        </p:nvSpPr>
        <p:spPr/>
        <p:txBody>
          <a:bodyPr/>
          <a:lstStyle/>
          <a:p>
            <a:r>
              <a:rPr lang="en-IN" dirty="0">
                <a:solidFill>
                  <a:schemeClr val="tx1"/>
                </a:solidFill>
              </a:rPr>
              <a:t>AGENT</a:t>
            </a:r>
            <a:endParaRPr lang="en-US" dirty="0">
              <a:solidFill>
                <a:schemeClr val="tx1"/>
              </a:solidFill>
            </a:endParaRPr>
          </a:p>
        </p:txBody>
      </p:sp>
      <p:sp>
        <p:nvSpPr>
          <p:cNvPr id="3" name="Content Placeholder 2">
            <a:extLst>
              <a:ext uri="{FF2B5EF4-FFF2-40B4-BE49-F238E27FC236}">
                <a16:creationId xmlns:a16="http://schemas.microsoft.com/office/drawing/2014/main" id="{BA28F2F2-F129-C5B4-9A8C-997A56B3A9D0}"/>
              </a:ext>
            </a:extLst>
          </p:cNvPr>
          <p:cNvSpPr>
            <a:spLocks noGrp="1"/>
          </p:cNvSpPr>
          <p:nvPr>
            <p:ph idx="1"/>
          </p:nvPr>
        </p:nvSpPr>
        <p:spPr/>
        <p:txBody>
          <a:bodyPr>
            <a:normAutofit lnSpcReduction="10000"/>
          </a:bodyPr>
          <a:lstStyle/>
          <a:p>
            <a:r>
              <a:rPr lang="en-IN" dirty="0"/>
              <a:t>A</a:t>
            </a:r>
          </a:p>
          <a:p>
            <a:pPr>
              <a:buFont typeface="+mj-lt"/>
              <a:buAutoNum type="arabicPeriod"/>
            </a:pPr>
            <a:r>
              <a:rPr lang="en-IN" dirty="0"/>
              <a:t>Problem  statement </a:t>
            </a:r>
          </a:p>
          <a:p>
            <a:pPr>
              <a:buFont typeface="+mj-lt"/>
              <a:buAutoNum type="arabicPeriod"/>
            </a:pPr>
            <a:r>
              <a:rPr lang="en-IN" dirty="0"/>
              <a:t>Project overview </a:t>
            </a:r>
          </a:p>
          <a:p>
            <a:pPr>
              <a:buFont typeface="+mj-lt"/>
              <a:buAutoNum type="arabicPeriod"/>
            </a:pPr>
            <a:r>
              <a:rPr lang="en-IN" dirty="0"/>
              <a:t>End users</a:t>
            </a:r>
          </a:p>
          <a:p>
            <a:pPr>
              <a:buFont typeface="+mj-lt"/>
              <a:buAutoNum type="arabicPeriod"/>
            </a:pPr>
            <a:r>
              <a:rPr lang="en-IN" dirty="0"/>
              <a:t>Tools and technologies </a:t>
            </a:r>
          </a:p>
          <a:p>
            <a:pPr>
              <a:buFont typeface="+mj-lt"/>
              <a:buAutoNum type="arabicPeriod"/>
            </a:pPr>
            <a:r>
              <a:rPr lang="en-IN" dirty="0"/>
              <a:t>Portfolio design and layout </a:t>
            </a:r>
          </a:p>
          <a:p>
            <a:pPr>
              <a:buFont typeface="+mj-lt"/>
              <a:buAutoNum type="arabicPeriod"/>
            </a:pPr>
            <a:r>
              <a:rPr lang="en-IN" dirty="0"/>
              <a:t>Features and functionality </a:t>
            </a:r>
          </a:p>
          <a:p>
            <a:pPr>
              <a:buFont typeface="+mj-lt"/>
              <a:buAutoNum type="arabicPeriod"/>
            </a:pPr>
            <a:r>
              <a:rPr lang="en-IN" dirty="0"/>
              <a:t>Results and screenshot </a:t>
            </a:r>
          </a:p>
          <a:p>
            <a:pPr>
              <a:buFont typeface="+mj-lt"/>
              <a:buAutoNum type="arabicPeriod"/>
            </a:pPr>
            <a:r>
              <a:rPr lang="en-IN" dirty="0"/>
              <a:t>Conclusion </a:t>
            </a:r>
          </a:p>
          <a:p>
            <a:pPr>
              <a:buFont typeface="+mj-lt"/>
              <a:buAutoNum type="arabicPeriod"/>
            </a:pPr>
            <a:r>
              <a:rPr lang="en-IN" dirty="0" err="1"/>
              <a:t>Github</a:t>
            </a:r>
            <a:r>
              <a:rPr lang="en-IN" dirty="0"/>
              <a:t> link</a:t>
            </a:r>
            <a:endParaRPr lang="en-US" dirty="0"/>
          </a:p>
        </p:txBody>
      </p:sp>
    </p:spTree>
    <p:extLst>
      <p:ext uri="{BB962C8B-B14F-4D97-AF65-F5344CB8AC3E}">
        <p14:creationId xmlns:p14="http://schemas.microsoft.com/office/powerpoint/2010/main" val="36126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07B1-CF6A-F91B-4CCC-8AD6789344A6}"/>
              </a:ext>
            </a:extLst>
          </p:cNvPr>
          <p:cNvSpPr>
            <a:spLocks noGrp="1"/>
          </p:cNvSpPr>
          <p:nvPr>
            <p:ph type="title"/>
          </p:nvPr>
        </p:nvSpPr>
        <p:spPr>
          <a:xfrm>
            <a:off x="677334" y="609600"/>
            <a:ext cx="8596668" cy="911224"/>
          </a:xfrm>
        </p:spPr>
        <p:txBody>
          <a:bodyPr>
            <a:normAutofit fontScale="90000"/>
          </a:bodyPr>
          <a:lstStyle/>
          <a:p>
            <a:r>
              <a:rPr lang="en-IN" i="1" dirty="0">
                <a:solidFill>
                  <a:schemeClr val="tx1"/>
                </a:solidFill>
              </a:rPr>
              <a:t>PROBLEM</a:t>
            </a:r>
            <a:r>
              <a:rPr lang="en-IN" i="1" dirty="0"/>
              <a:t> </a:t>
            </a:r>
            <a:br>
              <a:rPr lang="en-IN" i="1" dirty="0"/>
            </a:br>
            <a:r>
              <a:rPr lang="en-IN" i="1" dirty="0">
                <a:solidFill>
                  <a:schemeClr val="tx1"/>
                </a:solidFill>
              </a:rPr>
              <a:t>STATEMENT</a:t>
            </a:r>
            <a:r>
              <a:rPr lang="en-IN" i="1" dirty="0"/>
              <a:t> </a:t>
            </a:r>
            <a:endParaRPr lang="en-US" i="1" dirty="0"/>
          </a:p>
        </p:txBody>
      </p:sp>
      <p:sp>
        <p:nvSpPr>
          <p:cNvPr id="3" name="Content Placeholder 2">
            <a:extLst>
              <a:ext uri="{FF2B5EF4-FFF2-40B4-BE49-F238E27FC236}">
                <a16:creationId xmlns:a16="http://schemas.microsoft.com/office/drawing/2014/main" id="{8E64AB2E-B72D-5C28-9D83-CA4C03CB96BC}"/>
              </a:ext>
            </a:extLst>
          </p:cNvPr>
          <p:cNvSpPr>
            <a:spLocks noGrp="1"/>
          </p:cNvSpPr>
          <p:nvPr>
            <p:ph idx="1"/>
          </p:nvPr>
        </p:nvSpPr>
        <p:spPr>
          <a:xfrm>
            <a:off x="677334" y="2553891"/>
            <a:ext cx="8596668" cy="2000250"/>
          </a:xfrm>
        </p:spPr>
        <p:txBody>
          <a:bodyPr>
            <a:normAutofit lnSpcReduction="10000"/>
          </a:bodyPr>
          <a:lstStyle/>
          <a:p>
            <a:r>
              <a:rPr lang="en-US"/>
              <a:t>In  competitive and technology-driven environment, individuals need a way to effectively showcase their skills, achievements, and experiences beyond traditional resumes or paper-based records. Traditional methods of presenting work are often static, lack interactivity, and fail to provide evidence of actual competencies. This creates challenges for students, job seekers, and professionals in demonstrating their capabilities to educators, employers, and clients.</a:t>
            </a:r>
            <a:endParaRPr lang="en-US" dirty="0"/>
          </a:p>
        </p:txBody>
      </p:sp>
    </p:spTree>
    <p:extLst>
      <p:ext uri="{BB962C8B-B14F-4D97-AF65-F5344CB8AC3E}">
        <p14:creationId xmlns:p14="http://schemas.microsoft.com/office/powerpoint/2010/main" val="342414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633D-5755-837D-3D14-9407A79AE99E}"/>
              </a:ext>
            </a:extLst>
          </p:cNvPr>
          <p:cNvSpPr>
            <a:spLocks noGrp="1"/>
          </p:cNvSpPr>
          <p:nvPr>
            <p:ph type="title"/>
          </p:nvPr>
        </p:nvSpPr>
        <p:spPr/>
        <p:txBody>
          <a:bodyPr/>
          <a:lstStyle/>
          <a:p>
            <a:r>
              <a:rPr lang="en-IN" dirty="0">
                <a:solidFill>
                  <a:schemeClr val="tx1"/>
                </a:solidFill>
              </a:rPr>
              <a:t>PROJECT</a:t>
            </a:r>
            <a:r>
              <a:rPr lang="en-IN" dirty="0"/>
              <a:t> </a:t>
            </a:r>
            <a:br>
              <a:rPr lang="en-IN" dirty="0"/>
            </a:br>
            <a:r>
              <a:rPr lang="en-IN" dirty="0">
                <a:solidFill>
                  <a:schemeClr val="tx1"/>
                </a:solidFill>
              </a:rPr>
              <a:t>OVERVIEW</a:t>
            </a:r>
            <a:r>
              <a:rPr lang="en-IN" dirty="0"/>
              <a:t> </a:t>
            </a:r>
            <a:endParaRPr lang="en-US" dirty="0"/>
          </a:p>
        </p:txBody>
      </p:sp>
      <p:sp>
        <p:nvSpPr>
          <p:cNvPr id="3" name="Content Placeholder 2">
            <a:extLst>
              <a:ext uri="{FF2B5EF4-FFF2-40B4-BE49-F238E27FC236}">
                <a16:creationId xmlns:a16="http://schemas.microsoft.com/office/drawing/2014/main" id="{D20267C5-4F73-CF83-2023-BFA4238EB894}"/>
              </a:ext>
            </a:extLst>
          </p:cNvPr>
          <p:cNvSpPr>
            <a:spLocks noGrp="1"/>
          </p:cNvSpPr>
          <p:nvPr>
            <p:ph idx="1"/>
          </p:nvPr>
        </p:nvSpPr>
        <p:spPr>
          <a:xfrm>
            <a:off x="1414554" y="2712642"/>
            <a:ext cx="7859447" cy="2214959"/>
          </a:xfrm>
        </p:spPr>
        <p:txBody>
          <a:bodyPr/>
          <a:lstStyle/>
          <a:p>
            <a:r>
              <a:rPr lang="en-US" dirty="0"/>
              <a:t>digital portfolio is an online platform that allows individuals to collect, organize, and showcase their academic achievements, professional skills, creative works, and personal growth. Unlike traditional resumes or paper-based records, a digital portfolio provides a dynamic and interactive way to demonstrate competencies through multimedia elements such as documents, images, videos, and project links.</a:t>
            </a:r>
          </a:p>
        </p:txBody>
      </p:sp>
    </p:spTree>
    <p:extLst>
      <p:ext uri="{BB962C8B-B14F-4D97-AF65-F5344CB8AC3E}">
        <p14:creationId xmlns:p14="http://schemas.microsoft.com/office/powerpoint/2010/main" val="281918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CAEA-448A-2814-7617-8992EC643F80}"/>
              </a:ext>
            </a:extLst>
          </p:cNvPr>
          <p:cNvSpPr>
            <a:spLocks noGrp="1"/>
          </p:cNvSpPr>
          <p:nvPr>
            <p:ph type="title"/>
          </p:nvPr>
        </p:nvSpPr>
        <p:spPr/>
        <p:txBody>
          <a:bodyPr/>
          <a:lstStyle/>
          <a:p>
            <a:r>
              <a:rPr lang="en-IN" dirty="0">
                <a:solidFill>
                  <a:schemeClr val="tx1"/>
                </a:solidFill>
              </a:rPr>
              <a:t>WHO</a:t>
            </a:r>
            <a:r>
              <a:rPr lang="en-IN" dirty="0"/>
              <a:t> </a:t>
            </a:r>
            <a:r>
              <a:rPr lang="en-IN" dirty="0">
                <a:solidFill>
                  <a:schemeClr val="tx1"/>
                </a:solidFill>
              </a:rPr>
              <a:t>ARE THE END USERS</a:t>
            </a:r>
            <a:endParaRPr lang="en-US" dirty="0"/>
          </a:p>
        </p:txBody>
      </p:sp>
      <p:sp>
        <p:nvSpPr>
          <p:cNvPr id="3" name="Content Placeholder 2">
            <a:extLst>
              <a:ext uri="{FF2B5EF4-FFF2-40B4-BE49-F238E27FC236}">
                <a16:creationId xmlns:a16="http://schemas.microsoft.com/office/drawing/2014/main" id="{B808B940-423F-BC88-1E11-F55A5BBA6658}"/>
              </a:ext>
            </a:extLst>
          </p:cNvPr>
          <p:cNvSpPr>
            <a:spLocks noGrp="1"/>
          </p:cNvSpPr>
          <p:nvPr>
            <p:ph idx="1"/>
          </p:nvPr>
        </p:nvSpPr>
        <p:spPr>
          <a:xfrm>
            <a:off x="677334" y="2001837"/>
            <a:ext cx="11198113" cy="4105275"/>
          </a:xfrm>
        </p:spPr>
        <p:txBody>
          <a:bodyPr>
            <a:normAutofit/>
          </a:bodyPr>
          <a:lstStyle/>
          <a:p>
            <a:pPr marL="0" indent="0">
              <a:buNone/>
            </a:pPr>
            <a:endParaRPr lang="en-GB" dirty="0"/>
          </a:p>
          <a:p>
            <a:endParaRPr lang="en-GB" dirty="0"/>
          </a:p>
          <a:p>
            <a:r>
              <a:rPr lang="en-GB" b="1" dirty="0"/>
              <a:t>End Users of a Digital Portfolio System</a:t>
            </a:r>
          </a:p>
          <a:p>
            <a:r>
              <a:rPr lang="en-GB" b="1" dirty="0"/>
              <a:t>1. Primary Users (Portfolio Creators)</a:t>
            </a:r>
          </a:p>
          <a:p>
            <a:r>
              <a:rPr lang="en-GB" b="1" dirty="0"/>
              <a:t>Students</a:t>
            </a:r>
            <a:r>
              <a:rPr lang="en-GB" dirty="0"/>
              <a:t> – to showcase academic achievements, projects, extracurricular activities, and skills.</a:t>
            </a:r>
          </a:p>
          <a:p>
            <a:r>
              <a:rPr lang="en-GB" b="1" dirty="0"/>
              <a:t>Job Seekers / Professionals</a:t>
            </a:r>
            <a:r>
              <a:rPr lang="en-GB" dirty="0"/>
              <a:t> – to present work experience, projects, certifications, and career achievements.</a:t>
            </a:r>
          </a:p>
          <a:p>
            <a:r>
              <a:rPr lang="en-GB" b="1" dirty="0"/>
              <a:t>Freelancers &amp; Creatives (artists, designers, writers, photographers, developers, etc.)</a:t>
            </a:r>
            <a:r>
              <a:rPr lang="en-GB" dirty="0"/>
              <a:t> – to display portfolios of creative work, designs, and case studies.</a:t>
            </a:r>
          </a:p>
          <a:p>
            <a:r>
              <a:rPr lang="en-GB" b="1" dirty="0"/>
              <a:t>Researchers &amp; Academics</a:t>
            </a:r>
            <a:r>
              <a:rPr lang="en-GB" dirty="0"/>
              <a:t> – to share publications, research projects, and teaching materials.</a:t>
            </a:r>
          </a:p>
          <a:p>
            <a:pPr marL="0" indent="0">
              <a:buNone/>
            </a:pPr>
            <a:endParaRPr lang="en-GB" dirty="0"/>
          </a:p>
          <a:p>
            <a:endParaRPr lang="en-US" dirty="0"/>
          </a:p>
        </p:txBody>
      </p:sp>
    </p:spTree>
    <p:extLst>
      <p:ext uri="{BB962C8B-B14F-4D97-AF65-F5344CB8AC3E}">
        <p14:creationId xmlns:p14="http://schemas.microsoft.com/office/powerpoint/2010/main" val="198484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23A6-40F0-9740-4A13-6EC21A7EB9DB}"/>
              </a:ext>
            </a:extLst>
          </p:cNvPr>
          <p:cNvSpPr>
            <a:spLocks noGrp="1"/>
          </p:cNvSpPr>
          <p:nvPr>
            <p:ph type="title"/>
          </p:nvPr>
        </p:nvSpPr>
        <p:spPr/>
        <p:txBody>
          <a:bodyPr/>
          <a:lstStyle/>
          <a:p>
            <a:r>
              <a:rPr lang="en-IN" dirty="0">
                <a:solidFill>
                  <a:schemeClr val="tx1"/>
                </a:solidFill>
              </a:rPr>
              <a:t>TOOLS</a:t>
            </a:r>
            <a:r>
              <a:rPr lang="en-IN" dirty="0"/>
              <a:t> </a:t>
            </a:r>
            <a:r>
              <a:rPr lang="en-IN" dirty="0">
                <a:solidFill>
                  <a:schemeClr val="tx1"/>
                </a:solidFill>
              </a:rPr>
              <a:t>AND</a:t>
            </a:r>
            <a:r>
              <a:rPr lang="en-IN" dirty="0"/>
              <a:t> </a:t>
            </a:r>
            <a:r>
              <a:rPr lang="en-IN" dirty="0">
                <a:solidFill>
                  <a:schemeClr val="tx1"/>
                </a:solidFill>
              </a:rPr>
              <a:t>TECHNIQUES</a:t>
            </a:r>
            <a:r>
              <a:rPr lang="en-IN" dirty="0"/>
              <a:t> </a:t>
            </a:r>
            <a:endParaRPr lang="en-US" dirty="0"/>
          </a:p>
        </p:txBody>
      </p:sp>
      <p:sp>
        <p:nvSpPr>
          <p:cNvPr id="13" name="Content Placeholder 8">
            <a:extLst>
              <a:ext uri="{FF2B5EF4-FFF2-40B4-BE49-F238E27FC236}">
                <a16:creationId xmlns:a16="http://schemas.microsoft.com/office/drawing/2014/main" id="{2C28EB83-CA09-1F02-3335-8B082EDE40D8}"/>
              </a:ext>
            </a:extLst>
          </p:cNvPr>
          <p:cNvSpPr txBox="1">
            <a:spLocks noGrp="1"/>
          </p:cNvSpPr>
          <p:nvPr>
            <p:ph idx="1"/>
          </p:nvPr>
        </p:nvSpPr>
        <p:spPr>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Here are some popular digital portfolio tools and techniques:*Tools:*1. *</a:t>
            </a:r>
            <a:r>
              <a:rPr lang="en-US" dirty="0" err="1"/>
              <a:t>Wix</a:t>
            </a:r>
            <a:r>
              <a:rPr lang="en-US" dirty="0"/>
              <a:t>*: A website builder that offers a range of templates and drag-and-drop functionality.2. *WordPress*: A content management system that allows for customization and flexibility.3. *Squarespace*: A website builder that offers sleek and modern templates.4. *Adobe Portfolio*: A platform that allows you to create a custom portfolio website.5. *GitHub Pages*: A platform that allows you to host a static website, ideal for developers and coders.*Techniques:*1. *</a:t>
            </a:r>
          </a:p>
        </p:txBody>
      </p:sp>
    </p:spTree>
    <p:extLst>
      <p:ext uri="{BB962C8B-B14F-4D97-AF65-F5344CB8AC3E}">
        <p14:creationId xmlns:p14="http://schemas.microsoft.com/office/powerpoint/2010/main" val="230289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4728-9AC9-0DA7-D29C-66087068CB6D}"/>
              </a:ext>
            </a:extLst>
          </p:cNvPr>
          <p:cNvSpPr>
            <a:spLocks noGrp="1"/>
          </p:cNvSpPr>
          <p:nvPr>
            <p:ph type="title"/>
          </p:nvPr>
        </p:nvSpPr>
        <p:spPr/>
        <p:txBody>
          <a:bodyPr/>
          <a:lstStyle/>
          <a:p>
            <a:r>
              <a:rPr lang="en-IN" dirty="0">
                <a:solidFill>
                  <a:schemeClr val="tx1"/>
                </a:solidFill>
              </a:rPr>
              <a:t>PORTFOLIO DESIGN AND LAYOUT </a:t>
            </a:r>
            <a:endParaRPr lang="en-US" dirty="0">
              <a:solidFill>
                <a:schemeClr val="tx1"/>
              </a:solidFill>
            </a:endParaRPr>
          </a:p>
        </p:txBody>
      </p:sp>
      <p:sp>
        <p:nvSpPr>
          <p:cNvPr id="3" name="Content Placeholder 2">
            <a:extLst>
              <a:ext uri="{FF2B5EF4-FFF2-40B4-BE49-F238E27FC236}">
                <a16:creationId xmlns:a16="http://schemas.microsoft.com/office/drawing/2014/main" id="{8E07075D-C08A-B8D2-89B9-C1BF77211E36}"/>
              </a:ext>
            </a:extLst>
          </p:cNvPr>
          <p:cNvSpPr>
            <a:spLocks noGrp="1"/>
          </p:cNvSpPr>
          <p:nvPr>
            <p:ph idx="1"/>
          </p:nvPr>
        </p:nvSpPr>
        <p:spPr/>
        <p:txBody>
          <a:bodyPr>
            <a:normAutofit/>
          </a:bodyPr>
          <a:lstStyle/>
          <a:p>
            <a:r>
              <a:rPr lang="en-US" dirty="0"/>
              <a:t>Here are some tips for designing and laying out a digital portfolio:*Design Principles:*1. *Clean and Minimalistic*: A clean and minimalistic design helps to focus attention on your work and makes it easier to navigate.2. *Consistent Branding*: Use a consistent color scheme, typography, and imagery to create a cohesive brand identity.3. *Visual Hierarchy*: Use size, color, and position to create a visual hierarchy that guides the viewer's attention.4. *Whitespace*: Use whitespace effectively to create a clear and uncluttered design.</a:t>
            </a:r>
          </a:p>
        </p:txBody>
      </p:sp>
    </p:spTree>
    <p:extLst>
      <p:ext uri="{BB962C8B-B14F-4D97-AF65-F5344CB8AC3E}">
        <p14:creationId xmlns:p14="http://schemas.microsoft.com/office/powerpoint/2010/main" val="96902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BEF3-7D7F-F854-786B-58C46F73535B}"/>
              </a:ext>
            </a:extLst>
          </p:cNvPr>
          <p:cNvSpPr>
            <a:spLocks noGrp="1"/>
          </p:cNvSpPr>
          <p:nvPr>
            <p:ph type="title"/>
          </p:nvPr>
        </p:nvSpPr>
        <p:spPr>
          <a:xfrm>
            <a:off x="677334" y="609599"/>
            <a:ext cx="8596668" cy="1372791"/>
          </a:xfrm>
        </p:spPr>
        <p:txBody>
          <a:bodyPr/>
          <a:lstStyle/>
          <a:p>
            <a:r>
              <a:rPr lang="en-IN" dirty="0">
                <a:solidFill>
                  <a:schemeClr val="tx1"/>
                </a:solidFill>
              </a:rPr>
              <a:t>FEATUREDS</a:t>
            </a:r>
            <a:r>
              <a:rPr lang="en-IN" dirty="0"/>
              <a:t> </a:t>
            </a:r>
            <a:r>
              <a:rPr lang="en-IN" dirty="0">
                <a:solidFill>
                  <a:schemeClr val="tx1"/>
                </a:solidFill>
              </a:rPr>
              <a:t>AND</a:t>
            </a:r>
            <a:r>
              <a:rPr lang="en-IN" dirty="0"/>
              <a:t> </a:t>
            </a:r>
            <a:r>
              <a:rPr lang="en-IN" dirty="0">
                <a:solidFill>
                  <a:schemeClr val="tx1"/>
                </a:solidFill>
              </a:rPr>
              <a:t>FUNCTIONALITY</a:t>
            </a:r>
            <a:r>
              <a:rPr lang="en-IN" dirty="0"/>
              <a:t> </a:t>
            </a:r>
            <a:endParaRPr lang="en-US" dirty="0"/>
          </a:p>
        </p:txBody>
      </p:sp>
      <p:sp>
        <p:nvSpPr>
          <p:cNvPr id="3" name="Content Placeholder 2">
            <a:extLst>
              <a:ext uri="{FF2B5EF4-FFF2-40B4-BE49-F238E27FC236}">
                <a16:creationId xmlns:a16="http://schemas.microsoft.com/office/drawing/2014/main" id="{A7185353-9C6D-5087-91F3-9CD44D868233}"/>
              </a:ext>
            </a:extLst>
          </p:cNvPr>
          <p:cNvSpPr>
            <a:spLocks noGrp="1"/>
          </p:cNvSpPr>
          <p:nvPr>
            <p:ph idx="1"/>
          </p:nvPr>
        </p:nvSpPr>
        <p:spPr/>
        <p:txBody>
          <a:bodyPr>
            <a:normAutofit/>
          </a:bodyPr>
          <a:lstStyle/>
          <a:p>
            <a:r>
              <a:rPr lang="en-US" dirty="0"/>
              <a:t>Here are some features and functionalities that you can consider including in your digital portfolio:*Core Features:*1. *Project Showcase*: A section that showcases your projects, with images, descriptions, and links to more information.2. *Image and Video Gallery*: A gallery that showcases your work, with images and videos that can be viewed in a </a:t>
            </a:r>
            <a:r>
              <a:rPr lang="en-US" dirty="0" err="1"/>
              <a:t>lightbox</a:t>
            </a:r>
            <a:r>
              <a:rPr lang="en-US" dirty="0"/>
              <a:t> or slideshow.3. *Case Studies*: In-depth case studies that showcase your work and provide context and details about your projects.4. *Blog or News Section*: A section that allows you to share your thoughts and expertise, and keep your audience up-to-date with your latest news and projects.5. *Contact Form*: A contact form that makes it easy for viewers to get in touch with you.</a:t>
            </a:r>
          </a:p>
        </p:txBody>
      </p:sp>
    </p:spTree>
    <p:extLst>
      <p:ext uri="{BB962C8B-B14F-4D97-AF65-F5344CB8AC3E}">
        <p14:creationId xmlns:p14="http://schemas.microsoft.com/office/powerpoint/2010/main" val="29687330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Digital protfolio </vt:lpstr>
      <vt:lpstr>PROJECT  Tittle</vt:lpstr>
      <vt:lpstr>AGENT</vt:lpstr>
      <vt:lpstr>PROBLEM  STATEMENT </vt:lpstr>
      <vt:lpstr>PROJECT  OVERVIEW </vt:lpstr>
      <vt:lpstr>WHO ARE THE END USERS</vt:lpstr>
      <vt:lpstr>TOOLS AND TECHNIQUES </vt:lpstr>
      <vt:lpstr>PORTFOLIO DESIGN AND LAYOUT </vt:lpstr>
      <vt:lpstr>FEATUREDS AND FUNCTIONALITY </vt:lpstr>
      <vt:lpstr>RESULTS AND SCREENSHOT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protfolio </dc:title>
  <dc:creator>Guest User</dc:creator>
  <cp:lastModifiedBy>Guest User</cp:lastModifiedBy>
  <cp:revision>1</cp:revision>
  <dcterms:created xsi:type="dcterms:W3CDTF">2025-08-29T06:15:00Z</dcterms:created>
  <dcterms:modified xsi:type="dcterms:W3CDTF">2025-08-29T07:27:16Z</dcterms:modified>
</cp:coreProperties>
</file>