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DD435-E1CB-4CA3-9FC7-B44A1017AE90}" v="25" dt="2024-12-10T17:38:4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6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1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2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3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6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6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8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1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56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A4C1FB6-C116-4FDD-9C7A-214807F3A96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AB47E36-9A8C-4C9D-AE30-B40DBCA4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E5B-15E1-674E-D84D-1B42958B0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63" y="717754"/>
            <a:ext cx="10718292" cy="2215809"/>
          </a:xfrm>
        </p:spPr>
        <p:txBody>
          <a:bodyPr/>
          <a:lstStyle/>
          <a:p>
            <a:r>
              <a:rPr lang="en-IN" dirty="0"/>
              <a:t>Interactive Quiz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B154-02CF-5295-4E0B-0A53D838F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90" y="4204275"/>
            <a:ext cx="3165988" cy="1935971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Segoe UI Variable Display Semil" pitchFamily="2" charset="0"/>
              </a:rPr>
              <a:t>Team Members :</a:t>
            </a:r>
          </a:p>
          <a:p>
            <a:endParaRPr lang="en-IN" dirty="0">
              <a:latin typeface="Segoe UI Variable Display Semil" pitchFamily="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Segoe UI Variable Display Semil" pitchFamily="2" charset="0"/>
              </a:rPr>
              <a:t>Abdul Javid Sulaiman </a:t>
            </a:r>
          </a:p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Variable Display Semil" pitchFamily="2" charset="0"/>
              </a:rPr>
              <a:t>Sabeena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Segoe UI Variable Display Semil" pitchFamily="2" charset="0"/>
              </a:rPr>
              <a:t> Banu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Segoe UI Variable Display Semil" pitchFamily="2" charset="0"/>
              </a:rPr>
              <a:t>Dinesh Kumar </a:t>
            </a:r>
          </a:p>
        </p:txBody>
      </p:sp>
    </p:spTree>
    <p:extLst>
      <p:ext uri="{BB962C8B-B14F-4D97-AF65-F5344CB8AC3E}">
        <p14:creationId xmlns:p14="http://schemas.microsoft.com/office/powerpoint/2010/main" val="91791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334-1E69-8C14-BE6D-BCAF1D4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13" y="420876"/>
            <a:ext cx="3374002" cy="847486"/>
          </a:xfrm>
        </p:spPr>
        <p:txBody>
          <a:bodyPr>
            <a:normAutofit fontScale="90000"/>
          </a:bodyPr>
          <a:lstStyle/>
          <a:p>
            <a:br>
              <a:rPr lang="en-IN" sz="4800" dirty="0"/>
            </a:br>
            <a:br>
              <a:rPr lang="en-IN" sz="4800" dirty="0"/>
            </a:br>
            <a:r>
              <a:rPr lang="en-IN" sz="4800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5384-574B-5FD9-102D-43FEA017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13" y="1769807"/>
            <a:ext cx="11214071" cy="4057220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en-IN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I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Objective  :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interactive quiz application is a type of program that allows users to answer a series of questions and receive feedback on whether their answers are correct or incorrect. It is a great way to assess knowledge on a given subject and can be used in educational tools, games, or assessments.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US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Description :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Python, we can create a simple interactive quiz using basic programming constructs such as loops, conditionals, and user input functions</a:t>
            </a:r>
            <a:endParaRPr lang="en-IN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83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71A-8D4A-794D-F3B8-83CBAAB9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7" y="-70738"/>
            <a:ext cx="10772775" cy="1658198"/>
          </a:xfrm>
        </p:spPr>
        <p:txBody>
          <a:bodyPr>
            <a:normAutofit/>
          </a:bodyPr>
          <a:lstStyle/>
          <a:p>
            <a:r>
              <a:rPr lang="en-IN" sz="4400" dirty="0"/>
              <a:t>Features of this application 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CF4DC-A5D1-1C73-53CB-0DE79B38BC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437" y="1351398"/>
            <a:ext cx="1086464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Question </a:t>
            </a:r>
            <a:r>
              <a:rPr lang="en-US" altLang="en-US" sz="2800" b="1" dirty="0">
                <a:solidFill>
                  <a:schemeClr val="tx1"/>
                </a:solidFill>
                <a:latin typeface="Segoe UI Variable Display Semil" pitchFamily="2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program presents a question to the user along with multiple-choice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User Input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egoe UI Variable Display Semil" pitchFamily="2" charset="0"/>
              </a:rPr>
              <a:t>The user inputs their answer by selecting the corresponding number for the 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Answer Evaluation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program checks whether the selected answer is correct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Segoe UI Variable Display Semil" pitchFamily="2" charset="0"/>
              </a:rPr>
              <a:t>Tracking the score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It keeps track of the user's score based on their correct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Feedback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program provides real-time feedback after each question (correct or wrong).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Display Semil" pitchFamily="2" charset="0"/>
              </a:rPr>
              <a:t>Final 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At the end of the quiz, the program displays the final score to the user </a:t>
            </a:r>
          </a:p>
        </p:txBody>
      </p:sp>
    </p:spTree>
    <p:extLst>
      <p:ext uri="{BB962C8B-B14F-4D97-AF65-F5344CB8AC3E}">
        <p14:creationId xmlns:p14="http://schemas.microsoft.com/office/powerpoint/2010/main" val="29849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18-C91F-970D-5DC9-5DA3E5AA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049" y="1630242"/>
            <a:ext cx="10772775" cy="1658198"/>
          </a:xfrm>
        </p:spPr>
        <p:txBody>
          <a:bodyPr/>
          <a:lstStyle/>
          <a:p>
            <a:r>
              <a:rPr lang="en-IN" dirty="0" err="1"/>
              <a:t>FlowChart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28988-2744-7273-DA68-4A15532A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56" y="628814"/>
            <a:ext cx="5574888" cy="5319252"/>
          </a:xfrm>
        </p:spPr>
      </p:pic>
    </p:spTree>
    <p:extLst>
      <p:ext uri="{BB962C8B-B14F-4D97-AF65-F5344CB8AC3E}">
        <p14:creationId xmlns:p14="http://schemas.microsoft.com/office/powerpoint/2010/main" val="201930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A0D4-DFA8-C237-7403-9A42D858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28" y="293055"/>
            <a:ext cx="1997486" cy="965473"/>
          </a:xfrm>
        </p:spPr>
        <p:txBody>
          <a:bodyPr/>
          <a:lstStyle/>
          <a:p>
            <a:r>
              <a:rPr lang="en-IN" dirty="0"/>
              <a:t>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E6AC-2A0C-9881-F47C-C96A1680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28" y="1258528"/>
            <a:ext cx="2764634" cy="593868"/>
          </a:xfrm>
        </p:spPr>
        <p:txBody>
          <a:bodyPr>
            <a:normAutofit fontScale="92500"/>
          </a:bodyPr>
          <a:lstStyle/>
          <a:p>
            <a:r>
              <a:rPr lang="en-IN" dirty="0"/>
              <a:t>Declaring Questions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C34DF-535B-5F8D-41E3-5531497D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85248"/>
            <a:ext cx="7698658" cy="48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4EC1-23F7-A08D-A6C3-C4299C21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4" y="302888"/>
            <a:ext cx="4052427" cy="847486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 </a:t>
            </a:r>
            <a:r>
              <a:rPr lang="en-IN" dirty="0" err="1"/>
              <a:t>ForLoop</a:t>
            </a:r>
            <a:r>
              <a:rPr lang="en-IN" dirty="0"/>
              <a:t>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F1774-B900-E796-DF38-945BC8E5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5" y="4091580"/>
            <a:ext cx="7754432" cy="2143424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01778D9-E639-6CCF-AC78-2D443059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15" y="1203099"/>
            <a:ext cx="70300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loop is used to iterate through a list of questions, options, and correct answers. This allows the program to display each question and check the user's response without needing to manually repeat code for each question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4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0E0D-0004-896C-460A-0E466A51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1" y="-80570"/>
            <a:ext cx="5202802" cy="1658198"/>
          </a:xfrm>
        </p:spPr>
        <p:txBody>
          <a:bodyPr/>
          <a:lstStyle/>
          <a:p>
            <a:r>
              <a:rPr lang="en-IN" dirty="0"/>
              <a:t>Using Conditionals: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CD8D2-8637-925D-69E5-DB0A8249A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32" y="2729118"/>
            <a:ext cx="5321726" cy="3767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C5E40-1B1F-F591-CF70-B3D20B0036CD}"/>
              </a:ext>
            </a:extLst>
          </p:cNvPr>
          <p:cNvSpPr txBox="1"/>
          <p:nvPr/>
        </p:nvSpPr>
        <p:spPr>
          <a:xfrm>
            <a:off x="3166132" y="1327354"/>
            <a:ext cx="4906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Here we use if condition , because the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isdigit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() checks the answer is integer or not , then it goes to next step or otherwise it returns the else statement with the corrected answer .</a:t>
            </a:r>
          </a:p>
        </p:txBody>
      </p:sp>
    </p:spTree>
    <p:extLst>
      <p:ext uri="{BB962C8B-B14F-4D97-AF65-F5344CB8AC3E}">
        <p14:creationId xmlns:p14="http://schemas.microsoft.com/office/powerpoint/2010/main" val="336390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AC08-62DD-613B-04ED-C14E1F3A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98" y="304800"/>
            <a:ext cx="4544041" cy="637683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Output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D155E-6755-AFBD-81DD-040560530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18" y="1073247"/>
            <a:ext cx="7157884" cy="5160405"/>
          </a:xfrm>
        </p:spPr>
      </p:pic>
    </p:spTree>
    <p:extLst>
      <p:ext uri="{BB962C8B-B14F-4D97-AF65-F5344CB8AC3E}">
        <p14:creationId xmlns:p14="http://schemas.microsoft.com/office/powerpoint/2010/main" val="10880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C835-6B3A-E858-36D7-DBD366A3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F579-578C-BC20-81D5-6C5D251D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Segoe UI Variable Display Semil" pitchFamily="2" charset="0"/>
              </a:rPr>
              <a:t>The  Interactive  Quiz  Application  is  a  versatile  and fun  tool  for  both  educational  purposes  and entertainment</a:t>
            </a:r>
            <a:endParaRPr lang="en-IN" sz="3600" b="1" dirty="0">
              <a:solidFill>
                <a:schemeClr val="bg1">
                  <a:lumMod val="50000"/>
                </a:schemeClr>
              </a:solidFill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497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57</TotalTime>
  <Words>312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Yu Gothic UI Semilight</vt:lpstr>
      <vt:lpstr>Arial</vt:lpstr>
      <vt:lpstr>Arial Unicode MS</vt:lpstr>
      <vt:lpstr>Calibri Light</vt:lpstr>
      <vt:lpstr>Segoe UI Variable Display Semil</vt:lpstr>
      <vt:lpstr>Metropolitan</vt:lpstr>
      <vt:lpstr>Interactive Quiz Application</vt:lpstr>
      <vt:lpstr>  Introduction :</vt:lpstr>
      <vt:lpstr>Features of this application : </vt:lpstr>
      <vt:lpstr>FlowChart</vt:lpstr>
      <vt:lpstr>Code :</vt:lpstr>
      <vt:lpstr>Using  ForLoop :</vt:lpstr>
      <vt:lpstr>Using Conditionals:</vt:lpstr>
      <vt:lpstr>Sample Output : 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Niko_ Nish</dc:creator>
  <cp:lastModifiedBy>Niko_ Nish</cp:lastModifiedBy>
  <cp:revision>2</cp:revision>
  <dcterms:created xsi:type="dcterms:W3CDTF">2024-12-10T16:44:05Z</dcterms:created>
  <dcterms:modified xsi:type="dcterms:W3CDTF">2024-12-10T17:45:41Z</dcterms:modified>
</cp:coreProperties>
</file>