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services/stream-analytics" TargetMode="External" /><Relationship Id="rId2" Type="http://schemas.openxmlformats.org/officeDocument/2006/relationships/hyperlink" Target="https://azure.microsoft.com/services/event-hubs" TargetMode="External" /><Relationship Id="rId1" Type="http://schemas.openxmlformats.org/officeDocument/2006/relationships/slideLayout" Target="../slideLayouts/slideLayout4.xml" /><Relationship Id="rId6" Type="http://schemas.openxmlformats.org/officeDocument/2006/relationships/hyperlink" Target="https://azure.microsoft.com/free/machine-learning" TargetMode="External" /><Relationship Id="rId5" Type="http://schemas.openxmlformats.org/officeDocument/2006/relationships/hyperlink" Target="https://azure.microsoft.com/services/storage/blobs" TargetMode="External" /><Relationship Id="rId4" Type="http://schemas.openxmlformats.org/officeDocument/2006/relationships/hyperlink" Target="https://azure.microsoft.com/services/synapse-analytics" TargetMode="Externa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" TargetMode="External" /><Relationship Id="rId2" Type="http://schemas.openxmlformats.org/officeDocument/2006/relationships/hyperlink" Target="https://azure.microsoft.com/free/machine-learning" TargetMode="Externa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217707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FB4B-C494-B19E-FE6C-C4FE0F4DE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4281" y="2671233"/>
            <a:ext cx="6815669" cy="1515533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Customer-churn-prediction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9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938EF7-640B-8581-FCA4-E6CEDD56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Flowchart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69800D-3F49-D9C3-BA64-904F774DF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408" y="2557463"/>
            <a:ext cx="412318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4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BAB4-0920-DF03-9F85-33E936D9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Architecture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929985-536E-CAD3-CBDB-29816D375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290" y="2520950"/>
            <a:ext cx="5487420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1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D0CA-3CC5-9A0B-0B9A-573545F5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Explaination</a:t>
            </a:r>
            <a:r>
              <a:rPr lang="en-IN" dirty="0">
                <a:solidFill>
                  <a:srgbClr val="FF0000"/>
                </a:solidFill>
              </a:rPr>
              <a:t>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933C-72C8-F4C4-3628-867BF495AA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Dataflow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Use 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Event Hubs</a:t>
            </a: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to stream all live data into Azure.</a:t>
            </a:r>
            <a:endParaRPr lang="en-IN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Process real-time data using </a:t>
            </a:r>
            <a:r>
              <a:rPr lang="en-US" b="0" i="0" strike="noStrike" dirty="0">
                <a:solidFill>
                  <a:schemeClr val="accent1"/>
                </a:solidFill>
                <a:effectLst/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r>
              <a:rPr lang="en-US" b="0" i="0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b="0" i="0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  </a:t>
            </a:r>
            <a:r>
              <a:rPr lang="en-US" b="0" i="0" strike="noStrike" dirty="0">
                <a:solidFill>
                  <a:schemeClr val="accent1"/>
                </a:solidFill>
                <a:effectLst/>
                <a:latin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 Analytics</a:t>
            </a:r>
            <a:r>
              <a:rPr lang="en-US" b="0" i="0" dirty="0"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. 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Stream Analytics can output processed data into </a:t>
            </a:r>
            <a:r>
              <a:rPr lang="en-US" b="0" i="0" strike="noStrike" dirty="0">
                <a:solidFill>
                  <a:schemeClr val="accent1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</a:t>
            </a:r>
            <a:r>
              <a:rPr lang="en-US" b="0" i="0" strike="noStrike" dirty="0">
                <a:solidFill>
                  <a:schemeClr val="tx1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0" i="0" strike="noStrike" dirty="0">
                <a:solidFill>
                  <a:schemeClr val="accent1"/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Synapse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 . This allows customers to combine existing and historical data to create dashboards and reports in Power BI.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7AD0C-C230-8242-7B9C-8BB567FE0C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3.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Ingest historical data at scale into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5"/>
              </a:rPr>
              <a:t>Azure Blob Storage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using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4"/>
              </a:rPr>
              <a:t>Azure Synapse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or another ETL tool.</a:t>
            </a:r>
            <a:endParaRPr lang="en-IN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dirty="0"/>
              <a:t>4.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Use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4"/>
              </a:rPr>
              <a:t>Azure Synapse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to combine streaming data with historical data for reporting or experimentation in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6"/>
              </a:rPr>
              <a:t>Azure Machine Learning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254D9-F606-DA63-0DF1-36792351625B}"/>
              </a:ext>
            </a:extLst>
          </p:cNvPr>
          <p:cNvSpPr txBox="1"/>
          <p:nvPr/>
        </p:nvSpPr>
        <p:spPr>
          <a:xfrm>
            <a:off x="5185248" y="25155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91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9950E-7114-4DFF-F1E3-E9B0B9DB5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rot="10800000" flipV="1">
            <a:off x="1520351" y="2600622"/>
            <a:ext cx="4220493" cy="2982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5. 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Use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2"/>
              </a:rPr>
              <a:t>Azure Machine Learning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to 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build models for predicting churn probability and identify data patterns to deliver intelligent insights.</a:t>
            </a:r>
            <a:endParaRPr lang="en-IN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90F6A-43C7-8327-7F96-6224FE8ACB32}"/>
              </a:ext>
            </a:extLst>
          </p:cNvPr>
          <p:cNvSpPr txBox="1"/>
          <p:nvPr/>
        </p:nvSpPr>
        <p:spPr>
          <a:xfrm>
            <a:off x="6619001" y="2600622"/>
            <a:ext cx="38896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6.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Use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u="none" strike="noStrike" dirty="0">
                <a:solidFill>
                  <a:srgbClr val="E6E6E6"/>
                </a:solidFill>
                <a:effectLst/>
                <a:latin typeface="Segoe UI" panose="020B0502040204020203" pitchFamily="34" charset="0"/>
                <a:hlinkClick r:id="rId3"/>
              </a:rPr>
              <a:t>Power BI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to build operational reports and dashboards on top of Azure Synapse. Azure Machine Learning models can be used to further enhance reporting and to assist businesses in decision making processes.</a:t>
            </a:r>
          </a:p>
        </p:txBody>
      </p:sp>
    </p:spTree>
    <p:extLst>
      <p:ext uri="{BB962C8B-B14F-4D97-AF65-F5344CB8AC3E}">
        <p14:creationId xmlns:p14="http://schemas.microsoft.com/office/powerpoint/2010/main" val="232936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C703-C2CC-1701-D620-AC17B226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Overview Diagram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FA13-6D40-2BA6-C7F2-BC2047E59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Azure Event </a:t>
            </a:r>
            <a:r>
              <a:rPr lang="en-IN" b="0" i="0" dirty="0" err="1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Hups</a:t>
            </a:r>
            <a:endParaRPr lang="en-US" b="0" i="0" dirty="0">
              <a:solidFill>
                <a:srgbClr val="7030A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11927-96B1-1F99-F47A-F423E48AD0B7}"/>
              </a:ext>
            </a:extLst>
          </p:cNvPr>
          <p:cNvSpPr txBox="1"/>
          <p:nvPr/>
        </p:nvSpPr>
        <p:spPr>
          <a:xfrm>
            <a:off x="1629816" y="2981063"/>
            <a:ext cx="102410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Event Hubs is a fully managed, real-time data ingestion service that’s simple, trusted, and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scalabl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Stream millions of events per second from any source to build dynamic data pipelines and immediately respond to business challenges.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Keep processing data during emergencies using the </a:t>
            </a:r>
            <a:r>
              <a:rPr lang="en-US" b="0" i="0" dirty="0">
                <a:solidFill>
                  <a:srgbClr val="0067B8"/>
                </a:solidFill>
                <a:effectLst/>
                <a:latin typeface="Segoe UI" panose="020B0502040204020203" pitchFamily="34" charset="0"/>
                <a:hlinkClick r:id="rId2"/>
              </a:rPr>
              <a:t>geo-disaster recovery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and geo-replication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Integrate seamlessly with other Azure services to unlock valuable insights.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Allow existing Apache Kafka clients and applications to talk to Event Hubs without any code changes—you get a managed Kafka experience without having to manage your own clusters.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Experience real-time data ingestion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microbatching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on the same stream</a:t>
            </a:r>
          </a:p>
        </p:txBody>
      </p:sp>
    </p:spTree>
    <p:extLst>
      <p:ext uri="{BB962C8B-B14F-4D97-AF65-F5344CB8AC3E}">
        <p14:creationId xmlns:p14="http://schemas.microsoft.com/office/powerpoint/2010/main" val="851487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856A-70C8-8A60-1658-177794AB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42" y="1066377"/>
            <a:ext cx="9505174" cy="38008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Azure stream analytics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Discover Azure Stream Analytics, the easy-to-use, real-time analytics service that is designed for mission-critical workloads.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Build an end-to-end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serverless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streaming pipeline with just a few clicks.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Go from zero to production in minutes using the no-code editor or SQL—which is easily extensible with custom code and built-in machine learning capabilities for more advanced scenarios.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Run your most demanding workloads with the confidence of a financially backed service-level agreement (SLA).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4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B375-7600-2917-0F77-97B3D56D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7030A0"/>
                </a:solidFill>
              </a:rPr>
              <a:t>Azure blob  storage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Store and access unstructured data at scale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Azure Blob Storage helps you create data lakes for your analytics needs, and provides storage to build powerful cloud-native and mobile apps.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Optimize costs with tiered storage for your long-term data, and flexibly scale up for high-performance computing and machine learning workloads.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26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D530-84F7-07D9-D470-881D73FFA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Azure  synapse analytics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Experience a new class of data analytics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Azure Synapse Analytics is an enterprise analytics service that accelerates time to insight across data warehouses and big data systems. 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 brings together the best of SQL technologies used in enterprise data warehousing, Apache Spark technologies for big data, and Azure Data Explorer for log and time series analytics.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94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670C2-FF92-20C5-0D57-9FB8D890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Azure machine learning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Azure Machine Learning is a cloud service for accelerating and managing the machine learning project lifecycle. </a:t>
            </a:r>
            <a:endParaRPr lang="en-IN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Machine learning professionals, data scientists, and engineers can use it in their day-to-day workflows: </a:t>
            </a:r>
            <a:endParaRPr lang="en-IN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Train and deploy models, and manage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MLOps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You can create a model in Azure Machine Learning or use a model built from an open-source platform, such as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Pytorch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TensorFlow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, or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scikit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-learn.</a:t>
            </a:r>
            <a:endParaRPr lang="en-IN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MLOps</a:t>
            </a:r>
            <a:r>
              <a:rPr lang="en-US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tools help you monitor, retrain, and redeploy models.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07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Customer-churn-prediction </vt:lpstr>
      <vt:lpstr>Architecture</vt:lpstr>
      <vt:lpstr>Explaination diagram</vt:lpstr>
      <vt:lpstr>PowerPoint Presentation</vt:lpstr>
      <vt:lpstr>Overview Diagram</vt:lpstr>
      <vt:lpstr>PowerPoint Presentation</vt:lpstr>
      <vt:lpstr>PowerPoint Presentation</vt:lpstr>
      <vt:lpstr>PowerPoint Presentation</vt:lpstr>
      <vt:lpstr>PowerPoint Presentation</vt:lpstr>
      <vt:lpstr>Flowchart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Customer-churn-prediction </dc:title>
  <dc:creator>sivab5533@gmail.com</dc:creator>
  <cp:lastModifiedBy>sivab5533@gmail.com</cp:lastModifiedBy>
  <cp:revision>6</cp:revision>
  <dcterms:created xsi:type="dcterms:W3CDTF">2023-10-09T12:01:01Z</dcterms:created>
  <dcterms:modified xsi:type="dcterms:W3CDTF">2023-10-09T14:26:46Z</dcterms:modified>
</cp:coreProperties>
</file>