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0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04/09/2025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SABEETHA. S</a:t>
            </a:r>
          </a:p>
          <a:p>
            <a:r>
              <a:rPr lang="en-US" sz="2400" dirty="0"/>
              <a:t>REGISTER NO AND NMID: 24134141802522030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 COMPUTER SCIENCE</a:t>
            </a:r>
          </a:p>
          <a:p>
            <a:r>
              <a:rPr lang="en-US" sz="2400" dirty="0"/>
              <a:t>COLLEGE: ST. THERESA’S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741557-CD19-4F21-9C2B-F4495417F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18" y="1637779"/>
            <a:ext cx="8299451" cy="46684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EBC81-3ED7-4A24-A767-3971208D6B08}"/>
              </a:ext>
            </a:extLst>
          </p:cNvPr>
          <p:cNvSpPr txBox="1"/>
          <p:nvPr/>
        </p:nvSpPr>
        <p:spPr>
          <a:xfrm>
            <a:off x="2362200" y="2305615"/>
            <a:ext cx="61007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GITHUB LINK</a:t>
            </a:r>
          </a:p>
          <a:p>
            <a:endParaRPr lang="en-US" sz="2800" dirty="0"/>
          </a:p>
          <a:p>
            <a:pPr algn="ctr"/>
            <a:r>
              <a:rPr lang="en-US" sz="2800" dirty="0"/>
              <a:t>https://github.com/sabeethasankarsabeetha-ship-it/Sabeetha.S-TNSDC-FWD-DP.git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339417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03BE0-EF52-427A-A2F3-AEF0624907AE}"/>
              </a:ext>
            </a:extLst>
          </p:cNvPr>
          <p:cNvSpPr txBox="1"/>
          <p:nvPr/>
        </p:nvSpPr>
        <p:spPr>
          <a:xfrm>
            <a:off x="2590800" y="1857375"/>
            <a:ext cx="61007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Summarize key points: Recap the main ideas and takeaways.</a:t>
            </a:r>
          </a:p>
          <a:p>
            <a:pPr marL="342900" indent="-342900">
              <a:buAutoNum type="arabicPeriod"/>
            </a:pPr>
            <a:r>
              <a:rPr lang="en-US" sz="2800" dirty="0"/>
              <a:t> Reiterate the purpose: Emphasize the importance or relevance of the topic.</a:t>
            </a:r>
          </a:p>
          <a:p>
            <a:pPr marL="342900" indent="-342900">
              <a:buAutoNum type="arabicPeriod"/>
            </a:pPr>
            <a:r>
              <a:rPr lang="en-US" sz="2800" dirty="0"/>
              <a:t>Provide a final thought: Offer a parting idea or perspective.</a:t>
            </a:r>
          </a:p>
          <a:p>
            <a:pPr marL="342900" indent="-342900">
              <a:buAutoNum type="arabicPeriod"/>
            </a:pPr>
            <a:r>
              <a:rPr lang="en-US" sz="2800" dirty="0"/>
              <a:t> Call to action: Encourage the reader or listener to take 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/>
          <a:lstStyle/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ctr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ctr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>
              <a:buFont typeface="+mj-lt"/>
              <a:buAutoNum type="arabicPeriod"/>
            </a:pP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PROJEC</a:t>
            </a:r>
            <a:r>
              <a:rPr sz="4250" spc="5" dirty="0"/>
              <a:t>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5B6A-49BD-4F38-94CC-833789EE59CE}"/>
              </a:ext>
            </a:extLst>
          </p:cNvPr>
          <p:cNvSpPr txBox="1"/>
          <p:nvPr/>
        </p:nvSpPr>
        <p:spPr>
          <a:xfrm>
            <a:off x="2590800" y="2274838"/>
            <a:ext cx="61007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comprehensive and accurate profile that effectively showcases an individual's skills, experience, and achievements in a clear and concise manner, while also addressing the specific needs and requirements of the intended audience."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234D8-105B-4F47-8FCC-D5E2019ACC1C}"/>
              </a:ext>
            </a:extLst>
          </p:cNvPr>
          <p:cNvSpPr txBox="1"/>
          <p:nvPr/>
        </p:nvSpPr>
        <p:spPr>
          <a:xfrm>
            <a:off x="2362200" y="2459504"/>
            <a:ext cx="61007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project overview is a high-level summary of a project's objectives, scope, timelines, and deliverables. It provides a concise and clear understanding of the project's goals, stakeholders, and key components.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1AF2E-EE53-4CA8-8FA4-18D2C7F1EE9A}"/>
              </a:ext>
            </a:extLst>
          </p:cNvPr>
          <p:cNvSpPr txBox="1"/>
          <p:nvPr/>
        </p:nvSpPr>
        <p:spPr>
          <a:xfrm>
            <a:off x="2514600" y="2209800"/>
            <a:ext cx="624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 Consumers: Individuals who purchase and use products or services for personal use.2. Business users: Employees or organizations that use products or services for business purposes.3. Customers: Individuals or organizations that purchase products or services from a company.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274DF-9CA4-4195-BEBC-D1100B1E828F}"/>
              </a:ext>
            </a:extLst>
          </p:cNvPr>
          <p:cNvSpPr txBox="1"/>
          <p:nvPr/>
        </p:nvSpPr>
        <p:spPr>
          <a:xfrm>
            <a:off x="3045619" y="2174855"/>
            <a:ext cx="610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 (Hypertext Markup Language):- Used for structuring and organizing content on the web- content and layout</a:t>
            </a:r>
          </a:p>
          <a:p>
            <a:endParaRPr lang="en-US" dirty="0"/>
          </a:p>
          <a:p>
            <a:r>
              <a:rPr lang="en-US" dirty="0"/>
              <a:t>CSS (Cascading Style Sheets):- Used for styling and layout of web pages- Controls the visual appearance of HTML elements, such as colors, fonts, spacing, and </a:t>
            </a:r>
          </a:p>
          <a:p>
            <a:endParaRPr lang="en-US" dirty="0"/>
          </a:p>
          <a:p>
            <a:r>
              <a:rPr lang="en-US" dirty="0"/>
              <a:t>JavaScript:- Used for adding interactivity and dynamic behavior to web pages- Allows for client-side scripting, enabling web pages to respond to user input, animate elements, and update content dynamically- Can be used for a wide range of tasks, from simple effects to complex applications and games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EB71A-8E14-40B0-854D-45B77C30EEAD}"/>
              </a:ext>
            </a:extLst>
          </p:cNvPr>
          <p:cNvSpPr txBox="1"/>
          <p:nvPr/>
        </p:nvSpPr>
        <p:spPr>
          <a:xfrm>
            <a:off x="2667000" y="1961847"/>
            <a:ext cx="61007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Clear Navigation: Make it easy for visitors to find and view your work.</a:t>
            </a:r>
          </a:p>
          <a:p>
            <a:pPr marL="457200" indent="-457200">
              <a:buAutoNum type="arabicPeriod"/>
            </a:pPr>
            <a:r>
              <a:rPr lang="en-US" sz="2400" dirty="0"/>
              <a:t>Visual Hierarchy: Use size, color, and positioning to draw attention to your most important work.</a:t>
            </a:r>
          </a:p>
          <a:p>
            <a:pPr marL="457200" indent="-457200">
              <a:buAutoNum type="arabicPeriod"/>
            </a:pPr>
            <a:r>
              <a:rPr lang="en-US" sz="2400" dirty="0"/>
              <a:t> Consistent Branding: Ensure your portfolio reflects your personal brand and is consistent across all pages.</a:t>
            </a:r>
          </a:p>
          <a:p>
            <a:pPr marL="457200" indent="-457200">
              <a:buAutoNum type="arabicPeriod"/>
            </a:pPr>
            <a:r>
              <a:rPr lang="en-US" sz="2400" dirty="0"/>
              <a:t> Showcase Your Best Work: Curate your portfolio to showcase your most impressive and relevant work.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44A47-5829-4912-8207-E73CE8AF7C56}"/>
              </a:ext>
            </a:extLst>
          </p:cNvPr>
          <p:cNvSpPr txBox="1"/>
          <p:nvPr/>
        </p:nvSpPr>
        <p:spPr>
          <a:xfrm>
            <a:off x="2514600" y="1752600"/>
            <a:ext cx="61007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342900" indent="-342900">
              <a:buAutoNum type="arabicPeriod"/>
            </a:pPr>
            <a:r>
              <a:rPr lang="en-US" dirty="0"/>
              <a:t>Core Features: Essential features that provide the primary functionality of the product or system.</a:t>
            </a:r>
          </a:p>
          <a:p>
            <a:pPr marL="342900" indent="-342900">
              <a:buAutoNum type="arabicPeriod" startAt="2"/>
            </a:pPr>
            <a:r>
              <a:rPr lang="en-US" dirty="0"/>
              <a:t>Secondary Features: Additional features that enhance the user experience or provide secondary functionality.</a:t>
            </a:r>
          </a:p>
          <a:p>
            <a:pPr marL="342900" indent="-342900">
              <a:buAutoNum type="arabicPeriod" startAt="2"/>
            </a:pPr>
            <a:r>
              <a:rPr lang="en-US" dirty="0"/>
              <a:t> Advanced Features: Features that provide advanced functionality or customization options.</a:t>
            </a:r>
          </a:p>
          <a:p>
            <a:endParaRPr lang="en-US" dirty="0"/>
          </a:p>
          <a:p>
            <a:r>
              <a:rPr lang="en-US" dirty="0"/>
              <a:t>Functionality:</a:t>
            </a:r>
          </a:p>
          <a:p>
            <a:pPr marL="342900" indent="-342900">
              <a:buAutoNum type="arabicPeriod"/>
            </a:pPr>
            <a:r>
              <a:rPr lang="en-US" dirty="0"/>
              <a:t>User Interface: The way users interact with the product or system, including navigation, input, and output.</a:t>
            </a:r>
          </a:p>
          <a:p>
            <a:pPr marL="342900" indent="-342900">
              <a:buAutoNum type="arabicPeriod"/>
            </a:pPr>
            <a:r>
              <a:rPr lang="en-US" dirty="0"/>
              <a:t> Performance: The speed, efficiency, and reliability of the product or system.</a:t>
            </a:r>
          </a:p>
          <a:p>
            <a:pPr marL="342900" indent="-342900">
              <a:buAutoNum type="arabicPeriod"/>
            </a:pPr>
            <a:r>
              <a:rPr lang="en-US" dirty="0"/>
              <a:t>3. Security: Measures to protect user data and prevent unauthorized access.4. Integration: The ability of the product or system to integrate with other systems or tools.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602</Words>
  <Application>Microsoft Office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24</cp:revision>
  <dcterms:created xsi:type="dcterms:W3CDTF">2024-03-29T15:07:22Z</dcterms:created>
  <dcterms:modified xsi:type="dcterms:W3CDTF">2025-09-04T06:37:20Z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