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f95cf2c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9f95cf2c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9f95cf2c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9f95cf2c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9f95cf2c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9f95cf2c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f95cf2c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f95cf2c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f95cf2c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9f95cf2c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f95cf2c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9f95cf2c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63c5e5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63c5e5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9f95cf2c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9f95cf2c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a63c5e5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a63c5e5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9f95cf2c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9f95cf2c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f95cf2c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f95cf2c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f95cf2c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f95cf2c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f95cf2c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f95cf2c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9f95cf2c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9f95cf2c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f95cf2c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f95cf2c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f95cf2c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f95cf2c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f95cf2c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f95cf2c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f95cf2c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f95cf2c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9f95cf2c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9f95cf2c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9f95cf2c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9f95cf2c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proches voisins et apprentissage profond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3A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3549025"/>
            <a:ext cx="4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Par: Mohammed Saber ABDI et N’Bouyaa KASSINGA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350" y="126425"/>
            <a:ext cx="1292225" cy="6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5664150" y="3549025"/>
            <a:ext cx="275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Encadrement: Thierry ARTIERES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expérimentale: </a:t>
            </a:r>
            <a:r>
              <a:rPr lang="en"/>
              <a:t>Modèles utilisés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Dans l’ensemble de ce projet nous avons utilisé 3 modèles:</a:t>
            </a:r>
            <a:endParaRPr sz="1500"/>
          </a:p>
          <a:p>
            <a:pPr indent="-342900" lvl="0" marL="9144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DKNN Simple: </a:t>
            </a:r>
            <a:endParaRPr b="1"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Extraction</a:t>
            </a:r>
            <a:r>
              <a:rPr lang="en"/>
              <a:t> des sorties de couches cachées du réseau de neurones.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Utilisation de ces dernières dans un KNN.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DKNN SoftMax: </a:t>
            </a:r>
            <a:endParaRPr b="1"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Recherche des voisins en utilisant des représentations intermédiaires.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 des vecteurs softmax des voisins en utilisant le réseau de neurones.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Prédire la classe en sommant les vecteurs softmax.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DKNN </a:t>
            </a:r>
            <a:r>
              <a:rPr b="1" lang="en"/>
              <a:t>General Max Pooling</a:t>
            </a:r>
            <a:r>
              <a:rPr b="1" lang="en"/>
              <a:t>:</a:t>
            </a:r>
            <a:endParaRPr b="1"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Extraction des sorties de couches cachées du réseau de neurones.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Faire du General max pooling sur les sorties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Utilisation de ces dernières dans un KNN.</a:t>
            </a:r>
            <a:endParaRPr b="1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385600" y="2218050"/>
            <a:ext cx="437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Résultats des expériences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66075" y="93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du modèle choisi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24"/>
          <p:cNvGrpSpPr/>
          <p:nvPr/>
        </p:nvGrpSpPr>
        <p:grpSpPr>
          <a:xfrm>
            <a:off x="5103675" y="1932363"/>
            <a:ext cx="3942000" cy="2124000"/>
            <a:chOff x="5103675" y="1293413"/>
            <a:chExt cx="3942000" cy="2124000"/>
          </a:xfrm>
        </p:grpSpPr>
        <p:sp>
          <p:nvSpPr>
            <p:cNvPr id="151" name="Google Shape;151;p24"/>
            <p:cNvSpPr txBox="1"/>
            <p:nvPr/>
          </p:nvSpPr>
          <p:spPr>
            <a:xfrm>
              <a:off x="5570175" y="1293413"/>
              <a:ext cx="34755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Effet de la performance du réseau de neurones sur celle du DKNN:</a:t>
              </a:r>
              <a:endParaRPr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17500" lvl="0" marL="457200" rtl="0" algn="just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Une bonne performance du réseau de neurone conduit à une meilleure performance du DKNN.</a:t>
              </a:r>
              <a:endParaRPr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Privilégier un réseau de neurones avec une très bonne précision: modèle 2</a:t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103675" y="2222225"/>
              <a:ext cx="466500" cy="26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" y="1043775"/>
            <a:ext cx="4971875" cy="38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de la couche cachées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25" y="936350"/>
            <a:ext cx="48196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592150" y="1644775"/>
            <a:ext cx="3429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Effet de la couche intermédiaire du  réseau de neurones sur la performance du DKNN: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Sortie extraite d’une couche cachée profonde implique une meilleure performance des trois types de modèle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Mauvaise performance pour les sorties extraites des couches basses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5003975" y="2789113"/>
            <a:ext cx="4665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93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de la taille de données </a:t>
            </a:r>
            <a:r>
              <a:rPr lang="en"/>
              <a:t>d'entraînement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5" y="1140151"/>
            <a:ext cx="5210875" cy="35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5649775" y="2181350"/>
            <a:ext cx="324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du training Set sur la performance du DKNN: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Set grand implique une bonne précision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Utiliser la taille maximale possible.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5103675" y="2861175"/>
            <a:ext cx="4665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du nombre de voisins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063" y="1192675"/>
            <a:ext cx="5271874" cy="29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2402700" y="4263025"/>
            <a:ext cx="4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Résultats DKNN simple en utilisant 10000 en train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du nombre de voisins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13" y="1103600"/>
            <a:ext cx="3992976" cy="30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2672375" y="42902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2283900" y="4243175"/>
            <a:ext cx="45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Résultats DKNN Soft Max en utilisant 10000 en train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du nombre de voisins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2672375" y="4290275"/>
            <a:ext cx="3847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476" y="1087500"/>
            <a:ext cx="3889050" cy="31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1890450" y="4243175"/>
            <a:ext cx="53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Résultats DKNN GlobalMaxPooling en utilisant 10000 en train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de la pondération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2672375" y="42902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chaque couche cachées nous avons choisi la meilleur fonction de pondération entre 1/distance et 1/exp(alpha*distance).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r>
              <a:rPr lang="en"/>
              <a:t>Dans le meilleur des cas, il y a eu une amélioration du meilleur score de 3 chiffre après la virgule. Cependant, nous avons remarqué pendant la plupart des cas, la pondération marche mieux dans les couches le moins profondes.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1998000" y="3202225"/>
            <a:ext cx="51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Résultats du DKNN Softmax avec K=5 et un entraînement de 5000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00" y="3652031"/>
            <a:ext cx="4572000" cy="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Statistiques réalisées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avoir une idée sur le potentiel d’amélioration, </a:t>
            </a:r>
            <a:r>
              <a:rPr lang="en"/>
              <a:t>nous avons réalisé des statistiques qui portent sur les deuxième, troisième et quatrième classes les plus votées.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En général, ce qu’on a remarqué, c’est que le modèle de DKNN softmax offre un meilleur po- tentiel que le DKNN simple vu que la deuxième classe la plus votée est la bonne plus de fois.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63" y="3203898"/>
            <a:ext cx="5892074" cy="15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la présentation 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847825" y="1445325"/>
            <a:ext cx="670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Présentation du projet 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Méthodologie du travail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Résultats des expériences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d’amélioration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663475"/>
            <a:ext cx="85206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 d’améliorer notre classifieur nous avons tenté deux stratégies: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Utilisation de deux couches intermédiaires </a:t>
            </a:r>
            <a:r>
              <a:rPr lang="en"/>
              <a:t>simultanément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Utiliser les voisins en commun des deux couches: 91.16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Utiliser la somme des vecteurs softmax des voisins des deux couches: 91.7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Utilisation de plusieurs  classifieurs </a:t>
            </a:r>
            <a:r>
              <a:rPr lang="en"/>
              <a:t>entraînés</a:t>
            </a:r>
            <a:r>
              <a:rPr lang="en"/>
              <a:t> sur plusieurs parties de la base de données: 91.7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423600" y="2218050"/>
            <a:ext cx="229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Conclusion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589000" y="2218050"/>
            <a:ext cx="3966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Présentation du projet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Mauvaise performance des KNN: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 données de grande dimension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Grand nombre d’apprentissage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Bonne capacité des Réseaux de neurones mais: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Exigence de beaucoup de ressources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Manque d’interprétabilité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Peut-on compresser les réseaux de neurones et obtenir une bonne une bonne performance du KNN au moyen des stratégies d’hybridation?</a:t>
            </a:r>
            <a:endParaRPr sz="16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SVHN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4582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Vue d’ensemble: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Tâche</a:t>
            </a:r>
            <a:r>
              <a:rPr lang="en"/>
              <a:t>: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r>
              <a:rPr lang="en"/>
              <a:t>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Taille des exemples</a:t>
            </a:r>
            <a:r>
              <a:rPr lang="en"/>
              <a:t>: 32*32*3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Nombre d’exemples</a:t>
            </a:r>
            <a:r>
              <a:rPr lang="en"/>
              <a:t>:  100.000 exemples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Google Street 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675" y="1400125"/>
            <a:ext cx="3945301" cy="263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940375" y="4263025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Images de SVHN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376900" y="2218050"/>
            <a:ext cx="422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Méthodologie de travail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théorique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Synthèse bibliographique:</a:t>
            </a: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Interprétabilité, Robustesse et Confiance des réseaux de neurones  et du DKNN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DKNN meilleur que le RN sur les trois aspects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Étapes suivantes:</a:t>
            </a: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Traitement de la base de données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Expérimentations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Analyse des résultats</a:t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24700" y="2156450"/>
            <a:ext cx="10224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expérimentale: Pré-traitement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Importation et Ouverture: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Ouverture du fichier .mat avec io.loadmat().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Traitement des tenseurs X: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Optimisation de la mémoire de stockage: passage de ‘float64’ à ‘float32’.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Normalisation par maximum.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Interversion des channels pour visualiser.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Traitement des tenseurs 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Optimisation de la mémoire de stockage: passage de ‘int64’ à ‘int32’.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Préparation sous la forme de réseau de neurone.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Préparation sous la forme de KNN.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expérimentale: Réseaux de neurones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386147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55">
                <a:solidFill>
                  <a:schemeClr val="accent1"/>
                </a:solidFill>
              </a:rPr>
              <a:t>Model1:</a:t>
            </a:r>
            <a:endParaRPr b="1" sz="115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55"/>
              <a:t>Score en training: 91.2</a:t>
            </a:r>
            <a:endParaRPr sz="1155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55"/>
              <a:t>Score en test: 90.8</a:t>
            </a:r>
            <a:endParaRPr sz="1155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155"/>
              <a:t>Couches cachées: 5</a:t>
            </a:r>
            <a:endParaRPr sz="1155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00" y="1152425"/>
            <a:ext cx="3352900" cy="24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775" y="1091875"/>
            <a:ext cx="3695147" cy="26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832400" y="386147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55">
                <a:solidFill>
                  <a:schemeClr val="accent1"/>
                </a:solidFill>
              </a:rPr>
              <a:t>Model2:</a:t>
            </a:r>
            <a:endParaRPr b="1" sz="115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55"/>
              <a:t>Score en training: 93.48</a:t>
            </a:r>
            <a:endParaRPr sz="1155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55"/>
              <a:t>Score en test: 92.08</a:t>
            </a:r>
            <a:endParaRPr sz="1155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155"/>
              <a:t>Couches cachées: 7</a:t>
            </a:r>
            <a:endParaRPr sz="11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