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 showSpecialPlsOnTitleSld="0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sldIdLst>
    <p:sldId id="533" r:id="rId5"/>
    <p:sldId id="418" r:id="rId7"/>
    <p:sldId id="511" r:id="rId8"/>
    <p:sldId id="543" r:id="rId9"/>
    <p:sldId id="605" r:id="rId10"/>
    <p:sldId id="606" r:id="rId11"/>
    <p:sldId id="607" r:id="rId12"/>
    <p:sldId id="596" r:id="rId13"/>
    <p:sldId id="531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8A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0792" autoAdjust="0"/>
  </p:normalViewPr>
  <p:slideViewPr>
    <p:cSldViewPr>
      <p:cViewPr varScale="1">
        <p:scale>
          <a:sx n="105" d="100"/>
          <a:sy n="105" d="100"/>
        </p:scale>
        <p:origin x="1842" y="126"/>
      </p:cViewPr>
      <p:guideLst>
        <p:guide orient="horz" pos="2137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8A10465-252D-4574-B6CD-153F75F7618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A10465-252D-4574-B6CD-153F75F7618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A10465-252D-4574-B6CD-153F75F7618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590800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58E74-AF5A-4932-85C3-6B5BDF5760B2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D600E-DEFE-4FDA-89DF-6B2BF3AE32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23ADB-DCA8-466D-A17A-A8C2DE7DF3BE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DD00D-48E1-4EEA-9A3F-5F024A5CAE3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1C2D2-0265-4AA7-B917-23179234ABC9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CABA0-86B2-4008-A800-C6D76D1D969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564904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5656" y="4077072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144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buFont typeface="Wingdings" panose="05000000000000000000" pitchFamily="2" charset="2"/>
              <a:buChar char="n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70C0"/>
              </a:buClr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70C0"/>
              </a:buClr>
              <a:buSzPct val="70000"/>
              <a:buFont typeface="Wingdings" panose="05000000000000000000" pitchFamily="2" charset="2"/>
              <a:buChar char="l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2395D-9359-4611-ADF5-56EDC8DDA3E7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C9A28-F863-4EC3-BCD1-A0B5C3BB368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39365-D9FA-44A3-879A-EF324FA8EB74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478E5-BB28-41CE-9FDF-2AEA46DBA27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65381-C2F9-49EF-B342-ADB0225CB683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17959-0688-4AB0-B1DA-F0C18E74AE6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0F82-8805-405B-9B44-BADC48C3F3F5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F9147-44EB-4169-8AFA-9863F405C16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D71E8-0838-496A-A226-A7FF4FBE3C31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1835E-ADAB-4406-8923-4A1C950A06F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12DD9-DEA2-4801-8D28-D68F083DF636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A3EE0-D0B4-455B-B984-FCD784067C9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701C5-FA00-4B97-A281-AB1B072B96A2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C74D4-43C2-4703-87D5-C81A3738E91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BA55D-1FCA-456E-A859-24FCD78C8285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AD0F3-2F52-4A83-8769-E86B73F33C5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FEB14-BD11-4175-9D51-DF50FD08621F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67556-88A2-416C-B8BB-1BB898EE617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B4688-27EE-4F41-8B90-7B90191116C6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1C5F2-2DC4-44F5-A247-75C4AD183E4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C7483-6CCA-4401-9FEB-B5431310534E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8AD16-4108-4538-AE3C-8C52511E6A6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7B6E2-89BA-44BB-B2A8-33130BAE79F7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2435F-9157-44A2-AAC4-806F09E0B4C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5CCBA-CD6C-401C-8CE5-32421367A118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48E79-0F0C-49AC-98D8-7958C650FD3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C7137-A562-4BEB-A105-C30C15EC700F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898D7-50B7-4025-BE67-4C403D2FBA2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581F3-245D-48F1-BCAB-5EB517416500}" type="datetime1">
              <a:rPr lang="zh-CN" altLang="en-US"/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95D5E-B2FA-4BDB-81F7-C50699504A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0DB41-4B68-4E12-AA93-E447014B47B1}" type="datetime1">
              <a:rPr lang="zh-CN" altLang="en-US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8911B-62D0-4CF2-9631-60928FB04F1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3FE57-2337-426A-8FA6-6BE1357F2132}" type="datetime1">
              <a:rPr lang="zh-CN" altLang="en-US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B2A43-3F0A-46CE-B138-819746E5939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1400" y="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99019-4744-468D-B870-8BA5997519DA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DD5AA-E9B9-43B6-A6D1-4314551A3D6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DBCE9-ADFB-4DE2-945D-5A08A7ED66E3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30998-32A0-4CBD-851F-B7EBC3D234D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BB1A94C-10E5-4DE5-9A2B-DDFB687B38E9}" type="datetime1">
              <a:rPr lang="zh-CN" altLang="en-US"/>
            </a:fld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968B8A-9665-4E80-94C5-CA8AA561768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Click="0" advTm="6000">
    <p:pull dir="r"/>
  </p:transition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v"/>
        <a:defRPr sz="2800" kern="1200">
          <a:solidFill>
            <a:srgbClr val="135BAD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微软雅黑" panose="020B0503020204020204" pitchFamily="34" charset="-122"/>
        <a:buChar char="◆"/>
        <a:defRPr sz="2400" kern="1200">
          <a:solidFill>
            <a:srgbClr val="135BAD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ebdings" panose="05030102010509060703" pitchFamily="18" charset="2"/>
        <a:buChar char="4"/>
        <a:defRPr sz="2000" kern="1200">
          <a:solidFill>
            <a:srgbClr val="135BAD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CFCA31F-E668-40D3-AD5F-7F2D84FCBE5A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7E89EE4-5F9A-4E99-9F36-C0C77394FDC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85800" y="2590800"/>
            <a:ext cx="7772400" cy="1470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软件研发工程师述职报告</a:t>
            </a:r>
            <a:endParaRPr lang="zh-CN" altLang="zh-CN" sz="3600" b="1" dirty="0">
              <a:solidFill>
                <a:srgbClr val="135BA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495800"/>
            <a:ext cx="6477000" cy="990600"/>
          </a:xfrm>
        </p:spPr>
        <p:txBody>
          <a:bodyPr/>
          <a:lstStyle/>
          <a:p>
            <a:pPr indent="1973580" algn="l" eaLnBrk="1" hangingPunct="1"/>
            <a:r>
              <a:rPr lang="zh-CN" altLang="en-US" sz="2800" b="1" kern="1200" dirty="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报告人：张赵浩然</a:t>
            </a:r>
            <a:endParaRPr lang="en-US" altLang="zh-CN" sz="2800" b="1" kern="1200" dirty="0">
              <a:solidFill>
                <a:srgbClr val="135B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1973580" algn="l" eaLnBrk="1" hangingPunct="1"/>
            <a:r>
              <a:rPr lang="zh-CN" altLang="en-US" sz="2800" b="1" kern="1200" dirty="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   间：</a:t>
            </a:r>
            <a:r>
              <a:rPr lang="en-US" altLang="zh-CN" sz="2800" b="1" kern="1200" dirty="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2019.1</a:t>
            </a:r>
            <a:endParaRPr lang="zh-CN" altLang="zh-CN" sz="2800" b="1" kern="1200" dirty="0">
              <a:solidFill>
                <a:srgbClr val="135B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596" y="6499246"/>
            <a:ext cx="3714776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58" y="6500834"/>
            <a:ext cx="22092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Beijing </a:t>
            </a:r>
            <a:r>
              <a:rPr lang="en-US" altLang="zh-CN" sz="1050" dirty="0" err="1"/>
              <a:t>Daheng</a:t>
            </a:r>
            <a:r>
              <a:rPr lang="en-US" altLang="zh-CN" sz="1050" dirty="0"/>
              <a:t> Image Vision Co., Ltd.</a:t>
            </a:r>
            <a:endParaRPr lang="en-US" altLang="zh-CN" sz="1050" dirty="0"/>
          </a:p>
        </p:txBody>
      </p:sp>
      <p:sp>
        <p:nvSpPr>
          <p:cNvPr id="20" name="标题 1"/>
          <p:cNvSpPr txBox="1"/>
          <p:nvPr/>
        </p:nvSpPr>
        <p:spPr bwMode="auto">
          <a:xfrm>
            <a:off x="533400" y="0"/>
            <a:ext cx="82296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3"/>
          <p:cNvGrpSpPr/>
          <p:nvPr/>
        </p:nvGrpSpPr>
        <p:grpSpPr bwMode="auto">
          <a:xfrm>
            <a:off x="1927225" y="2864023"/>
            <a:ext cx="5311775" cy="688975"/>
            <a:chOff x="720" y="1392"/>
            <a:chExt cx="4058" cy="480"/>
          </a:xfrm>
        </p:grpSpPr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Group 5"/>
            <p:cNvGrpSpPr/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6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9" name="Group 8"/>
          <p:cNvGrpSpPr/>
          <p:nvPr/>
        </p:nvGrpSpPr>
        <p:grpSpPr bwMode="auto">
          <a:xfrm>
            <a:off x="1927225" y="4017243"/>
            <a:ext cx="5311775" cy="688975"/>
            <a:chOff x="720" y="1392"/>
            <a:chExt cx="4058" cy="480"/>
          </a:xfrm>
        </p:grpSpPr>
        <p:sp>
          <p:nvSpPr>
            <p:cNvPr id="21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Group 10"/>
            <p:cNvGrpSpPr/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4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6" name="Text Box 24">
            <a:hlinkClick r:id="" action="ppaction://noaction"/>
          </p:cNvPr>
          <p:cNvSpPr txBox="1">
            <a:spLocks noChangeArrowheads="1"/>
          </p:cNvSpPr>
          <p:nvPr/>
        </p:nvSpPr>
        <p:spPr bwMode="white">
          <a:xfrm>
            <a:off x="2405063" y="2971973"/>
            <a:ext cx="44958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工作业绩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Text Box 25">
            <a:hlinkClick r:id="rId1" action="ppaction://hlinksldjump"/>
          </p:cNvPr>
          <p:cNvSpPr txBox="1">
            <a:spLocks noChangeArrowheads="1"/>
          </p:cNvSpPr>
          <p:nvPr/>
        </p:nvSpPr>
        <p:spPr bwMode="white">
          <a:xfrm>
            <a:off x="2405062" y="4118843"/>
            <a:ext cx="4687217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未来展望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8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743075" y="3991843"/>
            <a:ext cx="792163" cy="949325"/>
          </a:xfrm>
          <a:prstGeom prst="rect">
            <a:avLst/>
          </a:prstGeom>
          <a:noFill/>
        </p:spPr>
      </p:pic>
      <p:pic>
        <p:nvPicPr>
          <p:cNvPr id="29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743075" y="2852911"/>
            <a:ext cx="792163" cy="949325"/>
          </a:xfrm>
          <a:prstGeom prst="rect">
            <a:avLst/>
          </a:prstGeom>
          <a:noFill/>
        </p:spPr>
      </p:pic>
      <p:sp>
        <p:nvSpPr>
          <p:cNvPr id="30" name="Text Box 33"/>
          <p:cNvSpPr txBox="1">
            <a:spLocks noChangeArrowheads="1"/>
          </p:cNvSpPr>
          <p:nvPr/>
        </p:nvSpPr>
        <p:spPr bwMode="white">
          <a:xfrm>
            <a:off x="2065338" y="2951336"/>
            <a:ext cx="3810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en-US" altLang="zh-CN" sz="28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white">
          <a:xfrm>
            <a:off x="2065338" y="4126780"/>
            <a:ext cx="3810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2" name="Group 8"/>
          <p:cNvGrpSpPr/>
          <p:nvPr/>
        </p:nvGrpSpPr>
        <p:grpSpPr bwMode="auto">
          <a:xfrm>
            <a:off x="1927225" y="1688282"/>
            <a:ext cx="5311775" cy="688975"/>
            <a:chOff x="720" y="1392"/>
            <a:chExt cx="4058" cy="480"/>
          </a:xfrm>
        </p:grpSpPr>
        <p:sp>
          <p:nvSpPr>
            <p:cNvPr id="33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Group 10"/>
            <p:cNvGrpSpPr/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5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7" name="Text Box 25">
            <a:hlinkClick r:id="rId3" action="ppaction://hlinksldjump"/>
          </p:cNvPr>
          <p:cNvSpPr txBox="1">
            <a:spLocks noChangeArrowheads="1"/>
          </p:cNvSpPr>
          <p:nvPr/>
        </p:nvSpPr>
        <p:spPr bwMode="white">
          <a:xfrm>
            <a:off x="2405063" y="1789882"/>
            <a:ext cx="44958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个人简介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8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743075" y="1662882"/>
            <a:ext cx="792163" cy="949325"/>
          </a:xfrm>
          <a:prstGeom prst="rect">
            <a:avLst/>
          </a:prstGeom>
          <a:noFill/>
        </p:spPr>
      </p:pic>
      <p:sp>
        <p:nvSpPr>
          <p:cNvPr id="39" name="Text Box 34"/>
          <p:cNvSpPr txBox="1">
            <a:spLocks noChangeArrowheads="1"/>
          </p:cNvSpPr>
          <p:nvPr/>
        </p:nvSpPr>
        <p:spPr bwMode="white">
          <a:xfrm>
            <a:off x="2065338" y="1797819"/>
            <a:ext cx="3810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596" y="6499246"/>
            <a:ext cx="3714776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58" y="6500834"/>
            <a:ext cx="22092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Beijing </a:t>
            </a:r>
            <a:r>
              <a:rPr lang="en-US" altLang="zh-CN" sz="1050" dirty="0" err="1"/>
              <a:t>Daheng</a:t>
            </a:r>
            <a:r>
              <a:rPr lang="en-US" altLang="zh-CN" sz="1050" dirty="0"/>
              <a:t> Image Vision Co., Ltd.</a:t>
            </a:r>
            <a:endParaRPr lang="en-US" altLang="zh-CN" sz="1050" dirty="0"/>
          </a:p>
        </p:txBody>
      </p:sp>
      <p:sp>
        <p:nvSpPr>
          <p:cNvPr id="20" name="标题 1"/>
          <p:cNvSpPr txBox="1"/>
          <p:nvPr/>
        </p:nvSpPr>
        <p:spPr bwMode="auto">
          <a:xfrm>
            <a:off x="533400" y="0"/>
            <a:ext cx="82296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12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14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16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28596" y="6499246"/>
            <a:ext cx="3714776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/>
          <p:cNvSpPr txBox="1"/>
          <p:nvPr/>
        </p:nvSpPr>
        <p:spPr>
          <a:xfrm>
            <a:off x="307975" y="1196752"/>
            <a:ext cx="8455025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基本情况：</a:t>
            </a:r>
            <a:endParaRPr lang="en-US" altLang="zh-CN" sz="3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张赵浩然毕业于哈尔滨工业大学，硕士学位，任印刷检测事业部系统工程师。</a:t>
            </a:r>
            <a:endParaRPr lang="en-US" altLang="zh-CN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35BAD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个人标签：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135BAD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algn="l" fontAlgn="auto">
              <a:spcAft>
                <a:spcPts val="0"/>
              </a:spcAft>
              <a:buClrTx/>
              <a:buSzTx/>
              <a:buNone/>
              <a:defRPr/>
            </a:pPr>
            <a:r>
              <a:rPr kumimoji="0" lang="zh-CN" altLang="en-US" sz="2800" i="0" u="none" strike="noStrike" kern="1200" cap="none" spc="0" normalizeH="0" baseline="0" dirty="0">
                <a:latin typeface="楷体" panose="02010609060101010101" pitchFamily="49" charset="-122"/>
                <a:ea typeface="楷体" panose="02010609060101010101" pitchFamily="49" charset="-122"/>
              </a:rPr>
              <a:t>    精通C++，Python语言，对前端界面及后台网络编程有深刻理解，具备丰富的系统搭建实施经验。</a:t>
            </a:r>
            <a:endParaRPr kumimoji="0" lang="zh-CN" altLang="en-US" sz="2800" i="0" u="none" strike="noStrike" kern="1200" cap="none" spc="0" normalizeH="0" baseline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35BAD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35BAD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596" y="6499246"/>
            <a:ext cx="3714776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58" y="6500834"/>
            <a:ext cx="22092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Beijing </a:t>
            </a:r>
            <a:r>
              <a:rPr lang="en-US" altLang="zh-CN" sz="1050" dirty="0" err="1"/>
              <a:t>Daheng</a:t>
            </a:r>
            <a:r>
              <a:rPr lang="en-US" altLang="zh-CN" sz="1050" dirty="0"/>
              <a:t> Image Vision Co., Ltd.</a:t>
            </a:r>
            <a:endParaRPr lang="en-US" altLang="zh-CN" sz="1050" dirty="0"/>
          </a:p>
        </p:txBody>
      </p:sp>
      <p:sp>
        <p:nvSpPr>
          <p:cNvPr id="20" name="标题 1"/>
          <p:cNvSpPr txBox="1"/>
          <p:nvPr/>
        </p:nvSpPr>
        <p:spPr bwMode="auto">
          <a:xfrm>
            <a:off x="533400" y="0"/>
            <a:ext cx="82296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工作业绩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12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14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16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20113" y="2373921"/>
          <a:ext cx="8455027" cy="3103538"/>
        </p:xfrm>
        <a:graphic>
          <a:graphicData uri="http://schemas.openxmlformats.org/drawingml/2006/table">
            <a:tbl>
              <a:tblPr firstCol="1" bandRow="1">
                <a:tableStyleId>{35758FB7-9AC5-4552-8A53-C91805E547FA}</a:tableStyleId>
              </a:tblPr>
              <a:tblGrid>
                <a:gridCol w="816331"/>
                <a:gridCol w="2451775"/>
                <a:gridCol w="3419134"/>
                <a:gridCol w="1767787"/>
              </a:tblGrid>
              <a:tr h="443666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序号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参与项目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工作描述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工作职责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666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1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复卷在线检测系统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系统整体设计及代码编写</a:t>
                      </a:r>
                      <a:endParaRPr lang="zh-CN" altLang="en-US" sz="1800" kern="100" dirty="0">
                        <a:solidFill>
                          <a:srgbClr val="FF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solidFill>
                          <a:srgbClr val="FF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666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2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复卷在线检测程序</a:t>
                      </a:r>
                      <a:endParaRPr lang="zh-CN" sz="18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666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3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文件上传服务</a:t>
                      </a:r>
                      <a:endParaRPr lang="zh-CN" sz="18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666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4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数据查询程序</a:t>
                      </a:r>
                      <a:endParaRPr lang="zh-CN" altLang="en-US" sz="18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364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5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数据中心服务</a:t>
                      </a:r>
                      <a:endParaRPr lang="zh-CN" altLang="en-US" sz="18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内容占位符 2"/>
          <p:cNvSpPr txBox="1"/>
          <p:nvPr/>
        </p:nvSpPr>
        <p:spPr>
          <a:xfrm>
            <a:off x="307975" y="1196752"/>
            <a:ext cx="8455025" cy="4992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工作内容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35BAD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596" y="6499246"/>
            <a:ext cx="3714776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58" y="6500834"/>
            <a:ext cx="22092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Beijing </a:t>
            </a:r>
            <a:r>
              <a:rPr lang="en-US" altLang="zh-CN" sz="1050" dirty="0" err="1"/>
              <a:t>Daheng</a:t>
            </a:r>
            <a:r>
              <a:rPr lang="en-US" altLang="zh-CN" sz="1050" dirty="0"/>
              <a:t> Image Vision Co., Ltd.</a:t>
            </a:r>
            <a:endParaRPr lang="en-US" altLang="zh-CN" sz="1050" dirty="0"/>
          </a:p>
        </p:txBody>
      </p:sp>
      <p:sp>
        <p:nvSpPr>
          <p:cNvPr id="20" name="标题 1"/>
          <p:cNvSpPr txBox="1"/>
          <p:nvPr/>
        </p:nvSpPr>
        <p:spPr bwMode="auto">
          <a:xfrm>
            <a:off x="533400" y="0"/>
            <a:ext cx="82296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工作业绩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12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14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16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内容占位符 2"/>
          <p:cNvSpPr txBox="1"/>
          <p:nvPr/>
        </p:nvSpPr>
        <p:spPr>
          <a:xfrm>
            <a:off x="307975" y="1196752"/>
            <a:ext cx="8455025" cy="646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工作介绍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35BAD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307974" y="1628800"/>
            <a:ext cx="8455025" cy="43253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从上面的列表里挑选一个自认为完成较好的任务详细描述；需包括以下内容：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产品介绍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产品的研发技术难点及创新点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本项目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产品中技术难点的数学描述与解决思路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个人的主要工作成就，工作占比等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在本项目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产品中的贡献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lvl="0" indent="-363855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个人在项目中管理能力的体现，包括计划、进度控制以及与客户沟通的能力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如果担任项目经理，可以从项目管理上着重描述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596" y="6499246"/>
            <a:ext cx="3714776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58" y="6500834"/>
            <a:ext cx="22092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Beijing </a:t>
            </a:r>
            <a:r>
              <a:rPr lang="en-US" altLang="zh-CN" sz="1050" dirty="0" err="1"/>
              <a:t>Daheng</a:t>
            </a:r>
            <a:r>
              <a:rPr lang="en-US" altLang="zh-CN" sz="1050" dirty="0"/>
              <a:t> Image Vision Co., Ltd.</a:t>
            </a:r>
            <a:endParaRPr lang="en-US" altLang="zh-CN" sz="1050" dirty="0"/>
          </a:p>
        </p:txBody>
      </p:sp>
      <p:sp>
        <p:nvSpPr>
          <p:cNvPr id="20" name="标题 1"/>
          <p:cNvSpPr txBox="1"/>
          <p:nvPr/>
        </p:nvSpPr>
        <p:spPr bwMode="auto">
          <a:xfrm>
            <a:off x="533400" y="0"/>
            <a:ext cx="82296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工作业绩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12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14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16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内容占位符 2"/>
          <p:cNvSpPr txBox="1"/>
          <p:nvPr/>
        </p:nvSpPr>
        <p:spPr>
          <a:xfrm>
            <a:off x="307975" y="1196752"/>
            <a:ext cx="8455025" cy="646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突出贡献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35BAD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307974" y="1916831"/>
            <a:ext cx="8656514" cy="309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从曾经参与过的产品项目中提炼个人的突出贡献，包括：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合理化建议对项目产品研发的推进起到关键作用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项目研发和工作中的创新性思路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项目中提炼的可复用性模块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跟踪了解的最新视觉技术或本专业技术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lvl="0" indent="-363855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新员工培养或者参与的技术交流与培训工作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lvl="0" indent="-363855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被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技术培训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部门认可哪些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技术经验积累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596" y="6499246"/>
            <a:ext cx="3714776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58" y="6500834"/>
            <a:ext cx="22092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Beijing </a:t>
            </a:r>
            <a:r>
              <a:rPr lang="en-US" altLang="zh-CN" sz="1050" dirty="0" err="1"/>
              <a:t>Daheng</a:t>
            </a:r>
            <a:r>
              <a:rPr lang="en-US" altLang="zh-CN" sz="1050" dirty="0"/>
              <a:t> Image Vision Co., Ltd.</a:t>
            </a:r>
            <a:endParaRPr lang="en-US" altLang="zh-CN" sz="1050" dirty="0"/>
          </a:p>
        </p:txBody>
      </p:sp>
      <p:sp>
        <p:nvSpPr>
          <p:cNvPr id="20" name="标题 1"/>
          <p:cNvSpPr txBox="1"/>
          <p:nvPr/>
        </p:nvSpPr>
        <p:spPr bwMode="auto">
          <a:xfrm>
            <a:off x="533400" y="0"/>
            <a:ext cx="82296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工作业绩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12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14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16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内容占位符 2"/>
          <p:cNvSpPr txBox="1"/>
          <p:nvPr/>
        </p:nvSpPr>
        <p:spPr>
          <a:xfrm>
            <a:off x="307975" y="1196752"/>
            <a:ext cx="8455025" cy="646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突出贡献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35BAD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307974" y="1916831"/>
            <a:ext cx="8656514" cy="150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上述突出贡献案例展示：可以包括运行程序、录像、图片、源代码等等，能够明显证明突出业绩的案例。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596" y="6499246"/>
            <a:ext cx="3714776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58" y="6500834"/>
            <a:ext cx="22092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Beijing </a:t>
            </a:r>
            <a:r>
              <a:rPr lang="en-US" altLang="zh-CN" sz="1050" dirty="0" err="1"/>
              <a:t>Daheng</a:t>
            </a:r>
            <a:r>
              <a:rPr lang="en-US" altLang="zh-CN" sz="1050" dirty="0"/>
              <a:t> Image Vision Co., Ltd.</a:t>
            </a:r>
            <a:endParaRPr lang="en-US" altLang="zh-CN" sz="1050" dirty="0"/>
          </a:p>
        </p:txBody>
      </p:sp>
      <p:sp>
        <p:nvSpPr>
          <p:cNvPr id="20" name="标题 1"/>
          <p:cNvSpPr txBox="1"/>
          <p:nvPr/>
        </p:nvSpPr>
        <p:spPr bwMode="auto">
          <a:xfrm>
            <a:off x="533400" y="0"/>
            <a:ext cx="82296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未来展望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12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14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16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内容占位符 2"/>
          <p:cNvSpPr txBox="1"/>
          <p:nvPr/>
        </p:nvSpPr>
        <p:spPr>
          <a:xfrm>
            <a:off x="344487" y="1556792"/>
            <a:ext cx="8455025" cy="30979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从个人的工作经历总结作为研发人员的心得体会；需包括以下内容：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工作中的一些心得体会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关于如何提高创新性的建议与想法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对公司当前研发管理的一些建议及想法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对机器视觉应用发展的一些看法与展望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个人的职业发展规划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如果担任项目经理，可以从项目管理上着重描述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1538" y="1285860"/>
            <a:ext cx="71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 algn="ctr" fontAlgn="auto">
              <a:spcBef>
                <a:spcPct val="20000"/>
              </a:spcBef>
              <a:spcAft>
                <a:spcPts val="0"/>
              </a:spcAft>
            </a:pP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以机器视觉的应用推动社会的进步发展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600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复件 大恒图像介绍-潘津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空模板 - 副本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复件 大恒图像介绍-潘津</Template>
  <TotalTime>0</TotalTime>
  <Words>984</Words>
  <Application>WPS 演示</Application>
  <PresentationFormat>全屏显示(4:3)</PresentationFormat>
  <Paragraphs>122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Calibri</vt:lpstr>
      <vt:lpstr>Webdings</vt:lpstr>
      <vt:lpstr>楷体</vt:lpstr>
      <vt:lpstr>Arial Unicode MS</vt:lpstr>
      <vt:lpstr>复件 大恒图像介绍-潘津</vt:lpstr>
      <vt:lpstr>空模板 - 副本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2014.03.05</dc:title>
  <dc:creator>daheng</dc:creator>
  <cp:lastModifiedBy>Administrator</cp:lastModifiedBy>
  <cp:revision>420</cp:revision>
  <cp:lastPrinted>2113-01-01T00:00:00Z</cp:lastPrinted>
  <dcterms:created xsi:type="dcterms:W3CDTF">2014-03-06T08:54:00Z</dcterms:created>
  <dcterms:modified xsi:type="dcterms:W3CDTF">2019-01-07T09:16:04Z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2052-11.1.0.8214</vt:lpwstr>
  </property>
</Properties>
</file>