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89" r:id="rId3"/>
    <p:sldId id="290" r:id="rId4"/>
    <p:sldId id="292" r:id="rId5"/>
    <p:sldId id="257" r:id="rId6"/>
    <p:sldId id="293" r:id="rId7"/>
    <p:sldId id="296" r:id="rId8"/>
    <p:sldId id="297" r:id="rId9"/>
    <p:sldId id="299" r:id="rId10"/>
    <p:sldId id="298" r:id="rId11"/>
    <p:sldId id="266" r:id="rId12"/>
    <p:sldId id="267" r:id="rId13"/>
    <p:sldId id="300" r:id="rId14"/>
    <p:sldId id="301" r:id="rId15"/>
    <p:sldId id="303" r:id="rId16"/>
    <p:sldId id="304" r:id="rId17"/>
    <p:sldId id="305" r:id="rId18"/>
  </p:sldIdLst>
  <p:sldSz cx="9144000" cy="5143500" type="screen16x9"/>
  <p:notesSz cx="6858000" cy="9144000"/>
  <p:embeddedFontLst>
    <p:embeddedFont>
      <p:font typeface="Consolas" panose="020B0609020204030204" pitchFamily="49" charset="0"/>
      <p:regular r:id="rId20"/>
      <p:bold r:id="rId21"/>
      <p:italic r:id="rId22"/>
      <p:boldItalic r:id="rId23"/>
    </p:embeddedFont>
    <p:embeddedFont>
      <p:font typeface="Fira Sans" panose="020B0503050000020004" pitchFamily="34" charset="0"/>
      <p:regular r:id="rId24"/>
      <p:bold r:id="rId25"/>
      <p:italic r:id="rId26"/>
      <p:boldItalic r:id="rId27"/>
    </p:embeddedFont>
    <p:embeddedFont>
      <p:font typeface="Fira Sans Medium" panose="020B0603050000020004" pitchFamily="34" charset="0"/>
      <p:regular r:id="rId28"/>
      <p:bold r:id="rId29"/>
      <p:italic r:id="rId30"/>
      <p:boldItalic r:id="rId31"/>
    </p:embeddedFont>
    <p:embeddedFont>
      <p:font typeface="Fira Sans SemiBold" panose="020B0603050000020004" pitchFamily="3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59">
          <p15:clr>
            <a:srgbClr val="EA4335"/>
          </p15:clr>
        </p15:guide>
        <p15:guide id="2" pos="288">
          <p15:clr>
            <a:srgbClr val="EA4335"/>
          </p15:clr>
        </p15:guide>
        <p15:guide id="3" pos="5472">
          <p15:clr>
            <a:srgbClr val="EA4335"/>
          </p15:clr>
        </p15:guide>
        <p15:guide id="4" orient="horz" pos="2984">
          <p15:clr>
            <a:srgbClr val="EA4335"/>
          </p15:clr>
        </p15:guide>
        <p15:guide id="5" orient="horz" pos="50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76340" autoAdjust="0"/>
  </p:normalViewPr>
  <p:slideViewPr>
    <p:cSldViewPr snapToGrid="0">
      <p:cViewPr varScale="1">
        <p:scale>
          <a:sx n="95" d="100"/>
          <a:sy n="95" d="100"/>
        </p:scale>
        <p:origin x="666" y="90"/>
      </p:cViewPr>
      <p:guideLst>
        <p:guide orient="horz" pos="259"/>
        <p:guide pos="288"/>
        <p:guide pos="5472"/>
        <p:guide orient="horz" pos="2984"/>
        <p:guide orient="horz" pos="50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tableStyles" Target="tableStyles.xml"/><Relationship Id="rId21" Type="http://schemas.openxmlformats.org/officeDocument/2006/relationships/font" Target="fonts/font2.fntdata"/><Relationship Id="rId34" Type="http://schemas.openxmlformats.org/officeDocument/2006/relationships/font" Target="fonts/font1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92a1ad2113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92a1ad211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91ed6c2d0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91ed6c2d0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91ed6c2d0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91ed6c2d0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42466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fr-FR" dirty="0"/>
          </a:p>
        </p:txBody>
      </p:sp>
    </p:spTree>
    <p:extLst>
      <p:ext uri="{BB962C8B-B14F-4D97-AF65-F5344CB8AC3E}">
        <p14:creationId xmlns:p14="http://schemas.microsoft.com/office/powerpoint/2010/main" val="33653331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91ed6c2d0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91ed6c2d0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8238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91ed6c2d0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91ed6c2d0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1850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2"/>
        <p:cNvGrpSpPr/>
        <p:nvPr/>
      </p:nvGrpSpPr>
      <p:grpSpPr>
        <a:xfrm>
          <a:off x="0" y="0"/>
          <a:ext cx="0" cy="0"/>
          <a:chOff x="0" y="0"/>
          <a:chExt cx="0" cy="0"/>
        </a:xfrm>
      </p:grpSpPr>
      <p:sp>
        <p:nvSpPr>
          <p:cNvPr id="1773" name="Google Shape;1773;g929290261e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4" name="Google Shape;1774;g929290261e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9"/>
        <p:cNvGrpSpPr/>
        <p:nvPr/>
      </p:nvGrpSpPr>
      <p:grpSpPr>
        <a:xfrm>
          <a:off x="0" y="0"/>
          <a:ext cx="0" cy="0"/>
          <a:chOff x="0" y="0"/>
          <a:chExt cx="0" cy="0"/>
        </a:xfrm>
      </p:grpSpPr>
      <p:sp>
        <p:nvSpPr>
          <p:cNvPr id="2130" name="Google Shape;2130;g929290261e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1" name="Google Shape;2131;g929290261e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fr" sz="1100" dirty="0">
                <a:latin typeface="Consolas"/>
              </a:rPr>
              <a:t>La page utilisant D3 est généralement construite de telle manière que la page se charge avec des styles, des données et du contenu tels que définis dans le développement HTML traditionnel avec son affichage initial à l'aide de sélections D3 d'éléments HTML, avec ou sans liaison de données, pour modifier le structure et apparence de la page . Les modifications de la structure incitent l'utilisateur à interagir , ce qui entraîne de nouvelles sélections avec et sans liaison de données pour modifier davantage la page. L'étape 1 s'affiche différemment car elle ne se produit qu'une seule fois (lorsque vous chargez la page), tandis que toutes les autres étapes peuvent se produire plusieurs fois, en fonction de l'interaction de l'utilisateur.</a:t>
            </a:r>
            <a:endParaRPr lang="en-US" sz="1100" dirty="0"/>
          </a:p>
          <a:p>
            <a:endParaRPr lang="fr-FR" dirty="0"/>
          </a:p>
        </p:txBody>
      </p:sp>
    </p:spTree>
    <p:extLst>
      <p:ext uri="{BB962C8B-B14F-4D97-AF65-F5344CB8AC3E}">
        <p14:creationId xmlns:p14="http://schemas.microsoft.com/office/powerpoint/2010/main" val="9310057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grpSp>
        <p:nvGrpSpPr>
          <p:cNvPr id="54" name="Google Shape;54;p13"/>
          <p:cNvGrpSpPr/>
          <p:nvPr/>
        </p:nvGrpSpPr>
        <p:grpSpPr>
          <a:xfrm>
            <a:off x="3197881" y="869375"/>
            <a:ext cx="5484547" cy="3866517"/>
            <a:chOff x="2523825" y="1354400"/>
            <a:chExt cx="4476450" cy="3155825"/>
          </a:xfrm>
        </p:grpSpPr>
        <p:sp>
          <p:nvSpPr>
            <p:cNvPr id="55" name="Google Shape;55;p13"/>
            <p:cNvSpPr/>
            <p:nvPr/>
          </p:nvSpPr>
          <p:spPr>
            <a:xfrm>
              <a:off x="5135725" y="2136600"/>
              <a:ext cx="424400" cy="668250"/>
            </a:xfrm>
            <a:custGeom>
              <a:avLst/>
              <a:gdLst/>
              <a:ahLst/>
              <a:cxnLst/>
              <a:rect l="l" t="t" r="r" b="b"/>
              <a:pathLst>
                <a:path w="16976" h="26730" extrusionOk="0">
                  <a:moveTo>
                    <a:pt x="159" y="1"/>
                  </a:moveTo>
                  <a:cubicBezTo>
                    <a:pt x="96" y="1"/>
                    <a:pt x="1" y="64"/>
                    <a:pt x="1" y="159"/>
                  </a:cubicBezTo>
                  <a:lnTo>
                    <a:pt x="1" y="16500"/>
                  </a:lnTo>
                  <a:cubicBezTo>
                    <a:pt x="1" y="16564"/>
                    <a:pt x="33" y="16595"/>
                    <a:pt x="64" y="16627"/>
                  </a:cubicBezTo>
                  <a:lnTo>
                    <a:pt x="10103" y="26698"/>
                  </a:lnTo>
                  <a:cubicBezTo>
                    <a:pt x="10135" y="26730"/>
                    <a:pt x="10198" y="26730"/>
                    <a:pt x="10230" y="26730"/>
                  </a:cubicBezTo>
                  <a:lnTo>
                    <a:pt x="16817" y="26730"/>
                  </a:lnTo>
                  <a:cubicBezTo>
                    <a:pt x="16912" y="26730"/>
                    <a:pt x="16975" y="26666"/>
                    <a:pt x="16975" y="26571"/>
                  </a:cubicBezTo>
                  <a:cubicBezTo>
                    <a:pt x="16975" y="26476"/>
                    <a:pt x="16880" y="26413"/>
                    <a:pt x="16817" y="26413"/>
                  </a:cubicBezTo>
                  <a:lnTo>
                    <a:pt x="10293" y="26413"/>
                  </a:lnTo>
                  <a:lnTo>
                    <a:pt x="349" y="16437"/>
                  </a:lnTo>
                  <a:lnTo>
                    <a:pt x="349" y="159"/>
                  </a:lnTo>
                  <a:cubicBezTo>
                    <a:pt x="349" y="64"/>
                    <a:pt x="254" y="1"/>
                    <a:pt x="159"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3"/>
            <p:cNvSpPr/>
            <p:nvPr/>
          </p:nvSpPr>
          <p:spPr>
            <a:xfrm>
              <a:off x="5908450" y="1686925"/>
              <a:ext cx="424400" cy="544725"/>
            </a:xfrm>
            <a:custGeom>
              <a:avLst/>
              <a:gdLst/>
              <a:ahLst/>
              <a:cxnLst/>
              <a:rect l="l" t="t" r="r" b="b"/>
              <a:pathLst>
                <a:path w="16976" h="21789" extrusionOk="0">
                  <a:moveTo>
                    <a:pt x="16817" y="0"/>
                  </a:moveTo>
                  <a:cubicBezTo>
                    <a:pt x="16722" y="0"/>
                    <a:pt x="16627" y="63"/>
                    <a:pt x="16627" y="158"/>
                  </a:cubicBezTo>
                  <a:lnTo>
                    <a:pt x="16627" y="11496"/>
                  </a:lnTo>
                  <a:lnTo>
                    <a:pt x="6683" y="21440"/>
                  </a:lnTo>
                  <a:lnTo>
                    <a:pt x="191" y="21440"/>
                  </a:lnTo>
                  <a:cubicBezTo>
                    <a:pt x="96" y="21440"/>
                    <a:pt x="1" y="21535"/>
                    <a:pt x="1" y="21598"/>
                  </a:cubicBezTo>
                  <a:cubicBezTo>
                    <a:pt x="1" y="21693"/>
                    <a:pt x="64" y="21788"/>
                    <a:pt x="159" y="21788"/>
                  </a:cubicBezTo>
                  <a:lnTo>
                    <a:pt x="6746" y="21788"/>
                  </a:lnTo>
                  <a:cubicBezTo>
                    <a:pt x="6778" y="21788"/>
                    <a:pt x="6841" y="21757"/>
                    <a:pt x="6873" y="21725"/>
                  </a:cubicBezTo>
                  <a:lnTo>
                    <a:pt x="16912" y="11686"/>
                  </a:lnTo>
                  <a:cubicBezTo>
                    <a:pt x="16944" y="11654"/>
                    <a:pt x="16975" y="11591"/>
                    <a:pt x="16975" y="11559"/>
                  </a:cubicBezTo>
                  <a:lnTo>
                    <a:pt x="16975" y="158"/>
                  </a:lnTo>
                  <a:cubicBezTo>
                    <a:pt x="16975" y="63"/>
                    <a:pt x="16880" y="0"/>
                    <a:pt x="1681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3"/>
            <p:cNvSpPr/>
            <p:nvPr/>
          </p:nvSpPr>
          <p:spPr>
            <a:xfrm>
              <a:off x="5649575" y="1566175"/>
              <a:ext cx="265250" cy="530875"/>
            </a:xfrm>
            <a:custGeom>
              <a:avLst/>
              <a:gdLst/>
              <a:ahLst/>
              <a:cxnLst/>
              <a:rect l="l" t="t" r="r" b="b"/>
              <a:pathLst>
                <a:path w="10610" h="21235" extrusionOk="0">
                  <a:moveTo>
                    <a:pt x="174" y="1"/>
                  </a:moveTo>
                  <a:cubicBezTo>
                    <a:pt x="135" y="1"/>
                    <a:pt x="95" y="16"/>
                    <a:pt x="63" y="48"/>
                  </a:cubicBezTo>
                  <a:cubicBezTo>
                    <a:pt x="0" y="111"/>
                    <a:pt x="0" y="206"/>
                    <a:pt x="63" y="270"/>
                  </a:cubicBezTo>
                  <a:lnTo>
                    <a:pt x="10293" y="10499"/>
                  </a:lnTo>
                  <a:lnTo>
                    <a:pt x="10293" y="21076"/>
                  </a:lnTo>
                  <a:cubicBezTo>
                    <a:pt x="10293" y="21171"/>
                    <a:pt x="10356" y="21235"/>
                    <a:pt x="10451" y="21235"/>
                  </a:cubicBezTo>
                  <a:cubicBezTo>
                    <a:pt x="10546" y="21235"/>
                    <a:pt x="10609" y="21171"/>
                    <a:pt x="10609" y="21076"/>
                  </a:cubicBezTo>
                  <a:lnTo>
                    <a:pt x="10609" y="10435"/>
                  </a:lnTo>
                  <a:cubicBezTo>
                    <a:pt x="10609" y="10404"/>
                    <a:pt x="10609" y="10340"/>
                    <a:pt x="10578" y="10309"/>
                  </a:cubicBezTo>
                  <a:lnTo>
                    <a:pt x="285" y="48"/>
                  </a:lnTo>
                  <a:cubicBezTo>
                    <a:pt x="253" y="16"/>
                    <a:pt x="214" y="1"/>
                    <a:pt x="174"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3"/>
            <p:cNvSpPr/>
            <p:nvPr/>
          </p:nvSpPr>
          <p:spPr>
            <a:xfrm>
              <a:off x="5423925" y="1354400"/>
              <a:ext cx="266825" cy="266825"/>
            </a:xfrm>
            <a:custGeom>
              <a:avLst/>
              <a:gdLst/>
              <a:ahLst/>
              <a:cxnLst/>
              <a:rect l="l" t="t" r="r" b="b"/>
              <a:pathLst>
                <a:path w="10673" h="10673" extrusionOk="0">
                  <a:moveTo>
                    <a:pt x="5352" y="317"/>
                  </a:moveTo>
                  <a:cubicBezTo>
                    <a:pt x="8108" y="317"/>
                    <a:pt x="10356" y="2565"/>
                    <a:pt x="10356" y="5320"/>
                  </a:cubicBezTo>
                  <a:cubicBezTo>
                    <a:pt x="10356" y="8076"/>
                    <a:pt x="8108" y="10324"/>
                    <a:pt x="5352" y="10324"/>
                  </a:cubicBezTo>
                  <a:cubicBezTo>
                    <a:pt x="2597" y="10324"/>
                    <a:pt x="349" y="8076"/>
                    <a:pt x="349" y="5320"/>
                  </a:cubicBezTo>
                  <a:cubicBezTo>
                    <a:pt x="349" y="2565"/>
                    <a:pt x="2597" y="317"/>
                    <a:pt x="5352" y="317"/>
                  </a:cubicBezTo>
                  <a:close/>
                  <a:moveTo>
                    <a:pt x="5352" y="0"/>
                  </a:moveTo>
                  <a:cubicBezTo>
                    <a:pt x="2407" y="0"/>
                    <a:pt x="0" y="2375"/>
                    <a:pt x="0" y="5320"/>
                  </a:cubicBezTo>
                  <a:cubicBezTo>
                    <a:pt x="0" y="8266"/>
                    <a:pt x="2407" y="10673"/>
                    <a:pt x="5352" y="10673"/>
                  </a:cubicBezTo>
                  <a:cubicBezTo>
                    <a:pt x="8298" y="10673"/>
                    <a:pt x="10673" y="8266"/>
                    <a:pt x="10673" y="5320"/>
                  </a:cubicBezTo>
                  <a:cubicBezTo>
                    <a:pt x="10673" y="2375"/>
                    <a:pt x="8298" y="0"/>
                    <a:pt x="535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3"/>
            <p:cNvSpPr/>
            <p:nvPr/>
          </p:nvSpPr>
          <p:spPr>
            <a:xfrm>
              <a:off x="5454000" y="1392975"/>
              <a:ext cx="206675" cy="188875"/>
            </a:xfrm>
            <a:custGeom>
              <a:avLst/>
              <a:gdLst/>
              <a:ahLst/>
              <a:cxnLst/>
              <a:rect l="l" t="t" r="r" b="b"/>
              <a:pathLst>
                <a:path w="8267" h="7555" extrusionOk="0">
                  <a:moveTo>
                    <a:pt x="4134" y="1"/>
                  </a:moveTo>
                  <a:cubicBezTo>
                    <a:pt x="3168" y="1"/>
                    <a:pt x="2202" y="373"/>
                    <a:pt x="1458" y="1117"/>
                  </a:cubicBezTo>
                  <a:cubicBezTo>
                    <a:pt x="1" y="2574"/>
                    <a:pt x="1" y="4981"/>
                    <a:pt x="1458" y="6438"/>
                  </a:cubicBezTo>
                  <a:cubicBezTo>
                    <a:pt x="2202" y="7182"/>
                    <a:pt x="3168" y="7554"/>
                    <a:pt x="4134" y="7554"/>
                  </a:cubicBezTo>
                  <a:cubicBezTo>
                    <a:pt x="5100" y="7554"/>
                    <a:pt x="6065" y="7182"/>
                    <a:pt x="6810" y="6438"/>
                  </a:cubicBezTo>
                  <a:cubicBezTo>
                    <a:pt x="8266" y="4981"/>
                    <a:pt x="8266" y="2574"/>
                    <a:pt x="6810" y="1117"/>
                  </a:cubicBezTo>
                  <a:cubicBezTo>
                    <a:pt x="6065" y="373"/>
                    <a:pt x="5100" y="1"/>
                    <a:pt x="4134"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3"/>
            <p:cNvSpPr/>
            <p:nvPr/>
          </p:nvSpPr>
          <p:spPr>
            <a:xfrm>
              <a:off x="2750250" y="4349475"/>
              <a:ext cx="4052875" cy="160750"/>
            </a:xfrm>
            <a:custGeom>
              <a:avLst/>
              <a:gdLst/>
              <a:ahLst/>
              <a:cxnLst/>
              <a:rect l="l" t="t" r="r" b="b"/>
              <a:pathLst>
                <a:path w="162115" h="6430" extrusionOk="0">
                  <a:moveTo>
                    <a:pt x="81074" y="1"/>
                  </a:moveTo>
                  <a:cubicBezTo>
                    <a:pt x="36294" y="1"/>
                    <a:pt x="1" y="1426"/>
                    <a:pt x="1" y="3199"/>
                  </a:cubicBezTo>
                  <a:cubicBezTo>
                    <a:pt x="1" y="5004"/>
                    <a:pt x="36294" y="6429"/>
                    <a:pt x="81074" y="6429"/>
                  </a:cubicBezTo>
                  <a:cubicBezTo>
                    <a:pt x="125822" y="6429"/>
                    <a:pt x="162115" y="5004"/>
                    <a:pt x="162115" y="3199"/>
                  </a:cubicBezTo>
                  <a:cubicBezTo>
                    <a:pt x="162115" y="1426"/>
                    <a:pt x="125822" y="1"/>
                    <a:pt x="81074" y="1"/>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3"/>
            <p:cNvSpPr/>
            <p:nvPr/>
          </p:nvSpPr>
          <p:spPr>
            <a:xfrm>
              <a:off x="2523825" y="3132600"/>
              <a:ext cx="443400" cy="216175"/>
            </a:xfrm>
            <a:custGeom>
              <a:avLst/>
              <a:gdLst/>
              <a:ahLst/>
              <a:cxnLst/>
              <a:rect l="l" t="t" r="r" b="b"/>
              <a:pathLst>
                <a:path w="17736" h="8647" extrusionOk="0">
                  <a:moveTo>
                    <a:pt x="2756" y="0"/>
                  </a:moveTo>
                  <a:cubicBezTo>
                    <a:pt x="1236" y="0"/>
                    <a:pt x="1" y="1236"/>
                    <a:pt x="1" y="2756"/>
                  </a:cubicBezTo>
                  <a:lnTo>
                    <a:pt x="1" y="5891"/>
                  </a:lnTo>
                  <a:cubicBezTo>
                    <a:pt x="1" y="7411"/>
                    <a:pt x="1236" y="8646"/>
                    <a:pt x="2756" y="8646"/>
                  </a:cubicBezTo>
                  <a:lnTo>
                    <a:pt x="14980" y="8646"/>
                  </a:lnTo>
                  <a:cubicBezTo>
                    <a:pt x="16500" y="8646"/>
                    <a:pt x="17735" y="7411"/>
                    <a:pt x="17735" y="5891"/>
                  </a:cubicBezTo>
                  <a:lnTo>
                    <a:pt x="17735" y="2756"/>
                  </a:lnTo>
                  <a:cubicBezTo>
                    <a:pt x="17735" y="1236"/>
                    <a:pt x="16500" y="0"/>
                    <a:pt x="14980"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3"/>
            <p:cNvSpPr/>
            <p:nvPr/>
          </p:nvSpPr>
          <p:spPr>
            <a:xfrm>
              <a:off x="2632300" y="3202275"/>
              <a:ext cx="124325" cy="24575"/>
            </a:xfrm>
            <a:custGeom>
              <a:avLst/>
              <a:gdLst/>
              <a:ahLst/>
              <a:cxnLst/>
              <a:rect l="l" t="t" r="r" b="b"/>
              <a:pathLst>
                <a:path w="4973" h="983" extrusionOk="0">
                  <a:moveTo>
                    <a:pt x="507" y="0"/>
                  </a:moveTo>
                  <a:cubicBezTo>
                    <a:pt x="222" y="0"/>
                    <a:pt x="0" y="222"/>
                    <a:pt x="0" y="475"/>
                  </a:cubicBezTo>
                  <a:cubicBezTo>
                    <a:pt x="0" y="760"/>
                    <a:pt x="222" y="982"/>
                    <a:pt x="507" y="982"/>
                  </a:cubicBezTo>
                  <a:lnTo>
                    <a:pt x="4466" y="982"/>
                  </a:lnTo>
                  <a:cubicBezTo>
                    <a:pt x="4751" y="982"/>
                    <a:pt x="4972" y="760"/>
                    <a:pt x="4972" y="475"/>
                  </a:cubicBezTo>
                  <a:cubicBezTo>
                    <a:pt x="4972" y="222"/>
                    <a:pt x="4751" y="0"/>
                    <a:pt x="44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3"/>
            <p:cNvSpPr/>
            <p:nvPr/>
          </p:nvSpPr>
          <p:spPr>
            <a:xfrm>
              <a:off x="2788275" y="3202275"/>
              <a:ext cx="68900" cy="24575"/>
            </a:xfrm>
            <a:custGeom>
              <a:avLst/>
              <a:gdLst/>
              <a:ahLst/>
              <a:cxnLst/>
              <a:rect l="l" t="t" r="r" b="b"/>
              <a:pathLst>
                <a:path w="2756" h="983" extrusionOk="0">
                  <a:moveTo>
                    <a:pt x="507" y="0"/>
                  </a:moveTo>
                  <a:cubicBezTo>
                    <a:pt x="222" y="0"/>
                    <a:pt x="0" y="222"/>
                    <a:pt x="0" y="475"/>
                  </a:cubicBezTo>
                  <a:cubicBezTo>
                    <a:pt x="0" y="760"/>
                    <a:pt x="222" y="982"/>
                    <a:pt x="507" y="982"/>
                  </a:cubicBezTo>
                  <a:lnTo>
                    <a:pt x="2249" y="982"/>
                  </a:lnTo>
                  <a:cubicBezTo>
                    <a:pt x="2534" y="982"/>
                    <a:pt x="2755" y="760"/>
                    <a:pt x="2755" y="475"/>
                  </a:cubicBezTo>
                  <a:cubicBezTo>
                    <a:pt x="2755" y="222"/>
                    <a:pt x="2502" y="0"/>
                    <a:pt x="22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3"/>
            <p:cNvSpPr/>
            <p:nvPr/>
          </p:nvSpPr>
          <p:spPr>
            <a:xfrm>
              <a:off x="2703550" y="3253725"/>
              <a:ext cx="153625" cy="25375"/>
            </a:xfrm>
            <a:custGeom>
              <a:avLst/>
              <a:gdLst/>
              <a:ahLst/>
              <a:cxnLst/>
              <a:rect l="l" t="t" r="r" b="b"/>
              <a:pathLst>
                <a:path w="6145" h="1015" extrusionOk="0">
                  <a:moveTo>
                    <a:pt x="507" y="1"/>
                  </a:moveTo>
                  <a:cubicBezTo>
                    <a:pt x="222" y="1"/>
                    <a:pt x="0" y="222"/>
                    <a:pt x="0" y="507"/>
                  </a:cubicBezTo>
                  <a:cubicBezTo>
                    <a:pt x="0" y="793"/>
                    <a:pt x="222" y="1014"/>
                    <a:pt x="507" y="1014"/>
                  </a:cubicBezTo>
                  <a:lnTo>
                    <a:pt x="5638" y="1014"/>
                  </a:lnTo>
                  <a:cubicBezTo>
                    <a:pt x="5923" y="1014"/>
                    <a:pt x="6144" y="793"/>
                    <a:pt x="6113" y="507"/>
                  </a:cubicBezTo>
                  <a:cubicBezTo>
                    <a:pt x="6113" y="222"/>
                    <a:pt x="5891" y="1"/>
                    <a:pt x="56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3"/>
            <p:cNvSpPr/>
            <p:nvPr/>
          </p:nvSpPr>
          <p:spPr>
            <a:xfrm>
              <a:off x="5697075" y="2062200"/>
              <a:ext cx="443375" cy="215375"/>
            </a:xfrm>
            <a:custGeom>
              <a:avLst/>
              <a:gdLst/>
              <a:ahLst/>
              <a:cxnLst/>
              <a:rect l="l" t="t" r="r" b="b"/>
              <a:pathLst>
                <a:path w="17735" h="8615" extrusionOk="0">
                  <a:moveTo>
                    <a:pt x="2724" y="0"/>
                  </a:moveTo>
                  <a:cubicBezTo>
                    <a:pt x="1204" y="0"/>
                    <a:pt x="0" y="1204"/>
                    <a:pt x="0" y="2724"/>
                  </a:cubicBezTo>
                  <a:lnTo>
                    <a:pt x="0" y="5859"/>
                  </a:lnTo>
                  <a:cubicBezTo>
                    <a:pt x="0" y="7379"/>
                    <a:pt x="1204" y="8614"/>
                    <a:pt x="2724" y="8614"/>
                  </a:cubicBezTo>
                  <a:lnTo>
                    <a:pt x="14980" y="8614"/>
                  </a:lnTo>
                  <a:cubicBezTo>
                    <a:pt x="16500" y="8614"/>
                    <a:pt x="17735" y="7379"/>
                    <a:pt x="17735" y="5859"/>
                  </a:cubicBezTo>
                  <a:lnTo>
                    <a:pt x="17735" y="2724"/>
                  </a:lnTo>
                  <a:cubicBezTo>
                    <a:pt x="17735" y="1204"/>
                    <a:pt x="16500" y="0"/>
                    <a:pt x="14980"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3"/>
            <p:cNvSpPr/>
            <p:nvPr/>
          </p:nvSpPr>
          <p:spPr>
            <a:xfrm>
              <a:off x="5754075" y="2127100"/>
              <a:ext cx="99775" cy="25375"/>
            </a:xfrm>
            <a:custGeom>
              <a:avLst/>
              <a:gdLst/>
              <a:ahLst/>
              <a:cxnLst/>
              <a:rect l="l" t="t" r="r" b="b"/>
              <a:pathLst>
                <a:path w="3991" h="1015" extrusionOk="0">
                  <a:moveTo>
                    <a:pt x="507" y="1"/>
                  </a:moveTo>
                  <a:cubicBezTo>
                    <a:pt x="254" y="1"/>
                    <a:pt x="0" y="254"/>
                    <a:pt x="0" y="508"/>
                  </a:cubicBezTo>
                  <a:cubicBezTo>
                    <a:pt x="0" y="793"/>
                    <a:pt x="254" y="1014"/>
                    <a:pt x="507" y="1014"/>
                  </a:cubicBezTo>
                  <a:lnTo>
                    <a:pt x="3516" y="1014"/>
                  </a:lnTo>
                  <a:cubicBezTo>
                    <a:pt x="3769" y="1014"/>
                    <a:pt x="3991" y="793"/>
                    <a:pt x="3991" y="508"/>
                  </a:cubicBezTo>
                  <a:cubicBezTo>
                    <a:pt x="3991" y="254"/>
                    <a:pt x="3769" y="1"/>
                    <a:pt x="35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3"/>
            <p:cNvSpPr/>
            <p:nvPr/>
          </p:nvSpPr>
          <p:spPr>
            <a:xfrm>
              <a:off x="5879175" y="2127100"/>
              <a:ext cx="63350" cy="25375"/>
            </a:xfrm>
            <a:custGeom>
              <a:avLst/>
              <a:gdLst/>
              <a:ahLst/>
              <a:cxnLst/>
              <a:rect l="l" t="t" r="r" b="b"/>
              <a:pathLst>
                <a:path w="2534" h="1015" extrusionOk="0">
                  <a:moveTo>
                    <a:pt x="507" y="1"/>
                  </a:moveTo>
                  <a:cubicBezTo>
                    <a:pt x="222" y="1"/>
                    <a:pt x="0" y="254"/>
                    <a:pt x="0" y="508"/>
                  </a:cubicBezTo>
                  <a:cubicBezTo>
                    <a:pt x="0" y="793"/>
                    <a:pt x="222" y="1014"/>
                    <a:pt x="507" y="1014"/>
                  </a:cubicBezTo>
                  <a:lnTo>
                    <a:pt x="2027" y="1014"/>
                  </a:lnTo>
                  <a:cubicBezTo>
                    <a:pt x="2312" y="1014"/>
                    <a:pt x="2534" y="793"/>
                    <a:pt x="2534" y="508"/>
                  </a:cubicBezTo>
                  <a:cubicBezTo>
                    <a:pt x="2534" y="254"/>
                    <a:pt x="2312" y="1"/>
                    <a:pt x="20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3"/>
            <p:cNvSpPr/>
            <p:nvPr/>
          </p:nvSpPr>
          <p:spPr>
            <a:xfrm>
              <a:off x="6028800" y="2127100"/>
              <a:ext cx="53875" cy="25375"/>
            </a:xfrm>
            <a:custGeom>
              <a:avLst/>
              <a:gdLst/>
              <a:ahLst/>
              <a:cxnLst/>
              <a:rect l="l" t="t" r="r" b="b"/>
              <a:pathLst>
                <a:path w="2155" h="1015" extrusionOk="0">
                  <a:moveTo>
                    <a:pt x="507" y="1"/>
                  </a:moveTo>
                  <a:cubicBezTo>
                    <a:pt x="222" y="1"/>
                    <a:pt x="1" y="254"/>
                    <a:pt x="1" y="508"/>
                  </a:cubicBezTo>
                  <a:cubicBezTo>
                    <a:pt x="1" y="793"/>
                    <a:pt x="222" y="1014"/>
                    <a:pt x="507" y="1014"/>
                  </a:cubicBezTo>
                  <a:lnTo>
                    <a:pt x="1647" y="1014"/>
                  </a:lnTo>
                  <a:cubicBezTo>
                    <a:pt x="1932" y="1014"/>
                    <a:pt x="2154" y="793"/>
                    <a:pt x="2154" y="508"/>
                  </a:cubicBezTo>
                  <a:cubicBezTo>
                    <a:pt x="2154" y="254"/>
                    <a:pt x="1932" y="1"/>
                    <a:pt x="16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3"/>
            <p:cNvSpPr/>
            <p:nvPr/>
          </p:nvSpPr>
          <p:spPr>
            <a:xfrm>
              <a:off x="5879175" y="2186500"/>
              <a:ext cx="136200" cy="25350"/>
            </a:xfrm>
            <a:custGeom>
              <a:avLst/>
              <a:gdLst/>
              <a:ahLst/>
              <a:cxnLst/>
              <a:rect l="l" t="t" r="r" b="b"/>
              <a:pathLst>
                <a:path w="5448" h="1014" extrusionOk="0">
                  <a:moveTo>
                    <a:pt x="507" y="0"/>
                  </a:moveTo>
                  <a:cubicBezTo>
                    <a:pt x="222" y="0"/>
                    <a:pt x="0" y="253"/>
                    <a:pt x="0" y="507"/>
                  </a:cubicBezTo>
                  <a:cubicBezTo>
                    <a:pt x="0" y="792"/>
                    <a:pt x="222" y="1014"/>
                    <a:pt x="507" y="1014"/>
                  </a:cubicBezTo>
                  <a:lnTo>
                    <a:pt x="4972" y="1014"/>
                  </a:lnTo>
                  <a:cubicBezTo>
                    <a:pt x="5226" y="1014"/>
                    <a:pt x="5447" y="792"/>
                    <a:pt x="5447" y="507"/>
                  </a:cubicBezTo>
                  <a:cubicBezTo>
                    <a:pt x="5447" y="253"/>
                    <a:pt x="5226" y="0"/>
                    <a:pt x="49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3"/>
            <p:cNvSpPr/>
            <p:nvPr/>
          </p:nvSpPr>
          <p:spPr>
            <a:xfrm>
              <a:off x="3475475" y="2363050"/>
              <a:ext cx="443400" cy="215375"/>
            </a:xfrm>
            <a:custGeom>
              <a:avLst/>
              <a:gdLst/>
              <a:ahLst/>
              <a:cxnLst/>
              <a:rect l="l" t="t" r="r" b="b"/>
              <a:pathLst>
                <a:path w="17736" h="8615" extrusionOk="0">
                  <a:moveTo>
                    <a:pt x="2756" y="0"/>
                  </a:moveTo>
                  <a:cubicBezTo>
                    <a:pt x="1236" y="0"/>
                    <a:pt x="1" y="1204"/>
                    <a:pt x="1" y="2724"/>
                  </a:cubicBezTo>
                  <a:lnTo>
                    <a:pt x="1" y="5859"/>
                  </a:lnTo>
                  <a:cubicBezTo>
                    <a:pt x="1" y="7379"/>
                    <a:pt x="1236" y="8614"/>
                    <a:pt x="2756" y="8614"/>
                  </a:cubicBezTo>
                  <a:lnTo>
                    <a:pt x="15012" y="8614"/>
                  </a:lnTo>
                  <a:cubicBezTo>
                    <a:pt x="16532" y="8614"/>
                    <a:pt x="17736" y="7379"/>
                    <a:pt x="17736" y="5859"/>
                  </a:cubicBezTo>
                  <a:lnTo>
                    <a:pt x="17736" y="2724"/>
                  </a:lnTo>
                  <a:cubicBezTo>
                    <a:pt x="17736" y="1204"/>
                    <a:pt x="16532" y="0"/>
                    <a:pt x="15012"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3"/>
            <p:cNvSpPr/>
            <p:nvPr/>
          </p:nvSpPr>
          <p:spPr>
            <a:xfrm>
              <a:off x="3568125" y="2419250"/>
              <a:ext cx="64150" cy="25375"/>
            </a:xfrm>
            <a:custGeom>
              <a:avLst/>
              <a:gdLst/>
              <a:ahLst/>
              <a:cxnLst/>
              <a:rect l="l" t="t" r="r" b="b"/>
              <a:pathLst>
                <a:path w="2566" h="1015" extrusionOk="0">
                  <a:moveTo>
                    <a:pt x="507" y="1"/>
                  </a:moveTo>
                  <a:cubicBezTo>
                    <a:pt x="222" y="1"/>
                    <a:pt x="0" y="222"/>
                    <a:pt x="0" y="507"/>
                  </a:cubicBezTo>
                  <a:cubicBezTo>
                    <a:pt x="0" y="792"/>
                    <a:pt x="222" y="1014"/>
                    <a:pt x="507" y="1014"/>
                  </a:cubicBezTo>
                  <a:lnTo>
                    <a:pt x="2059" y="1014"/>
                  </a:lnTo>
                  <a:cubicBezTo>
                    <a:pt x="2344" y="1014"/>
                    <a:pt x="2565" y="792"/>
                    <a:pt x="2565" y="507"/>
                  </a:cubicBezTo>
                  <a:cubicBezTo>
                    <a:pt x="2565" y="222"/>
                    <a:pt x="2344" y="1"/>
                    <a:pt x="20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3"/>
            <p:cNvSpPr/>
            <p:nvPr/>
          </p:nvSpPr>
          <p:spPr>
            <a:xfrm>
              <a:off x="3671050" y="2419250"/>
              <a:ext cx="45925" cy="25375"/>
            </a:xfrm>
            <a:custGeom>
              <a:avLst/>
              <a:gdLst/>
              <a:ahLst/>
              <a:cxnLst/>
              <a:rect l="l" t="t" r="r" b="b"/>
              <a:pathLst>
                <a:path w="1837" h="1015" extrusionOk="0">
                  <a:moveTo>
                    <a:pt x="475" y="1"/>
                  </a:moveTo>
                  <a:cubicBezTo>
                    <a:pt x="222" y="1"/>
                    <a:pt x="0" y="222"/>
                    <a:pt x="0" y="507"/>
                  </a:cubicBezTo>
                  <a:cubicBezTo>
                    <a:pt x="0" y="792"/>
                    <a:pt x="222" y="1014"/>
                    <a:pt x="475" y="1014"/>
                  </a:cubicBezTo>
                  <a:lnTo>
                    <a:pt x="1362" y="1014"/>
                  </a:lnTo>
                  <a:cubicBezTo>
                    <a:pt x="1615" y="1014"/>
                    <a:pt x="1837" y="792"/>
                    <a:pt x="1837" y="507"/>
                  </a:cubicBezTo>
                  <a:cubicBezTo>
                    <a:pt x="1837" y="222"/>
                    <a:pt x="1615" y="1"/>
                    <a:pt x="13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3"/>
            <p:cNvSpPr/>
            <p:nvPr/>
          </p:nvSpPr>
          <p:spPr>
            <a:xfrm>
              <a:off x="3663125" y="2476250"/>
              <a:ext cx="119575" cy="25375"/>
            </a:xfrm>
            <a:custGeom>
              <a:avLst/>
              <a:gdLst/>
              <a:ahLst/>
              <a:cxnLst/>
              <a:rect l="l" t="t" r="r" b="b"/>
              <a:pathLst>
                <a:path w="4783" h="1015" extrusionOk="0">
                  <a:moveTo>
                    <a:pt x="507" y="1"/>
                  </a:moveTo>
                  <a:cubicBezTo>
                    <a:pt x="222" y="1"/>
                    <a:pt x="0" y="223"/>
                    <a:pt x="0" y="508"/>
                  </a:cubicBezTo>
                  <a:cubicBezTo>
                    <a:pt x="0" y="761"/>
                    <a:pt x="222" y="1014"/>
                    <a:pt x="507" y="1014"/>
                  </a:cubicBezTo>
                  <a:lnTo>
                    <a:pt x="4276" y="1014"/>
                  </a:lnTo>
                  <a:cubicBezTo>
                    <a:pt x="4561" y="1014"/>
                    <a:pt x="4782" y="793"/>
                    <a:pt x="4782" y="508"/>
                  </a:cubicBezTo>
                  <a:cubicBezTo>
                    <a:pt x="4782" y="223"/>
                    <a:pt x="4561" y="1"/>
                    <a:pt x="42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3"/>
            <p:cNvSpPr/>
            <p:nvPr/>
          </p:nvSpPr>
          <p:spPr>
            <a:xfrm>
              <a:off x="3815925" y="2476250"/>
              <a:ext cx="52275" cy="25375"/>
            </a:xfrm>
            <a:custGeom>
              <a:avLst/>
              <a:gdLst/>
              <a:ahLst/>
              <a:cxnLst/>
              <a:rect l="l" t="t" r="r" b="b"/>
              <a:pathLst>
                <a:path w="2091" h="1015" extrusionOk="0">
                  <a:moveTo>
                    <a:pt x="476" y="1"/>
                  </a:moveTo>
                  <a:cubicBezTo>
                    <a:pt x="222" y="1"/>
                    <a:pt x="1" y="223"/>
                    <a:pt x="1" y="508"/>
                  </a:cubicBezTo>
                  <a:cubicBezTo>
                    <a:pt x="1" y="761"/>
                    <a:pt x="222" y="1014"/>
                    <a:pt x="476" y="1014"/>
                  </a:cubicBezTo>
                  <a:lnTo>
                    <a:pt x="1584" y="1014"/>
                  </a:lnTo>
                  <a:cubicBezTo>
                    <a:pt x="1869" y="1014"/>
                    <a:pt x="2091" y="793"/>
                    <a:pt x="2091" y="508"/>
                  </a:cubicBezTo>
                  <a:cubicBezTo>
                    <a:pt x="2091" y="223"/>
                    <a:pt x="1869" y="1"/>
                    <a:pt x="15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3"/>
            <p:cNvSpPr/>
            <p:nvPr/>
          </p:nvSpPr>
          <p:spPr>
            <a:xfrm>
              <a:off x="5309925" y="2437475"/>
              <a:ext cx="1383150" cy="1963475"/>
            </a:xfrm>
            <a:custGeom>
              <a:avLst/>
              <a:gdLst/>
              <a:ahLst/>
              <a:cxnLst/>
              <a:rect l="l" t="t" r="r" b="b"/>
              <a:pathLst>
                <a:path w="55326" h="78539" extrusionOk="0">
                  <a:moveTo>
                    <a:pt x="4339" y="0"/>
                  </a:moveTo>
                  <a:cubicBezTo>
                    <a:pt x="1964" y="0"/>
                    <a:pt x="0" y="1932"/>
                    <a:pt x="0" y="4339"/>
                  </a:cubicBezTo>
                  <a:lnTo>
                    <a:pt x="0" y="74169"/>
                  </a:lnTo>
                  <a:cubicBezTo>
                    <a:pt x="0" y="76576"/>
                    <a:pt x="1964" y="78539"/>
                    <a:pt x="4339" y="78539"/>
                  </a:cubicBezTo>
                  <a:lnTo>
                    <a:pt x="50987" y="78539"/>
                  </a:lnTo>
                  <a:cubicBezTo>
                    <a:pt x="53394" y="78539"/>
                    <a:pt x="55326" y="76576"/>
                    <a:pt x="55326" y="74169"/>
                  </a:cubicBezTo>
                  <a:lnTo>
                    <a:pt x="55326" y="4339"/>
                  </a:lnTo>
                  <a:cubicBezTo>
                    <a:pt x="55326" y="1932"/>
                    <a:pt x="53394" y="0"/>
                    <a:pt x="50987"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3"/>
            <p:cNvSpPr/>
            <p:nvPr/>
          </p:nvSpPr>
          <p:spPr>
            <a:xfrm>
              <a:off x="5408875" y="2618775"/>
              <a:ext cx="1170200" cy="1618300"/>
            </a:xfrm>
            <a:custGeom>
              <a:avLst/>
              <a:gdLst/>
              <a:ahLst/>
              <a:cxnLst/>
              <a:rect l="l" t="t" r="r" b="b"/>
              <a:pathLst>
                <a:path w="46808" h="64732" extrusionOk="0">
                  <a:moveTo>
                    <a:pt x="1" y="0"/>
                  </a:moveTo>
                  <a:lnTo>
                    <a:pt x="1" y="64732"/>
                  </a:lnTo>
                  <a:lnTo>
                    <a:pt x="46808" y="64732"/>
                  </a:lnTo>
                  <a:lnTo>
                    <a:pt x="4680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3"/>
            <p:cNvSpPr/>
            <p:nvPr/>
          </p:nvSpPr>
          <p:spPr>
            <a:xfrm>
              <a:off x="5484100" y="2655975"/>
              <a:ext cx="1052225" cy="1524900"/>
            </a:xfrm>
            <a:custGeom>
              <a:avLst/>
              <a:gdLst/>
              <a:ahLst/>
              <a:cxnLst/>
              <a:rect l="l" t="t" r="r" b="b"/>
              <a:pathLst>
                <a:path w="42089" h="60996" extrusionOk="0">
                  <a:moveTo>
                    <a:pt x="41708" y="317"/>
                  </a:moveTo>
                  <a:lnTo>
                    <a:pt x="41708" y="60647"/>
                  </a:lnTo>
                  <a:lnTo>
                    <a:pt x="349" y="60647"/>
                  </a:lnTo>
                  <a:lnTo>
                    <a:pt x="349" y="317"/>
                  </a:lnTo>
                  <a:close/>
                  <a:moveTo>
                    <a:pt x="0" y="1"/>
                  </a:moveTo>
                  <a:lnTo>
                    <a:pt x="0" y="60995"/>
                  </a:lnTo>
                  <a:lnTo>
                    <a:pt x="42088" y="60995"/>
                  </a:lnTo>
                  <a:lnTo>
                    <a:pt x="42088"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3"/>
            <p:cNvSpPr/>
            <p:nvPr/>
          </p:nvSpPr>
          <p:spPr>
            <a:xfrm>
              <a:off x="5488050" y="3919575"/>
              <a:ext cx="1043525" cy="8725"/>
            </a:xfrm>
            <a:custGeom>
              <a:avLst/>
              <a:gdLst/>
              <a:ahLst/>
              <a:cxnLst/>
              <a:rect l="l" t="t" r="r" b="b"/>
              <a:pathLst>
                <a:path w="41741" h="349" extrusionOk="0">
                  <a:moveTo>
                    <a:pt x="1" y="0"/>
                  </a:moveTo>
                  <a:lnTo>
                    <a:pt x="1" y="349"/>
                  </a:lnTo>
                  <a:lnTo>
                    <a:pt x="41740" y="349"/>
                  </a:lnTo>
                  <a:lnTo>
                    <a:pt x="41740"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3"/>
            <p:cNvSpPr/>
            <p:nvPr/>
          </p:nvSpPr>
          <p:spPr>
            <a:xfrm>
              <a:off x="5488050" y="3667000"/>
              <a:ext cx="1043525" cy="7950"/>
            </a:xfrm>
            <a:custGeom>
              <a:avLst/>
              <a:gdLst/>
              <a:ahLst/>
              <a:cxnLst/>
              <a:rect l="l" t="t" r="r" b="b"/>
              <a:pathLst>
                <a:path w="41741" h="318" extrusionOk="0">
                  <a:moveTo>
                    <a:pt x="1" y="1"/>
                  </a:moveTo>
                  <a:lnTo>
                    <a:pt x="1" y="318"/>
                  </a:lnTo>
                  <a:lnTo>
                    <a:pt x="41740" y="318"/>
                  </a:lnTo>
                  <a:lnTo>
                    <a:pt x="4174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3"/>
            <p:cNvSpPr/>
            <p:nvPr/>
          </p:nvSpPr>
          <p:spPr>
            <a:xfrm>
              <a:off x="5488050" y="3413650"/>
              <a:ext cx="1043525" cy="8750"/>
            </a:xfrm>
            <a:custGeom>
              <a:avLst/>
              <a:gdLst/>
              <a:ahLst/>
              <a:cxnLst/>
              <a:rect l="l" t="t" r="r" b="b"/>
              <a:pathLst>
                <a:path w="41741" h="350" extrusionOk="0">
                  <a:moveTo>
                    <a:pt x="1" y="1"/>
                  </a:moveTo>
                  <a:lnTo>
                    <a:pt x="1" y="349"/>
                  </a:lnTo>
                  <a:lnTo>
                    <a:pt x="41740" y="349"/>
                  </a:lnTo>
                  <a:lnTo>
                    <a:pt x="4174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3"/>
            <p:cNvSpPr/>
            <p:nvPr/>
          </p:nvSpPr>
          <p:spPr>
            <a:xfrm>
              <a:off x="5488050" y="3161100"/>
              <a:ext cx="1043525" cy="8725"/>
            </a:xfrm>
            <a:custGeom>
              <a:avLst/>
              <a:gdLst/>
              <a:ahLst/>
              <a:cxnLst/>
              <a:rect l="l" t="t" r="r" b="b"/>
              <a:pathLst>
                <a:path w="41741" h="349" extrusionOk="0">
                  <a:moveTo>
                    <a:pt x="1" y="1"/>
                  </a:moveTo>
                  <a:lnTo>
                    <a:pt x="1" y="349"/>
                  </a:lnTo>
                  <a:lnTo>
                    <a:pt x="41740" y="349"/>
                  </a:lnTo>
                  <a:lnTo>
                    <a:pt x="4174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3"/>
            <p:cNvSpPr/>
            <p:nvPr/>
          </p:nvSpPr>
          <p:spPr>
            <a:xfrm>
              <a:off x="5488050" y="2908550"/>
              <a:ext cx="1043525" cy="7925"/>
            </a:xfrm>
            <a:custGeom>
              <a:avLst/>
              <a:gdLst/>
              <a:ahLst/>
              <a:cxnLst/>
              <a:rect l="l" t="t" r="r" b="b"/>
              <a:pathLst>
                <a:path w="41741" h="317" extrusionOk="0">
                  <a:moveTo>
                    <a:pt x="1" y="0"/>
                  </a:moveTo>
                  <a:lnTo>
                    <a:pt x="1" y="317"/>
                  </a:lnTo>
                  <a:lnTo>
                    <a:pt x="41740" y="317"/>
                  </a:lnTo>
                  <a:lnTo>
                    <a:pt x="41740"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3"/>
            <p:cNvSpPr/>
            <p:nvPr/>
          </p:nvSpPr>
          <p:spPr>
            <a:xfrm>
              <a:off x="6353400" y="2659950"/>
              <a:ext cx="8750" cy="1516950"/>
            </a:xfrm>
            <a:custGeom>
              <a:avLst/>
              <a:gdLst/>
              <a:ahLst/>
              <a:cxnLst/>
              <a:rect l="l" t="t" r="r" b="b"/>
              <a:pathLst>
                <a:path w="350" h="60678" extrusionOk="0">
                  <a:moveTo>
                    <a:pt x="1" y="0"/>
                  </a:moveTo>
                  <a:lnTo>
                    <a:pt x="1"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3"/>
            <p:cNvSpPr/>
            <p:nvPr/>
          </p:nvSpPr>
          <p:spPr>
            <a:xfrm>
              <a:off x="6179225" y="2659950"/>
              <a:ext cx="9525" cy="1516950"/>
            </a:xfrm>
            <a:custGeom>
              <a:avLst/>
              <a:gdLst/>
              <a:ahLst/>
              <a:cxnLst/>
              <a:rect l="l" t="t" r="r" b="b"/>
              <a:pathLst>
                <a:path w="381" h="60678" extrusionOk="0">
                  <a:moveTo>
                    <a:pt x="1" y="0"/>
                  </a:moveTo>
                  <a:lnTo>
                    <a:pt x="1" y="60678"/>
                  </a:lnTo>
                  <a:lnTo>
                    <a:pt x="381" y="60678"/>
                  </a:lnTo>
                  <a:lnTo>
                    <a:pt x="38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3"/>
            <p:cNvSpPr/>
            <p:nvPr/>
          </p:nvSpPr>
          <p:spPr>
            <a:xfrm>
              <a:off x="6005850" y="2659950"/>
              <a:ext cx="8725" cy="1516950"/>
            </a:xfrm>
            <a:custGeom>
              <a:avLst/>
              <a:gdLst/>
              <a:ahLst/>
              <a:cxnLst/>
              <a:rect l="l" t="t" r="r" b="b"/>
              <a:pathLst>
                <a:path w="349" h="60678" extrusionOk="0">
                  <a:moveTo>
                    <a:pt x="0" y="0"/>
                  </a:moveTo>
                  <a:lnTo>
                    <a:pt x="0"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3"/>
            <p:cNvSpPr/>
            <p:nvPr/>
          </p:nvSpPr>
          <p:spPr>
            <a:xfrm>
              <a:off x="5831650" y="2659950"/>
              <a:ext cx="8750" cy="1516950"/>
            </a:xfrm>
            <a:custGeom>
              <a:avLst/>
              <a:gdLst/>
              <a:ahLst/>
              <a:cxnLst/>
              <a:rect l="l" t="t" r="r" b="b"/>
              <a:pathLst>
                <a:path w="350" h="60678" extrusionOk="0">
                  <a:moveTo>
                    <a:pt x="1" y="0"/>
                  </a:moveTo>
                  <a:lnTo>
                    <a:pt x="1"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3"/>
            <p:cNvSpPr/>
            <p:nvPr/>
          </p:nvSpPr>
          <p:spPr>
            <a:xfrm>
              <a:off x="5657475" y="2659950"/>
              <a:ext cx="9525" cy="1516950"/>
            </a:xfrm>
            <a:custGeom>
              <a:avLst/>
              <a:gdLst/>
              <a:ahLst/>
              <a:cxnLst/>
              <a:rect l="l" t="t" r="r" b="b"/>
              <a:pathLst>
                <a:path w="381" h="60678" extrusionOk="0">
                  <a:moveTo>
                    <a:pt x="1" y="0"/>
                  </a:moveTo>
                  <a:lnTo>
                    <a:pt x="1" y="60678"/>
                  </a:lnTo>
                  <a:lnTo>
                    <a:pt x="381" y="60678"/>
                  </a:lnTo>
                  <a:lnTo>
                    <a:pt x="38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3"/>
            <p:cNvSpPr/>
            <p:nvPr/>
          </p:nvSpPr>
          <p:spPr>
            <a:xfrm>
              <a:off x="5665400" y="3611600"/>
              <a:ext cx="104525" cy="212200"/>
            </a:xfrm>
            <a:custGeom>
              <a:avLst/>
              <a:gdLst/>
              <a:ahLst/>
              <a:cxnLst/>
              <a:rect l="l" t="t" r="r" b="b"/>
              <a:pathLst>
                <a:path w="4181" h="8488" extrusionOk="0">
                  <a:moveTo>
                    <a:pt x="0" y="0"/>
                  </a:moveTo>
                  <a:lnTo>
                    <a:pt x="0" y="8487"/>
                  </a:lnTo>
                  <a:lnTo>
                    <a:pt x="4181" y="8487"/>
                  </a:lnTo>
                  <a:lnTo>
                    <a:pt x="4181"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3"/>
            <p:cNvSpPr/>
            <p:nvPr/>
          </p:nvSpPr>
          <p:spPr>
            <a:xfrm>
              <a:off x="5814250" y="3442950"/>
              <a:ext cx="104525" cy="380850"/>
            </a:xfrm>
            <a:custGeom>
              <a:avLst/>
              <a:gdLst/>
              <a:ahLst/>
              <a:cxnLst/>
              <a:rect l="l" t="t" r="r" b="b"/>
              <a:pathLst>
                <a:path w="4181" h="15234" extrusionOk="0">
                  <a:moveTo>
                    <a:pt x="0" y="1"/>
                  </a:moveTo>
                  <a:lnTo>
                    <a:pt x="0" y="15233"/>
                  </a:lnTo>
                  <a:lnTo>
                    <a:pt x="4181" y="15233"/>
                  </a:lnTo>
                  <a:lnTo>
                    <a:pt x="4181"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3"/>
            <p:cNvSpPr/>
            <p:nvPr/>
          </p:nvSpPr>
          <p:spPr>
            <a:xfrm>
              <a:off x="5962300" y="3735900"/>
              <a:ext cx="104525" cy="87900"/>
            </a:xfrm>
            <a:custGeom>
              <a:avLst/>
              <a:gdLst/>
              <a:ahLst/>
              <a:cxnLst/>
              <a:rect l="l" t="t" r="r" b="b"/>
              <a:pathLst>
                <a:path w="4181" h="3516" extrusionOk="0">
                  <a:moveTo>
                    <a:pt x="0" y="0"/>
                  </a:moveTo>
                  <a:lnTo>
                    <a:pt x="0" y="3515"/>
                  </a:lnTo>
                  <a:lnTo>
                    <a:pt x="4181" y="3515"/>
                  </a:lnTo>
                  <a:lnTo>
                    <a:pt x="4181"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3"/>
            <p:cNvSpPr/>
            <p:nvPr/>
          </p:nvSpPr>
          <p:spPr>
            <a:xfrm>
              <a:off x="6110350" y="3544300"/>
              <a:ext cx="104525" cy="279500"/>
            </a:xfrm>
            <a:custGeom>
              <a:avLst/>
              <a:gdLst/>
              <a:ahLst/>
              <a:cxnLst/>
              <a:rect l="l" t="t" r="r" b="b"/>
              <a:pathLst>
                <a:path w="4181" h="11180" extrusionOk="0">
                  <a:moveTo>
                    <a:pt x="0" y="0"/>
                  </a:moveTo>
                  <a:lnTo>
                    <a:pt x="0" y="11179"/>
                  </a:lnTo>
                  <a:lnTo>
                    <a:pt x="4181" y="11179"/>
                  </a:lnTo>
                  <a:lnTo>
                    <a:pt x="4181"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3"/>
            <p:cNvSpPr/>
            <p:nvPr/>
          </p:nvSpPr>
          <p:spPr>
            <a:xfrm>
              <a:off x="6259200" y="3648800"/>
              <a:ext cx="104525" cy="175000"/>
            </a:xfrm>
            <a:custGeom>
              <a:avLst/>
              <a:gdLst/>
              <a:ahLst/>
              <a:cxnLst/>
              <a:rect l="l" t="t" r="r" b="b"/>
              <a:pathLst>
                <a:path w="4181" h="7000" extrusionOk="0">
                  <a:moveTo>
                    <a:pt x="0" y="1"/>
                  </a:moveTo>
                  <a:lnTo>
                    <a:pt x="0" y="6999"/>
                  </a:lnTo>
                  <a:lnTo>
                    <a:pt x="4181" y="6999"/>
                  </a:lnTo>
                  <a:lnTo>
                    <a:pt x="4181"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3"/>
            <p:cNvSpPr/>
            <p:nvPr/>
          </p:nvSpPr>
          <p:spPr>
            <a:xfrm>
              <a:off x="6089775" y="3891850"/>
              <a:ext cx="138575" cy="24575"/>
            </a:xfrm>
            <a:custGeom>
              <a:avLst/>
              <a:gdLst/>
              <a:ahLst/>
              <a:cxnLst/>
              <a:rect l="l" t="t" r="r" b="b"/>
              <a:pathLst>
                <a:path w="5543" h="983" extrusionOk="0">
                  <a:moveTo>
                    <a:pt x="507" y="1"/>
                  </a:moveTo>
                  <a:cubicBezTo>
                    <a:pt x="222" y="1"/>
                    <a:pt x="0" y="223"/>
                    <a:pt x="0" y="508"/>
                  </a:cubicBezTo>
                  <a:cubicBezTo>
                    <a:pt x="0" y="761"/>
                    <a:pt x="222" y="983"/>
                    <a:pt x="507" y="983"/>
                  </a:cubicBezTo>
                  <a:lnTo>
                    <a:pt x="5035" y="983"/>
                  </a:lnTo>
                  <a:cubicBezTo>
                    <a:pt x="5289" y="983"/>
                    <a:pt x="5542" y="761"/>
                    <a:pt x="5542" y="508"/>
                  </a:cubicBezTo>
                  <a:cubicBezTo>
                    <a:pt x="5542" y="223"/>
                    <a:pt x="5289" y="1"/>
                    <a:pt x="503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3"/>
            <p:cNvSpPr/>
            <p:nvPr/>
          </p:nvSpPr>
          <p:spPr>
            <a:xfrm>
              <a:off x="6324125" y="3891850"/>
              <a:ext cx="53050" cy="24575"/>
            </a:xfrm>
            <a:custGeom>
              <a:avLst/>
              <a:gdLst/>
              <a:ahLst/>
              <a:cxnLst/>
              <a:rect l="l" t="t" r="r" b="b"/>
              <a:pathLst>
                <a:path w="2122" h="983" extrusionOk="0">
                  <a:moveTo>
                    <a:pt x="507" y="1"/>
                  </a:moveTo>
                  <a:cubicBezTo>
                    <a:pt x="222" y="1"/>
                    <a:pt x="0" y="223"/>
                    <a:pt x="0" y="508"/>
                  </a:cubicBezTo>
                  <a:cubicBezTo>
                    <a:pt x="0" y="761"/>
                    <a:pt x="222" y="983"/>
                    <a:pt x="507" y="983"/>
                  </a:cubicBezTo>
                  <a:lnTo>
                    <a:pt x="1615" y="983"/>
                  </a:lnTo>
                  <a:cubicBezTo>
                    <a:pt x="1900" y="983"/>
                    <a:pt x="2122" y="761"/>
                    <a:pt x="2122" y="508"/>
                  </a:cubicBezTo>
                  <a:cubicBezTo>
                    <a:pt x="2122" y="223"/>
                    <a:pt x="1900" y="1"/>
                    <a:pt x="161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3"/>
            <p:cNvSpPr/>
            <p:nvPr/>
          </p:nvSpPr>
          <p:spPr>
            <a:xfrm>
              <a:off x="6146775" y="3936200"/>
              <a:ext cx="60200" cy="25350"/>
            </a:xfrm>
            <a:custGeom>
              <a:avLst/>
              <a:gdLst/>
              <a:ahLst/>
              <a:cxnLst/>
              <a:rect l="l" t="t" r="r" b="b"/>
              <a:pathLst>
                <a:path w="2408" h="1014" extrusionOk="0">
                  <a:moveTo>
                    <a:pt x="475" y="0"/>
                  </a:moveTo>
                  <a:cubicBezTo>
                    <a:pt x="222" y="0"/>
                    <a:pt x="0" y="222"/>
                    <a:pt x="0" y="507"/>
                  </a:cubicBezTo>
                  <a:cubicBezTo>
                    <a:pt x="0" y="792"/>
                    <a:pt x="222" y="1014"/>
                    <a:pt x="475" y="1014"/>
                  </a:cubicBezTo>
                  <a:lnTo>
                    <a:pt x="1900" y="1014"/>
                  </a:lnTo>
                  <a:cubicBezTo>
                    <a:pt x="2185" y="1014"/>
                    <a:pt x="2407" y="792"/>
                    <a:pt x="2407" y="507"/>
                  </a:cubicBezTo>
                  <a:cubicBezTo>
                    <a:pt x="2407" y="222"/>
                    <a:pt x="2185" y="0"/>
                    <a:pt x="1900"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3"/>
            <p:cNvSpPr/>
            <p:nvPr/>
          </p:nvSpPr>
          <p:spPr>
            <a:xfrm>
              <a:off x="6243350" y="3936200"/>
              <a:ext cx="106125" cy="25350"/>
            </a:xfrm>
            <a:custGeom>
              <a:avLst/>
              <a:gdLst/>
              <a:ahLst/>
              <a:cxnLst/>
              <a:rect l="l" t="t" r="r" b="b"/>
              <a:pathLst>
                <a:path w="4245" h="1014" extrusionOk="0">
                  <a:moveTo>
                    <a:pt x="508" y="0"/>
                  </a:moveTo>
                  <a:cubicBezTo>
                    <a:pt x="223" y="0"/>
                    <a:pt x="1" y="222"/>
                    <a:pt x="1" y="507"/>
                  </a:cubicBezTo>
                  <a:cubicBezTo>
                    <a:pt x="1" y="792"/>
                    <a:pt x="223" y="1014"/>
                    <a:pt x="508" y="1014"/>
                  </a:cubicBezTo>
                  <a:lnTo>
                    <a:pt x="3738" y="1014"/>
                  </a:lnTo>
                  <a:cubicBezTo>
                    <a:pt x="3991" y="1014"/>
                    <a:pt x="4245" y="792"/>
                    <a:pt x="4245" y="507"/>
                  </a:cubicBezTo>
                  <a:cubicBezTo>
                    <a:pt x="4245" y="222"/>
                    <a:pt x="4023" y="0"/>
                    <a:pt x="3738"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3"/>
            <p:cNvSpPr/>
            <p:nvPr/>
          </p:nvSpPr>
          <p:spPr>
            <a:xfrm>
              <a:off x="6271850" y="3225225"/>
              <a:ext cx="137800" cy="25375"/>
            </a:xfrm>
            <a:custGeom>
              <a:avLst/>
              <a:gdLst/>
              <a:ahLst/>
              <a:cxnLst/>
              <a:rect l="l" t="t" r="r" b="b"/>
              <a:pathLst>
                <a:path w="5512" h="1015" extrusionOk="0">
                  <a:moveTo>
                    <a:pt x="508" y="1"/>
                  </a:moveTo>
                  <a:cubicBezTo>
                    <a:pt x="223" y="1"/>
                    <a:pt x="1" y="254"/>
                    <a:pt x="1" y="507"/>
                  </a:cubicBezTo>
                  <a:cubicBezTo>
                    <a:pt x="1" y="792"/>
                    <a:pt x="223" y="1014"/>
                    <a:pt x="508" y="1014"/>
                  </a:cubicBezTo>
                  <a:lnTo>
                    <a:pt x="5005" y="1014"/>
                  </a:lnTo>
                  <a:cubicBezTo>
                    <a:pt x="5290" y="1014"/>
                    <a:pt x="5511" y="792"/>
                    <a:pt x="5511" y="507"/>
                  </a:cubicBezTo>
                  <a:cubicBezTo>
                    <a:pt x="5511" y="254"/>
                    <a:pt x="5290" y="1"/>
                    <a:pt x="500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3"/>
            <p:cNvSpPr/>
            <p:nvPr/>
          </p:nvSpPr>
          <p:spPr>
            <a:xfrm>
              <a:off x="6328075" y="3270350"/>
              <a:ext cx="60975" cy="25375"/>
            </a:xfrm>
            <a:custGeom>
              <a:avLst/>
              <a:gdLst/>
              <a:ahLst/>
              <a:cxnLst/>
              <a:rect l="l" t="t" r="r" b="b"/>
              <a:pathLst>
                <a:path w="2439" h="1015" extrusionOk="0">
                  <a:moveTo>
                    <a:pt x="507" y="1"/>
                  </a:moveTo>
                  <a:cubicBezTo>
                    <a:pt x="222" y="1"/>
                    <a:pt x="0" y="223"/>
                    <a:pt x="0" y="508"/>
                  </a:cubicBezTo>
                  <a:cubicBezTo>
                    <a:pt x="0" y="793"/>
                    <a:pt x="222" y="1014"/>
                    <a:pt x="507" y="1014"/>
                  </a:cubicBezTo>
                  <a:lnTo>
                    <a:pt x="1932" y="1014"/>
                  </a:lnTo>
                  <a:cubicBezTo>
                    <a:pt x="2186" y="1014"/>
                    <a:pt x="2439" y="793"/>
                    <a:pt x="2439" y="508"/>
                  </a:cubicBezTo>
                  <a:cubicBezTo>
                    <a:pt x="2439" y="223"/>
                    <a:pt x="2186" y="1"/>
                    <a:pt x="193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3"/>
            <p:cNvSpPr/>
            <p:nvPr/>
          </p:nvSpPr>
          <p:spPr>
            <a:xfrm>
              <a:off x="5649575" y="3891850"/>
              <a:ext cx="113225" cy="24575"/>
            </a:xfrm>
            <a:custGeom>
              <a:avLst/>
              <a:gdLst/>
              <a:ahLst/>
              <a:cxnLst/>
              <a:rect l="l" t="t" r="r" b="b"/>
              <a:pathLst>
                <a:path w="4529" h="983" extrusionOk="0">
                  <a:moveTo>
                    <a:pt x="507" y="1"/>
                  </a:moveTo>
                  <a:cubicBezTo>
                    <a:pt x="222" y="1"/>
                    <a:pt x="0" y="223"/>
                    <a:pt x="0" y="508"/>
                  </a:cubicBezTo>
                  <a:cubicBezTo>
                    <a:pt x="0" y="761"/>
                    <a:pt x="222" y="983"/>
                    <a:pt x="507" y="983"/>
                  </a:cubicBezTo>
                  <a:lnTo>
                    <a:pt x="4022" y="983"/>
                  </a:lnTo>
                  <a:cubicBezTo>
                    <a:pt x="4307" y="983"/>
                    <a:pt x="4529" y="761"/>
                    <a:pt x="4529" y="508"/>
                  </a:cubicBezTo>
                  <a:cubicBezTo>
                    <a:pt x="4529" y="223"/>
                    <a:pt x="4307" y="1"/>
                    <a:pt x="402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3"/>
            <p:cNvSpPr/>
            <p:nvPr/>
          </p:nvSpPr>
          <p:spPr>
            <a:xfrm>
              <a:off x="5794450" y="3891850"/>
              <a:ext cx="58625" cy="24575"/>
            </a:xfrm>
            <a:custGeom>
              <a:avLst/>
              <a:gdLst/>
              <a:ahLst/>
              <a:cxnLst/>
              <a:rect l="l" t="t" r="r" b="b"/>
              <a:pathLst>
                <a:path w="2345" h="983" extrusionOk="0">
                  <a:moveTo>
                    <a:pt x="507" y="1"/>
                  </a:moveTo>
                  <a:cubicBezTo>
                    <a:pt x="222" y="1"/>
                    <a:pt x="1" y="223"/>
                    <a:pt x="1" y="508"/>
                  </a:cubicBezTo>
                  <a:cubicBezTo>
                    <a:pt x="1" y="761"/>
                    <a:pt x="222" y="983"/>
                    <a:pt x="507" y="983"/>
                  </a:cubicBezTo>
                  <a:lnTo>
                    <a:pt x="1837" y="983"/>
                  </a:lnTo>
                  <a:cubicBezTo>
                    <a:pt x="2122" y="983"/>
                    <a:pt x="2344" y="761"/>
                    <a:pt x="2344" y="508"/>
                  </a:cubicBezTo>
                  <a:cubicBezTo>
                    <a:pt x="2344" y="223"/>
                    <a:pt x="2122" y="1"/>
                    <a:pt x="1837"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3"/>
            <p:cNvSpPr/>
            <p:nvPr/>
          </p:nvSpPr>
          <p:spPr>
            <a:xfrm>
              <a:off x="5746150" y="3936200"/>
              <a:ext cx="121950" cy="25350"/>
            </a:xfrm>
            <a:custGeom>
              <a:avLst/>
              <a:gdLst/>
              <a:ahLst/>
              <a:cxnLst/>
              <a:rect l="l" t="t" r="r" b="b"/>
              <a:pathLst>
                <a:path w="4878" h="1014" extrusionOk="0">
                  <a:moveTo>
                    <a:pt x="476" y="0"/>
                  </a:moveTo>
                  <a:cubicBezTo>
                    <a:pt x="222" y="0"/>
                    <a:pt x="1" y="222"/>
                    <a:pt x="1" y="507"/>
                  </a:cubicBezTo>
                  <a:cubicBezTo>
                    <a:pt x="1" y="792"/>
                    <a:pt x="222" y="1014"/>
                    <a:pt x="476" y="1014"/>
                  </a:cubicBezTo>
                  <a:lnTo>
                    <a:pt x="4403" y="1014"/>
                  </a:lnTo>
                  <a:cubicBezTo>
                    <a:pt x="4656" y="1014"/>
                    <a:pt x="4878" y="792"/>
                    <a:pt x="4878" y="507"/>
                  </a:cubicBezTo>
                  <a:cubicBezTo>
                    <a:pt x="4878" y="222"/>
                    <a:pt x="4656" y="0"/>
                    <a:pt x="4403"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3"/>
            <p:cNvSpPr/>
            <p:nvPr/>
          </p:nvSpPr>
          <p:spPr>
            <a:xfrm>
              <a:off x="5552175" y="2762075"/>
              <a:ext cx="113250" cy="24575"/>
            </a:xfrm>
            <a:custGeom>
              <a:avLst/>
              <a:gdLst/>
              <a:ahLst/>
              <a:cxnLst/>
              <a:rect l="l" t="t" r="r" b="b"/>
              <a:pathLst>
                <a:path w="4530" h="983" extrusionOk="0">
                  <a:moveTo>
                    <a:pt x="507" y="0"/>
                  </a:moveTo>
                  <a:cubicBezTo>
                    <a:pt x="222" y="0"/>
                    <a:pt x="1" y="222"/>
                    <a:pt x="1" y="475"/>
                  </a:cubicBezTo>
                  <a:cubicBezTo>
                    <a:pt x="1" y="760"/>
                    <a:pt x="222" y="982"/>
                    <a:pt x="507" y="982"/>
                  </a:cubicBezTo>
                  <a:lnTo>
                    <a:pt x="4023" y="982"/>
                  </a:lnTo>
                  <a:cubicBezTo>
                    <a:pt x="4276" y="982"/>
                    <a:pt x="4529" y="760"/>
                    <a:pt x="4529" y="475"/>
                  </a:cubicBezTo>
                  <a:cubicBezTo>
                    <a:pt x="4529" y="222"/>
                    <a:pt x="4276" y="0"/>
                    <a:pt x="4023"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3"/>
            <p:cNvSpPr/>
            <p:nvPr/>
          </p:nvSpPr>
          <p:spPr>
            <a:xfrm>
              <a:off x="5697075" y="2762075"/>
              <a:ext cx="58600" cy="24575"/>
            </a:xfrm>
            <a:custGeom>
              <a:avLst/>
              <a:gdLst/>
              <a:ahLst/>
              <a:cxnLst/>
              <a:rect l="l" t="t" r="r" b="b"/>
              <a:pathLst>
                <a:path w="2344" h="983" extrusionOk="0">
                  <a:moveTo>
                    <a:pt x="507" y="0"/>
                  </a:moveTo>
                  <a:cubicBezTo>
                    <a:pt x="222" y="0"/>
                    <a:pt x="0" y="222"/>
                    <a:pt x="0" y="475"/>
                  </a:cubicBezTo>
                  <a:cubicBezTo>
                    <a:pt x="0" y="760"/>
                    <a:pt x="222" y="982"/>
                    <a:pt x="507" y="982"/>
                  </a:cubicBezTo>
                  <a:lnTo>
                    <a:pt x="1837" y="982"/>
                  </a:lnTo>
                  <a:cubicBezTo>
                    <a:pt x="2122" y="982"/>
                    <a:pt x="2344" y="760"/>
                    <a:pt x="2344" y="475"/>
                  </a:cubicBezTo>
                  <a:cubicBezTo>
                    <a:pt x="2344" y="222"/>
                    <a:pt x="2122" y="0"/>
                    <a:pt x="1837"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3"/>
            <p:cNvSpPr/>
            <p:nvPr/>
          </p:nvSpPr>
          <p:spPr>
            <a:xfrm>
              <a:off x="5647975" y="2806400"/>
              <a:ext cx="122750" cy="25375"/>
            </a:xfrm>
            <a:custGeom>
              <a:avLst/>
              <a:gdLst/>
              <a:ahLst/>
              <a:cxnLst/>
              <a:rect l="l" t="t" r="r" b="b"/>
              <a:pathLst>
                <a:path w="4910" h="1015" extrusionOk="0">
                  <a:moveTo>
                    <a:pt x="507" y="1"/>
                  </a:moveTo>
                  <a:cubicBezTo>
                    <a:pt x="222" y="1"/>
                    <a:pt x="1" y="223"/>
                    <a:pt x="1" y="508"/>
                  </a:cubicBezTo>
                  <a:cubicBezTo>
                    <a:pt x="1" y="761"/>
                    <a:pt x="222" y="1014"/>
                    <a:pt x="507" y="1014"/>
                  </a:cubicBezTo>
                  <a:lnTo>
                    <a:pt x="4403" y="1014"/>
                  </a:lnTo>
                  <a:cubicBezTo>
                    <a:pt x="4688" y="1014"/>
                    <a:pt x="4909" y="793"/>
                    <a:pt x="4909" y="508"/>
                  </a:cubicBezTo>
                  <a:cubicBezTo>
                    <a:pt x="4909" y="223"/>
                    <a:pt x="4688" y="1"/>
                    <a:pt x="4403"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3"/>
            <p:cNvSpPr/>
            <p:nvPr/>
          </p:nvSpPr>
          <p:spPr>
            <a:xfrm>
              <a:off x="5753275" y="2773150"/>
              <a:ext cx="547125" cy="547100"/>
            </a:xfrm>
            <a:custGeom>
              <a:avLst/>
              <a:gdLst/>
              <a:ahLst/>
              <a:cxnLst/>
              <a:rect l="l" t="t" r="r" b="b"/>
              <a:pathLst>
                <a:path w="21885" h="21884" extrusionOk="0">
                  <a:moveTo>
                    <a:pt x="10927" y="983"/>
                  </a:moveTo>
                  <a:cubicBezTo>
                    <a:pt x="16437" y="983"/>
                    <a:pt x="20902" y="5448"/>
                    <a:pt x="20871" y="10927"/>
                  </a:cubicBezTo>
                  <a:cubicBezTo>
                    <a:pt x="20871" y="16437"/>
                    <a:pt x="16437" y="20902"/>
                    <a:pt x="10927" y="20902"/>
                  </a:cubicBezTo>
                  <a:cubicBezTo>
                    <a:pt x="5448" y="20902"/>
                    <a:pt x="982" y="16437"/>
                    <a:pt x="982" y="10927"/>
                  </a:cubicBezTo>
                  <a:cubicBezTo>
                    <a:pt x="982" y="5448"/>
                    <a:pt x="5448" y="983"/>
                    <a:pt x="10927" y="983"/>
                  </a:cubicBezTo>
                  <a:close/>
                  <a:moveTo>
                    <a:pt x="10927" y="1"/>
                  </a:moveTo>
                  <a:cubicBezTo>
                    <a:pt x="4909" y="1"/>
                    <a:pt x="1" y="4909"/>
                    <a:pt x="1" y="10958"/>
                  </a:cubicBezTo>
                  <a:cubicBezTo>
                    <a:pt x="1" y="16975"/>
                    <a:pt x="4909" y="21884"/>
                    <a:pt x="10927" y="21884"/>
                  </a:cubicBezTo>
                  <a:cubicBezTo>
                    <a:pt x="16975" y="21884"/>
                    <a:pt x="21884" y="16975"/>
                    <a:pt x="21884" y="10958"/>
                  </a:cubicBezTo>
                  <a:cubicBezTo>
                    <a:pt x="21884" y="4909"/>
                    <a:pt x="16975" y="1"/>
                    <a:pt x="10927"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3"/>
            <p:cNvSpPr/>
            <p:nvPr/>
          </p:nvSpPr>
          <p:spPr>
            <a:xfrm>
              <a:off x="6012975" y="2804200"/>
              <a:ext cx="202700" cy="448775"/>
            </a:xfrm>
            <a:custGeom>
              <a:avLst/>
              <a:gdLst/>
              <a:ahLst/>
              <a:cxnLst/>
              <a:rect l="l" t="t" r="r" b="b"/>
              <a:pathLst>
                <a:path w="8108" h="17951" extrusionOk="0">
                  <a:moveTo>
                    <a:pt x="5510" y="0"/>
                  </a:moveTo>
                  <a:cubicBezTo>
                    <a:pt x="5335" y="0"/>
                    <a:pt x="5155" y="93"/>
                    <a:pt x="5067" y="247"/>
                  </a:cubicBezTo>
                  <a:lnTo>
                    <a:pt x="95" y="9463"/>
                  </a:lnTo>
                  <a:cubicBezTo>
                    <a:pt x="0" y="9653"/>
                    <a:pt x="32" y="9875"/>
                    <a:pt x="190" y="10033"/>
                  </a:cubicBezTo>
                  <a:lnTo>
                    <a:pt x="7189" y="17792"/>
                  </a:lnTo>
                  <a:cubicBezTo>
                    <a:pt x="7284" y="17887"/>
                    <a:pt x="7411" y="17950"/>
                    <a:pt x="7569" y="17950"/>
                  </a:cubicBezTo>
                  <a:cubicBezTo>
                    <a:pt x="7664" y="17950"/>
                    <a:pt x="7791" y="17918"/>
                    <a:pt x="7886" y="17823"/>
                  </a:cubicBezTo>
                  <a:cubicBezTo>
                    <a:pt x="8107" y="17633"/>
                    <a:pt x="8107" y="17317"/>
                    <a:pt x="7917" y="17127"/>
                  </a:cubicBezTo>
                  <a:lnTo>
                    <a:pt x="1172" y="9621"/>
                  </a:lnTo>
                  <a:lnTo>
                    <a:pt x="5954" y="722"/>
                  </a:lnTo>
                  <a:cubicBezTo>
                    <a:pt x="6081" y="501"/>
                    <a:pt x="5986" y="184"/>
                    <a:pt x="5732" y="57"/>
                  </a:cubicBezTo>
                  <a:cubicBezTo>
                    <a:pt x="5665" y="18"/>
                    <a:pt x="5588" y="0"/>
                    <a:pt x="5510"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3"/>
            <p:cNvSpPr/>
            <p:nvPr/>
          </p:nvSpPr>
          <p:spPr>
            <a:xfrm>
              <a:off x="5752500" y="3033625"/>
              <a:ext cx="287400" cy="38025"/>
            </a:xfrm>
            <a:custGeom>
              <a:avLst/>
              <a:gdLst/>
              <a:ahLst/>
              <a:cxnLst/>
              <a:rect l="l" t="t" r="r" b="b"/>
              <a:pathLst>
                <a:path w="11496" h="1521" extrusionOk="0">
                  <a:moveTo>
                    <a:pt x="10958" y="1"/>
                  </a:moveTo>
                  <a:lnTo>
                    <a:pt x="507" y="508"/>
                  </a:lnTo>
                  <a:cubicBezTo>
                    <a:pt x="222" y="539"/>
                    <a:pt x="0" y="761"/>
                    <a:pt x="32" y="1046"/>
                  </a:cubicBezTo>
                  <a:cubicBezTo>
                    <a:pt x="32" y="1331"/>
                    <a:pt x="253" y="1521"/>
                    <a:pt x="507" y="1521"/>
                  </a:cubicBezTo>
                  <a:lnTo>
                    <a:pt x="538" y="1521"/>
                  </a:lnTo>
                  <a:lnTo>
                    <a:pt x="10989" y="1014"/>
                  </a:lnTo>
                  <a:cubicBezTo>
                    <a:pt x="11274" y="1014"/>
                    <a:pt x="11496" y="761"/>
                    <a:pt x="11464" y="476"/>
                  </a:cubicBezTo>
                  <a:cubicBezTo>
                    <a:pt x="11464" y="223"/>
                    <a:pt x="11211" y="1"/>
                    <a:pt x="10958"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3"/>
            <p:cNvSpPr/>
            <p:nvPr/>
          </p:nvSpPr>
          <p:spPr>
            <a:xfrm>
              <a:off x="5476175" y="4097700"/>
              <a:ext cx="1068075" cy="25375"/>
            </a:xfrm>
            <a:custGeom>
              <a:avLst/>
              <a:gdLst/>
              <a:ahLst/>
              <a:cxnLst/>
              <a:rect l="l" t="t" r="r" b="b"/>
              <a:pathLst>
                <a:path w="42723" h="1015" extrusionOk="0">
                  <a:moveTo>
                    <a:pt x="476" y="1"/>
                  </a:moveTo>
                  <a:cubicBezTo>
                    <a:pt x="222" y="1"/>
                    <a:pt x="1" y="223"/>
                    <a:pt x="1" y="508"/>
                  </a:cubicBezTo>
                  <a:cubicBezTo>
                    <a:pt x="1" y="793"/>
                    <a:pt x="222" y="1014"/>
                    <a:pt x="476" y="1014"/>
                  </a:cubicBezTo>
                  <a:lnTo>
                    <a:pt x="42215" y="1014"/>
                  </a:lnTo>
                  <a:cubicBezTo>
                    <a:pt x="42500" y="1014"/>
                    <a:pt x="42722" y="793"/>
                    <a:pt x="42722" y="508"/>
                  </a:cubicBezTo>
                  <a:cubicBezTo>
                    <a:pt x="42722" y="223"/>
                    <a:pt x="42500" y="1"/>
                    <a:pt x="4221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3"/>
            <p:cNvSpPr/>
            <p:nvPr/>
          </p:nvSpPr>
          <p:spPr>
            <a:xfrm>
              <a:off x="6432575" y="2697950"/>
              <a:ext cx="70500" cy="69700"/>
            </a:xfrm>
            <a:custGeom>
              <a:avLst/>
              <a:gdLst/>
              <a:ahLst/>
              <a:cxnLst/>
              <a:rect l="l" t="t" r="r" b="b"/>
              <a:pathLst>
                <a:path w="2820" h="2788" extrusionOk="0">
                  <a:moveTo>
                    <a:pt x="2154" y="665"/>
                  </a:moveTo>
                  <a:lnTo>
                    <a:pt x="2154" y="2122"/>
                  </a:lnTo>
                  <a:lnTo>
                    <a:pt x="666" y="2122"/>
                  </a:lnTo>
                  <a:lnTo>
                    <a:pt x="666" y="665"/>
                  </a:lnTo>
                  <a:close/>
                  <a:moveTo>
                    <a:pt x="349" y="0"/>
                  </a:moveTo>
                  <a:cubicBezTo>
                    <a:pt x="159" y="0"/>
                    <a:pt x="1" y="127"/>
                    <a:pt x="1" y="317"/>
                  </a:cubicBezTo>
                  <a:lnTo>
                    <a:pt x="1" y="2470"/>
                  </a:lnTo>
                  <a:cubicBezTo>
                    <a:pt x="1" y="2629"/>
                    <a:pt x="159" y="2787"/>
                    <a:pt x="349" y="2787"/>
                  </a:cubicBezTo>
                  <a:lnTo>
                    <a:pt x="2471" y="2787"/>
                  </a:lnTo>
                  <a:cubicBezTo>
                    <a:pt x="2661" y="2787"/>
                    <a:pt x="2819" y="2629"/>
                    <a:pt x="2819" y="2470"/>
                  </a:cubicBezTo>
                  <a:lnTo>
                    <a:pt x="2819" y="317"/>
                  </a:lnTo>
                  <a:cubicBezTo>
                    <a:pt x="2819" y="127"/>
                    <a:pt x="2661" y="0"/>
                    <a:pt x="2471"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3"/>
            <p:cNvSpPr/>
            <p:nvPr/>
          </p:nvSpPr>
          <p:spPr>
            <a:xfrm>
              <a:off x="5565650" y="3215725"/>
              <a:ext cx="68100" cy="68125"/>
            </a:xfrm>
            <a:custGeom>
              <a:avLst/>
              <a:gdLst/>
              <a:ahLst/>
              <a:cxnLst/>
              <a:rect l="l" t="t" r="r" b="b"/>
              <a:pathLst>
                <a:path w="2724" h="2725" extrusionOk="0">
                  <a:moveTo>
                    <a:pt x="2027" y="666"/>
                  </a:moveTo>
                  <a:lnTo>
                    <a:pt x="2027" y="2059"/>
                  </a:lnTo>
                  <a:lnTo>
                    <a:pt x="665" y="2059"/>
                  </a:lnTo>
                  <a:lnTo>
                    <a:pt x="665" y="666"/>
                  </a:lnTo>
                  <a:close/>
                  <a:moveTo>
                    <a:pt x="317" y="1"/>
                  </a:moveTo>
                  <a:cubicBezTo>
                    <a:pt x="127" y="1"/>
                    <a:pt x="0" y="159"/>
                    <a:pt x="0" y="349"/>
                  </a:cubicBezTo>
                  <a:lnTo>
                    <a:pt x="0" y="2408"/>
                  </a:lnTo>
                  <a:cubicBezTo>
                    <a:pt x="0" y="2566"/>
                    <a:pt x="127" y="2724"/>
                    <a:pt x="317" y="2724"/>
                  </a:cubicBezTo>
                  <a:lnTo>
                    <a:pt x="2375" y="2724"/>
                  </a:lnTo>
                  <a:cubicBezTo>
                    <a:pt x="2565" y="2724"/>
                    <a:pt x="2724" y="2566"/>
                    <a:pt x="2692" y="2408"/>
                  </a:cubicBezTo>
                  <a:lnTo>
                    <a:pt x="2692" y="349"/>
                  </a:lnTo>
                  <a:cubicBezTo>
                    <a:pt x="2692" y="159"/>
                    <a:pt x="2565" y="1"/>
                    <a:pt x="237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3"/>
            <p:cNvSpPr/>
            <p:nvPr/>
          </p:nvSpPr>
          <p:spPr>
            <a:xfrm>
              <a:off x="6265525" y="3410500"/>
              <a:ext cx="182125" cy="75225"/>
            </a:xfrm>
            <a:custGeom>
              <a:avLst/>
              <a:gdLst/>
              <a:ahLst/>
              <a:cxnLst/>
              <a:rect l="l" t="t" r="r" b="b"/>
              <a:pathLst>
                <a:path w="7285" h="3009" extrusionOk="0">
                  <a:moveTo>
                    <a:pt x="6619" y="665"/>
                  </a:moveTo>
                  <a:lnTo>
                    <a:pt x="6619" y="2344"/>
                  </a:lnTo>
                  <a:lnTo>
                    <a:pt x="666" y="2344"/>
                  </a:lnTo>
                  <a:lnTo>
                    <a:pt x="666" y="665"/>
                  </a:lnTo>
                  <a:close/>
                  <a:moveTo>
                    <a:pt x="349" y="0"/>
                  </a:moveTo>
                  <a:cubicBezTo>
                    <a:pt x="159" y="0"/>
                    <a:pt x="1" y="159"/>
                    <a:pt x="1" y="349"/>
                  </a:cubicBezTo>
                  <a:lnTo>
                    <a:pt x="1" y="2660"/>
                  </a:lnTo>
                  <a:cubicBezTo>
                    <a:pt x="1" y="2850"/>
                    <a:pt x="159" y="3009"/>
                    <a:pt x="349" y="3009"/>
                  </a:cubicBezTo>
                  <a:lnTo>
                    <a:pt x="6936" y="3009"/>
                  </a:lnTo>
                  <a:cubicBezTo>
                    <a:pt x="7126" y="3009"/>
                    <a:pt x="7285" y="2850"/>
                    <a:pt x="7285" y="2660"/>
                  </a:cubicBezTo>
                  <a:lnTo>
                    <a:pt x="7285" y="349"/>
                  </a:lnTo>
                  <a:cubicBezTo>
                    <a:pt x="7285" y="159"/>
                    <a:pt x="7126" y="0"/>
                    <a:pt x="6936"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3"/>
            <p:cNvSpPr/>
            <p:nvPr/>
          </p:nvSpPr>
          <p:spPr>
            <a:xfrm>
              <a:off x="5517350" y="4004275"/>
              <a:ext cx="148875" cy="74450"/>
            </a:xfrm>
            <a:custGeom>
              <a:avLst/>
              <a:gdLst/>
              <a:ahLst/>
              <a:cxnLst/>
              <a:rect l="l" t="t" r="r" b="b"/>
              <a:pathLst>
                <a:path w="5955" h="2978" extrusionOk="0">
                  <a:moveTo>
                    <a:pt x="5289" y="666"/>
                  </a:moveTo>
                  <a:lnTo>
                    <a:pt x="5289" y="2313"/>
                  </a:lnTo>
                  <a:lnTo>
                    <a:pt x="665" y="2313"/>
                  </a:lnTo>
                  <a:lnTo>
                    <a:pt x="665" y="666"/>
                  </a:lnTo>
                  <a:close/>
                  <a:moveTo>
                    <a:pt x="349" y="1"/>
                  </a:moveTo>
                  <a:cubicBezTo>
                    <a:pt x="159" y="1"/>
                    <a:pt x="0" y="128"/>
                    <a:pt x="0" y="318"/>
                  </a:cubicBezTo>
                  <a:lnTo>
                    <a:pt x="0" y="2629"/>
                  </a:lnTo>
                  <a:cubicBezTo>
                    <a:pt x="0" y="2819"/>
                    <a:pt x="159" y="2978"/>
                    <a:pt x="349" y="2978"/>
                  </a:cubicBezTo>
                  <a:lnTo>
                    <a:pt x="5606" y="2978"/>
                  </a:lnTo>
                  <a:cubicBezTo>
                    <a:pt x="5796" y="2978"/>
                    <a:pt x="5954" y="2819"/>
                    <a:pt x="5954" y="2629"/>
                  </a:cubicBezTo>
                  <a:lnTo>
                    <a:pt x="5954" y="318"/>
                  </a:lnTo>
                  <a:cubicBezTo>
                    <a:pt x="5954" y="128"/>
                    <a:pt x="5796" y="1"/>
                    <a:pt x="5606"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3"/>
            <p:cNvSpPr/>
            <p:nvPr/>
          </p:nvSpPr>
          <p:spPr>
            <a:xfrm>
              <a:off x="5697850" y="4004275"/>
              <a:ext cx="87125" cy="74450"/>
            </a:xfrm>
            <a:custGeom>
              <a:avLst/>
              <a:gdLst/>
              <a:ahLst/>
              <a:cxnLst/>
              <a:rect l="l" t="t" r="r" b="b"/>
              <a:pathLst>
                <a:path w="3485" h="2978" extrusionOk="0">
                  <a:moveTo>
                    <a:pt x="2819" y="666"/>
                  </a:moveTo>
                  <a:lnTo>
                    <a:pt x="2819" y="2313"/>
                  </a:lnTo>
                  <a:lnTo>
                    <a:pt x="666" y="2313"/>
                  </a:lnTo>
                  <a:lnTo>
                    <a:pt x="666" y="666"/>
                  </a:lnTo>
                  <a:close/>
                  <a:moveTo>
                    <a:pt x="318" y="1"/>
                  </a:moveTo>
                  <a:cubicBezTo>
                    <a:pt x="159" y="1"/>
                    <a:pt x="1" y="128"/>
                    <a:pt x="1" y="318"/>
                  </a:cubicBezTo>
                  <a:lnTo>
                    <a:pt x="1" y="2629"/>
                  </a:lnTo>
                  <a:cubicBezTo>
                    <a:pt x="1" y="2819"/>
                    <a:pt x="159" y="2978"/>
                    <a:pt x="318" y="2978"/>
                  </a:cubicBezTo>
                  <a:lnTo>
                    <a:pt x="3136" y="2978"/>
                  </a:lnTo>
                  <a:cubicBezTo>
                    <a:pt x="3326" y="2978"/>
                    <a:pt x="3484" y="2819"/>
                    <a:pt x="3484" y="2629"/>
                  </a:cubicBezTo>
                  <a:lnTo>
                    <a:pt x="3484" y="318"/>
                  </a:lnTo>
                  <a:cubicBezTo>
                    <a:pt x="3484" y="128"/>
                    <a:pt x="3326" y="1"/>
                    <a:pt x="3136"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3"/>
            <p:cNvSpPr/>
            <p:nvPr/>
          </p:nvSpPr>
          <p:spPr>
            <a:xfrm>
              <a:off x="6430200" y="4004275"/>
              <a:ext cx="57825" cy="57050"/>
            </a:xfrm>
            <a:custGeom>
              <a:avLst/>
              <a:gdLst/>
              <a:ahLst/>
              <a:cxnLst/>
              <a:rect l="l" t="t" r="r" b="b"/>
              <a:pathLst>
                <a:path w="2313" h="2282" extrusionOk="0">
                  <a:moveTo>
                    <a:pt x="1648" y="666"/>
                  </a:moveTo>
                  <a:lnTo>
                    <a:pt x="1648" y="1616"/>
                  </a:lnTo>
                  <a:lnTo>
                    <a:pt x="698" y="1616"/>
                  </a:lnTo>
                  <a:lnTo>
                    <a:pt x="698" y="666"/>
                  </a:lnTo>
                  <a:close/>
                  <a:moveTo>
                    <a:pt x="349" y="1"/>
                  </a:moveTo>
                  <a:cubicBezTo>
                    <a:pt x="159" y="1"/>
                    <a:pt x="1" y="128"/>
                    <a:pt x="1" y="318"/>
                  </a:cubicBezTo>
                  <a:lnTo>
                    <a:pt x="1" y="1964"/>
                  </a:lnTo>
                  <a:cubicBezTo>
                    <a:pt x="1" y="2123"/>
                    <a:pt x="159" y="2281"/>
                    <a:pt x="349" y="2281"/>
                  </a:cubicBezTo>
                  <a:lnTo>
                    <a:pt x="1964" y="2281"/>
                  </a:lnTo>
                  <a:cubicBezTo>
                    <a:pt x="2154" y="2281"/>
                    <a:pt x="2313" y="2123"/>
                    <a:pt x="2313" y="1964"/>
                  </a:cubicBezTo>
                  <a:lnTo>
                    <a:pt x="2313" y="318"/>
                  </a:lnTo>
                  <a:cubicBezTo>
                    <a:pt x="2313" y="128"/>
                    <a:pt x="2154" y="1"/>
                    <a:pt x="196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3"/>
            <p:cNvSpPr/>
            <p:nvPr/>
          </p:nvSpPr>
          <p:spPr>
            <a:xfrm>
              <a:off x="3492900" y="3838025"/>
              <a:ext cx="2062475" cy="228050"/>
            </a:xfrm>
            <a:custGeom>
              <a:avLst/>
              <a:gdLst/>
              <a:ahLst/>
              <a:cxnLst/>
              <a:rect l="l" t="t" r="r" b="b"/>
              <a:pathLst>
                <a:path w="82499" h="9122" extrusionOk="0">
                  <a:moveTo>
                    <a:pt x="1" y="0"/>
                  </a:moveTo>
                  <a:lnTo>
                    <a:pt x="1" y="5004"/>
                  </a:lnTo>
                  <a:cubicBezTo>
                    <a:pt x="1" y="7284"/>
                    <a:pt x="1837" y="9121"/>
                    <a:pt x="4118" y="9121"/>
                  </a:cubicBezTo>
                  <a:lnTo>
                    <a:pt x="78350" y="9121"/>
                  </a:lnTo>
                  <a:cubicBezTo>
                    <a:pt x="80630" y="9121"/>
                    <a:pt x="82498" y="7284"/>
                    <a:pt x="82498" y="5004"/>
                  </a:cubicBezTo>
                  <a:lnTo>
                    <a:pt x="82498"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3"/>
            <p:cNvSpPr/>
            <p:nvPr/>
          </p:nvSpPr>
          <p:spPr>
            <a:xfrm>
              <a:off x="3492900" y="2784250"/>
              <a:ext cx="2061675" cy="1053800"/>
            </a:xfrm>
            <a:custGeom>
              <a:avLst/>
              <a:gdLst/>
              <a:ahLst/>
              <a:cxnLst/>
              <a:rect l="l" t="t" r="r" b="b"/>
              <a:pathLst>
                <a:path w="82467" h="42152" extrusionOk="0">
                  <a:moveTo>
                    <a:pt x="4118" y="0"/>
                  </a:moveTo>
                  <a:cubicBezTo>
                    <a:pt x="1837" y="0"/>
                    <a:pt x="1" y="1837"/>
                    <a:pt x="1" y="4117"/>
                  </a:cubicBezTo>
                  <a:lnTo>
                    <a:pt x="1" y="42151"/>
                  </a:lnTo>
                  <a:lnTo>
                    <a:pt x="82467" y="42151"/>
                  </a:lnTo>
                  <a:lnTo>
                    <a:pt x="82467" y="4117"/>
                  </a:lnTo>
                  <a:cubicBezTo>
                    <a:pt x="82467" y="1837"/>
                    <a:pt x="80630" y="0"/>
                    <a:pt x="78350"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3"/>
            <p:cNvSpPr/>
            <p:nvPr/>
          </p:nvSpPr>
          <p:spPr>
            <a:xfrm>
              <a:off x="4313125" y="4066050"/>
              <a:ext cx="437850" cy="106900"/>
            </a:xfrm>
            <a:custGeom>
              <a:avLst/>
              <a:gdLst/>
              <a:ahLst/>
              <a:cxnLst/>
              <a:rect l="l" t="t" r="r" b="b"/>
              <a:pathLst>
                <a:path w="17514" h="4276" extrusionOk="0">
                  <a:moveTo>
                    <a:pt x="1" y="0"/>
                  </a:moveTo>
                  <a:lnTo>
                    <a:pt x="8425" y="2059"/>
                  </a:lnTo>
                  <a:lnTo>
                    <a:pt x="17514" y="4275"/>
                  </a:lnTo>
                  <a:cubicBezTo>
                    <a:pt x="17102" y="3040"/>
                    <a:pt x="16849" y="1647"/>
                    <a:pt x="1684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3"/>
            <p:cNvSpPr/>
            <p:nvPr/>
          </p:nvSpPr>
          <p:spPr>
            <a:xfrm>
              <a:off x="4103325" y="4066050"/>
              <a:ext cx="841625" cy="291375"/>
            </a:xfrm>
            <a:custGeom>
              <a:avLst/>
              <a:gdLst/>
              <a:ahLst/>
              <a:cxnLst/>
              <a:rect l="l" t="t" r="r" b="b"/>
              <a:pathLst>
                <a:path w="33665" h="11655" extrusionOk="0">
                  <a:moveTo>
                    <a:pt x="8393" y="0"/>
                  </a:moveTo>
                  <a:cubicBezTo>
                    <a:pt x="8393" y="9596"/>
                    <a:pt x="0" y="11654"/>
                    <a:pt x="0" y="11654"/>
                  </a:cubicBezTo>
                  <a:lnTo>
                    <a:pt x="33665" y="11654"/>
                  </a:lnTo>
                  <a:cubicBezTo>
                    <a:pt x="33665" y="11654"/>
                    <a:pt x="27869" y="10229"/>
                    <a:pt x="25906" y="4275"/>
                  </a:cubicBezTo>
                  <a:lnTo>
                    <a:pt x="16817" y="2059"/>
                  </a:lnTo>
                  <a:lnTo>
                    <a:pt x="8393"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3"/>
            <p:cNvSpPr/>
            <p:nvPr/>
          </p:nvSpPr>
          <p:spPr>
            <a:xfrm>
              <a:off x="4098575" y="4344725"/>
              <a:ext cx="850325" cy="71275"/>
            </a:xfrm>
            <a:custGeom>
              <a:avLst/>
              <a:gdLst/>
              <a:ahLst/>
              <a:cxnLst/>
              <a:rect l="l" t="t" r="r" b="b"/>
              <a:pathLst>
                <a:path w="34013" h="2851" extrusionOk="0">
                  <a:moveTo>
                    <a:pt x="1045" y="1"/>
                  </a:moveTo>
                  <a:cubicBezTo>
                    <a:pt x="475" y="1"/>
                    <a:pt x="0" y="476"/>
                    <a:pt x="0" y="1046"/>
                  </a:cubicBezTo>
                  <a:lnTo>
                    <a:pt x="0" y="1806"/>
                  </a:lnTo>
                  <a:cubicBezTo>
                    <a:pt x="0" y="2376"/>
                    <a:pt x="475" y="2851"/>
                    <a:pt x="1045" y="2851"/>
                  </a:cubicBezTo>
                  <a:lnTo>
                    <a:pt x="32968" y="2851"/>
                  </a:lnTo>
                  <a:cubicBezTo>
                    <a:pt x="33538" y="2851"/>
                    <a:pt x="34013" y="2376"/>
                    <a:pt x="34013" y="1806"/>
                  </a:cubicBezTo>
                  <a:lnTo>
                    <a:pt x="34013" y="1046"/>
                  </a:lnTo>
                  <a:cubicBezTo>
                    <a:pt x="34013" y="476"/>
                    <a:pt x="33538" y="1"/>
                    <a:pt x="32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3"/>
            <p:cNvSpPr/>
            <p:nvPr/>
          </p:nvSpPr>
          <p:spPr>
            <a:xfrm>
              <a:off x="2780350" y="3284150"/>
              <a:ext cx="666650" cy="397925"/>
            </a:xfrm>
            <a:custGeom>
              <a:avLst/>
              <a:gdLst/>
              <a:ahLst/>
              <a:cxnLst/>
              <a:rect l="l" t="t" r="r" b="b"/>
              <a:pathLst>
                <a:path w="26666" h="15917" extrusionOk="0">
                  <a:moveTo>
                    <a:pt x="23392" y="0"/>
                  </a:moveTo>
                  <a:cubicBezTo>
                    <a:pt x="23034" y="0"/>
                    <a:pt x="22670" y="78"/>
                    <a:pt x="22327" y="241"/>
                  </a:cubicBezTo>
                  <a:lnTo>
                    <a:pt x="1711" y="10470"/>
                  </a:lnTo>
                  <a:cubicBezTo>
                    <a:pt x="507" y="11040"/>
                    <a:pt x="0" y="12496"/>
                    <a:pt x="602" y="13700"/>
                  </a:cubicBezTo>
                  <a:lnTo>
                    <a:pt x="1711" y="15917"/>
                  </a:lnTo>
                  <a:lnTo>
                    <a:pt x="26666" y="3566"/>
                  </a:lnTo>
                  <a:lnTo>
                    <a:pt x="25589" y="1349"/>
                  </a:lnTo>
                  <a:cubicBezTo>
                    <a:pt x="25159" y="489"/>
                    <a:pt x="24292" y="0"/>
                    <a:pt x="2339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3"/>
            <p:cNvSpPr/>
            <p:nvPr/>
          </p:nvSpPr>
          <p:spPr>
            <a:xfrm>
              <a:off x="2823100" y="3373275"/>
              <a:ext cx="950100" cy="969100"/>
            </a:xfrm>
            <a:custGeom>
              <a:avLst/>
              <a:gdLst/>
              <a:ahLst/>
              <a:cxnLst/>
              <a:rect l="l" t="t" r="r" b="b"/>
              <a:pathLst>
                <a:path w="38004" h="38764" extrusionOk="0">
                  <a:moveTo>
                    <a:pt x="24956" y="1"/>
                  </a:moveTo>
                  <a:lnTo>
                    <a:pt x="1" y="12352"/>
                  </a:lnTo>
                  <a:lnTo>
                    <a:pt x="13048" y="38764"/>
                  </a:lnTo>
                  <a:lnTo>
                    <a:pt x="38003" y="26413"/>
                  </a:lnTo>
                  <a:lnTo>
                    <a:pt x="24956"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3"/>
            <p:cNvSpPr/>
            <p:nvPr/>
          </p:nvSpPr>
          <p:spPr>
            <a:xfrm>
              <a:off x="3149300" y="4032775"/>
              <a:ext cx="674575" cy="414925"/>
            </a:xfrm>
            <a:custGeom>
              <a:avLst/>
              <a:gdLst/>
              <a:ahLst/>
              <a:cxnLst/>
              <a:rect l="l" t="t" r="r" b="b"/>
              <a:pathLst>
                <a:path w="26983" h="16597" extrusionOk="0">
                  <a:moveTo>
                    <a:pt x="24987" y="1"/>
                  </a:moveTo>
                  <a:lnTo>
                    <a:pt x="0" y="12384"/>
                  </a:lnTo>
                  <a:lnTo>
                    <a:pt x="1425" y="15234"/>
                  </a:lnTo>
                  <a:cubicBezTo>
                    <a:pt x="1854" y="16092"/>
                    <a:pt x="2719" y="16596"/>
                    <a:pt x="3616" y="16596"/>
                  </a:cubicBezTo>
                  <a:cubicBezTo>
                    <a:pt x="3976" y="16596"/>
                    <a:pt x="4342" y="16515"/>
                    <a:pt x="4687" y="16342"/>
                  </a:cubicBezTo>
                  <a:lnTo>
                    <a:pt x="25304" y="6145"/>
                  </a:lnTo>
                  <a:cubicBezTo>
                    <a:pt x="26507" y="5543"/>
                    <a:pt x="26982" y="4086"/>
                    <a:pt x="26412" y="2883"/>
                  </a:cubicBezTo>
                  <a:lnTo>
                    <a:pt x="24987"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3"/>
            <p:cNvSpPr/>
            <p:nvPr/>
          </p:nvSpPr>
          <p:spPr>
            <a:xfrm>
              <a:off x="3043200" y="3436475"/>
              <a:ext cx="129075" cy="73150"/>
            </a:xfrm>
            <a:custGeom>
              <a:avLst/>
              <a:gdLst/>
              <a:ahLst/>
              <a:cxnLst/>
              <a:rect l="l" t="t" r="r" b="b"/>
              <a:pathLst>
                <a:path w="5163" h="2926" extrusionOk="0">
                  <a:moveTo>
                    <a:pt x="4691" y="1"/>
                  </a:moveTo>
                  <a:cubicBezTo>
                    <a:pt x="4636" y="1"/>
                    <a:pt x="4580" y="13"/>
                    <a:pt x="4529" y="38"/>
                  </a:cubicBezTo>
                  <a:lnTo>
                    <a:pt x="286" y="2160"/>
                  </a:lnTo>
                  <a:cubicBezTo>
                    <a:pt x="96" y="2255"/>
                    <a:pt x="1" y="2476"/>
                    <a:pt x="96" y="2698"/>
                  </a:cubicBezTo>
                  <a:cubicBezTo>
                    <a:pt x="165" y="2837"/>
                    <a:pt x="319" y="2925"/>
                    <a:pt x="472" y="2925"/>
                  </a:cubicBezTo>
                  <a:cubicBezTo>
                    <a:pt x="528" y="2925"/>
                    <a:pt x="583" y="2914"/>
                    <a:pt x="634" y="2888"/>
                  </a:cubicBezTo>
                  <a:lnTo>
                    <a:pt x="4878" y="766"/>
                  </a:lnTo>
                  <a:cubicBezTo>
                    <a:pt x="5099" y="671"/>
                    <a:pt x="5163" y="418"/>
                    <a:pt x="5068" y="228"/>
                  </a:cubicBezTo>
                  <a:cubicBezTo>
                    <a:pt x="4998" y="89"/>
                    <a:pt x="4844" y="1"/>
                    <a:pt x="4691" y="1"/>
                  </a:cubicBezTo>
                  <a:close/>
                </a:path>
              </a:pathLst>
            </a:custGeom>
            <a:solidFill>
              <a:srgbClr val="2524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3"/>
            <p:cNvSpPr/>
            <p:nvPr/>
          </p:nvSpPr>
          <p:spPr>
            <a:xfrm>
              <a:off x="3424825" y="4200850"/>
              <a:ext cx="148075" cy="97975"/>
            </a:xfrm>
            <a:custGeom>
              <a:avLst/>
              <a:gdLst/>
              <a:ahLst/>
              <a:cxnLst/>
              <a:rect l="l" t="t" r="r" b="b"/>
              <a:pathLst>
                <a:path w="5923" h="3919" extrusionOk="0">
                  <a:moveTo>
                    <a:pt x="4624" y="340"/>
                  </a:moveTo>
                  <a:cubicBezTo>
                    <a:pt x="4909" y="340"/>
                    <a:pt x="5194" y="498"/>
                    <a:pt x="5352" y="783"/>
                  </a:cubicBezTo>
                  <a:cubicBezTo>
                    <a:pt x="5542" y="1195"/>
                    <a:pt x="5384" y="1670"/>
                    <a:pt x="4972" y="1860"/>
                  </a:cubicBezTo>
                  <a:lnTo>
                    <a:pt x="1678" y="3507"/>
                  </a:lnTo>
                  <a:cubicBezTo>
                    <a:pt x="1562" y="3561"/>
                    <a:pt x="1440" y="3587"/>
                    <a:pt x="1320" y="3587"/>
                  </a:cubicBezTo>
                  <a:cubicBezTo>
                    <a:pt x="1018" y="3587"/>
                    <a:pt x="729" y="3422"/>
                    <a:pt x="570" y="3127"/>
                  </a:cubicBezTo>
                  <a:cubicBezTo>
                    <a:pt x="380" y="2747"/>
                    <a:pt x="538" y="2240"/>
                    <a:pt x="950" y="2050"/>
                  </a:cubicBezTo>
                  <a:lnTo>
                    <a:pt x="4244" y="403"/>
                  </a:lnTo>
                  <a:cubicBezTo>
                    <a:pt x="4370" y="372"/>
                    <a:pt x="4497" y="340"/>
                    <a:pt x="4624" y="340"/>
                  </a:cubicBezTo>
                  <a:close/>
                  <a:moveTo>
                    <a:pt x="4614" y="0"/>
                  </a:moveTo>
                  <a:cubicBezTo>
                    <a:pt x="4448" y="0"/>
                    <a:pt x="4279" y="38"/>
                    <a:pt x="4117" y="118"/>
                  </a:cubicBezTo>
                  <a:lnTo>
                    <a:pt x="823" y="1765"/>
                  </a:lnTo>
                  <a:cubicBezTo>
                    <a:pt x="253" y="2019"/>
                    <a:pt x="0" y="2715"/>
                    <a:pt x="285" y="3285"/>
                  </a:cubicBezTo>
                  <a:cubicBezTo>
                    <a:pt x="475" y="3697"/>
                    <a:pt x="887" y="3919"/>
                    <a:pt x="1330" y="3919"/>
                  </a:cubicBezTo>
                  <a:cubicBezTo>
                    <a:pt x="1488" y="3919"/>
                    <a:pt x="1678" y="3887"/>
                    <a:pt x="1837" y="3792"/>
                  </a:cubicBezTo>
                  <a:lnTo>
                    <a:pt x="5130" y="2177"/>
                  </a:lnTo>
                  <a:cubicBezTo>
                    <a:pt x="5700" y="1892"/>
                    <a:pt x="5922" y="1195"/>
                    <a:pt x="5637" y="625"/>
                  </a:cubicBezTo>
                  <a:cubicBezTo>
                    <a:pt x="5433" y="239"/>
                    <a:pt x="5034" y="0"/>
                    <a:pt x="4614" y="0"/>
                  </a:cubicBezTo>
                  <a:close/>
                </a:path>
              </a:pathLst>
            </a:custGeom>
            <a:solidFill>
              <a:srgbClr val="2524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3"/>
            <p:cNvSpPr/>
            <p:nvPr/>
          </p:nvSpPr>
          <p:spPr>
            <a:xfrm>
              <a:off x="3085150" y="3823775"/>
              <a:ext cx="149675" cy="126700"/>
            </a:xfrm>
            <a:custGeom>
              <a:avLst/>
              <a:gdLst/>
              <a:ahLst/>
              <a:cxnLst/>
              <a:rect l="l" t="t" r="r" b="b"/>
              <a:pathLst>
                <a:path w="5987" h="5068" extrusionOk="0">
                  <a:moveTo>
                    <a:pt x="3770" y="0"/>
                  </a:moveTo>
                  <a:lnTo>
                    <a:pt x="1" y="3959"/>
                  </a:lnTo>
                  <a:lnTo>
                    <a:pt x="539" y="5067"/>
                  </a:lnTo>
                  <a:lnTo>
                    <a:pt x="5986" y="4497"/>
                  </a:lnTo>
                  <a:lnTo>
                    <a:pt x="5448" y="3389"/>
                  </a:lnTo>
                  <a:lnTo>
                    <a:pt x="1711" y="3801"/>
                  </a:lnTo>
                  <a:lnTo>
                    <a:pt x="4308" y="1109"/>
                  </a:lnTo>
                  <a:lnTo>
                    <a:pt x="3770"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3"/>
            <p:cNvSpPr/>
            <p:nvPr/>
          </p:nvSpPr>
          <p:spPr>
            <a:xfrm>
              <a:off x="3259350" y="3683625"/>
              <a:ext cx="58600" cy="311975"/>
            </a:xfrm>
            <a:custGeom>
              <a:avLst/>
              <a:gdLst/>
              <a:ahLst/>
              <a:cxnLst/>
              <a:rect l="l" t="t" r="r" b="b"/>
              <a:pathLst>
                <a:path w="2344" h="12479" extrusionOk="0">
                  <a:moveTo>
                    <a:pt x="1330" y="1"/>
                  </a:moveTo>
                  <a:lnTo>
                    <a:pt x="0" y="666"/>
                  </a:lnTo>
                  <a:lnTo>
                    <a:pt x="982" y="12479"/>
                  </a:lnTo>
                  <a:lnTo>
                    <a:pt x="2344" y="11813"/>
                  </a:lnTo>
                  <a:lnTo>
                    <a:pt x="1330" y="1"/>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3"/>
            <p:cNvSpPr/>
            <p:nvPr/>
          </p:nvSpPr>
          <p:spPr>
            <a:xfrm>
              <a:off x="3342475" y="3728775"/>
              <a:ext cx="149650" cy="126700"/>
            </a:xfrm>
            <a:custGeom>
              <a:avLst/>
              <a:gdLst/>
              <a:ahLst/>
              <a:cxnLst/>
              <a:rect l="l" t="t" r="r" b="b"/>
              <a:pathLst>
                <a:path w="5986" h="5068" extrusionOk="0">
                  <a:moveTo>
                    <a:pt x="5416" y="0"/>
                  </a:moveTo>
                  <a:lnTo>
                    <a:pt x="0" y="570"/>
                  </a:lnTo>
                  <a:lnTo>
                    <a:pt x="539" y="1710"/>
                  </a:lnTo>
                  <a:lnTo>
                    <a:pt x="4276" y="1267"/>
                  </a:lnTo>
                  <a:lnTo>
                    <a:pt x="1647" y="3959"/>
                  </a:lnTo>
                  <a:lnTo>
                    <a:pt x="2217" y="5067"/>
                  </a:lnTo>
                  <a:lnTo>
                    <a:pt x="5986" y="1109"/>
                  </a:lnTo>
                  <a:lnTo>
                    <a:pt x="5416"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3"/>
            <p:cNvSpPr/>
            <p:nvPr/>
          </p:nvSpPr>
          <p:spPr>
            <a:xfrm>
              <a:off x="3644925" y="3248200"/>
              <a:ext cx="1771100" cy="341250"/>
            </a:xfrm>
            <a:custGeom>
              <a:avLst/>
              <a:gdLst/>
              <a:ahLst/>
              <a:cxnLst/>
              <a:rect l="l" t="t" r="r" b="b"/>
              <a:pathLst>
                <a:path w="70844" h="13650" extrusionOk="0">
                  <a:moveTo>
                    <a:pt x="23340" y="0"/>
                  </a:moveTo>
                  <a:cubicBezTo>
                    <a:pt x="21123" y="0"/>
                    <a:pt x="19001" y="887"/>
                    <a:pt x="17418" y="2470"/>
                  </a:cubicBezTo>
                  <a:lnTo>
                    <a:pt x="9374" y="10483"/>
                  </a:lnTo>
                  <a:cubicBezTo>
                    <a:pt x="8012" y="11876"/>
                    <a:pt x="6144" y="12668"/>
                    <a:pt x="4180" y="12668"/>
                  </a:cubicBezTo>
                  <a:lnTo>
                    <a:pt x="0" y="12668"/>
                  </a:lnTo>
                  <a:lnTo>
                    <a:pt x="0" y="13649"/>
                  </a:lnTo>
                  <a:lnTo>
                    <a:pt x="4180" y="13649"/>
                  </a:lnTo>
                  <a:cubicBezTo>
                    <a:pt x="6429" y="13649"/>
                    <a:pt x="8519" y="12794"/>
                    <a:pt x="10102" y="11211"/>
                  </a:cubicBezTo>
                  <a:lnTo>
                    <a:pt x="18146" y="3167"/>
                  </a:lnTo>
                  <a:cubicBezTo>
                    <a:pt x="19571" y="1726"/>
                    <a:pt x="21456" y="1006"/>
                    <a:pt x="23344" y="1006"/>
                  </a:cubicBezTo>
                  <a:cubicBezTo>
                    <a:pt x="25232" y="1006"/>
                    <a:pt x="27125" y="1726"/>
                    <a:pt x="28566" y="3167"/>
                  </a:cubicBezTo>
                  <a:lnTo>
                    <a:pt x="32841" y="7474"/>
                  </a:lnTo>
                  <a:cubicBezTo>
                    <a:pt x="34424" y="9057"/>
                    <a:pt x="36546" y="9912"/>
                    <a:pt x="38763" y="9912"/>
                  </a:cubicBezTo>
                  <a:cubicBezTo>
                    <a:pt x="41011" y="9912"/>
                    <a:pt x="43102" y="9057"/>
                    <a:pt x="44685" y="7474"/>
                  </a:cubicBezTo>
                  <a:cubicBezTo>
                    <a:pt x="46079" y="6081"/>
                    <a:pt x="47947" y="5320"/>
                    <a:pt x="49910" y="5320"/>
                  </a:cubicBezTo>
                  <a:cubicBezTo>
                    <a:pt x="51874" y="5320"/>
                    <a:pt x="53711" y="6081"/>
                    <a:pt x="55104" y="7474"/>
                  </a:cubicBezTo>
                  <a:lnTo>
                    <a:pt x="55706" y="8076"/>
                  </a:lnTo>
                  <a:cubicBezTo>
                    <a:pt x="57337" y="9707"/>
                    <a:pt x="59482" y="10522"/>
                    <a:pt x="61628" y="10522"/>
                  </a:cubicBezTo>
                  <a:cubicBezTo>
                    <a:pt x="63774" y="10522"/>
                    <a:pt x="65919" y="9707"/>
                    <a:pt x="67550" y="8076"/>
                  </a:cubicBezTo>
                  <a:lnTo>
                    <a:pt x="70844" y="4782"/>
                  </a:lnTo>
                  <a:lnTo>
                    <a:pt x="70147" y="4054"/>
                  </a:lnTo>
                  <a:lnTo>
                    <a:pt x="66853" y="7379"/>
                  </a:lnTo>
                  <a:cubicBezTo>
                    <a:pt x="65412" y="8804"/>
                    <a:pt x="63528" y="9517"/>
                    <a:pt x="61644" y="9517"/>
                  </a:cubicBezTo>
                  <a:cubicBezTo>
                    <a:pt x="59760" y="9517"/>
                    <a:pt x="57875" y="8804"/>
                    <a:pt x="56434" y="7379"/>
                  </a:cubicBezTo>
                  <a:lnTo>
                    <a:pt x="55833" y="6746"/>
                  </a:lnTo>
                  <a:cubicBezTo>
                    <a:pt x="54249" y="5194"/>
                    <a:pt x="52127" y="4307"/>
                    <a:pt x="49910" y="4307"/>
                  </a:cubicBezTo>
                  <a:cubicBezTo>
                    <a:pt x="47662" y="4307"/>
                    <a:pt x="45572" y="5194"/>
                    <a:pt x="43988" y="6777"/>
                  </a:cubicBezTo>
                  <a:cubicBezTo>
                    <a:pt x="42547" y="8202"/>
                    <a:pt x="40663" y="8915"/>
                    <a:pt x="38779" y="8915"/>
                  </a:cubicBezTo>
                  <a:cubicBezTo>
                    <a:pt x="36894" y="8915"/>
                    <a:pt x="35010" y="8202"/>
                    <a:pt x="33569" y="6777"/>
                  </a:cubicBezTo>
                  <a:lnTo>
                    <a:pt x="29262" y="2470"/>
                  </a:lnTo>
                  <a:cubicBezTo>
                    <a:pt x="27679" y="887"/>
                    <a:pt x="25589" y="0"/>
                    <a:pt x="23340"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3"/>
            <p:cNvSpPr/>
            <p:nvPr/>
          </p:nvSpPr>
          <p:spPr>
            <a:xfrm>
              <a:off x="4161125" y="3203850"/>
              <a:ext cx="114025" cy="114025"/>
            </a:xfrm>
            <a:custGeom>
              <a:avLst/>
              <a:gdLst/>
              <a:ahLst/>
              <a:cxnLst/>
              <a:rect l="l" t="t" r="r" b="b"/>
              <a:pathLst>
                <a:path w="4561" h="4561" extrusionOk="0">
                  <a:moveTo>
                    <a:pt x="2280" y="349"/>
                  </a:moveTo>
                  <a:cubicBezTo>
                    <a:pt x="3325" y="349"/>
                    <a:pt x="4212" y="1204"/>
                    <a:pt x="4212" y="2281"/>
                  </a:cubicBezTo>
                  <a:cubicBezTo>
                    <a:pt x="4212" y="3358"/>
                    <a:pt x="3325" y="4213"/>
                    <a:pt x="2280" y="4213"/>
                  </a:cubicBezTo>
                  <a:cubicBezTo>
                    <a:pt x="1204" y="4213"/>
                    <a:pt x="317" y="3358"/>
                    <a:pt x="317" y="2281"/>
                  </a:cubicBezTo>
                  <a:cubicBezTo>
                    <a:pt x="317" y="1204"/>
                    <a:pt x="1204" y="349"/>
                    <a:pt x="2280" y="349"/>
                  </a:cubicBezTo>
                  <a:close/>
                  <a:moveTo>
                    <a:pt x="2280" y="1"/>
                  </a:moveTo>
                  <a:cubicBezTo>
                    <a:pt x="1014" y="1"/>
                    <a:pt x="0" y="1014"/>
                    <a:pt x="0" y="2281"/>
                  </a:cubicBezTo>
                  <a:cubicBezTo>
                    <a:pt x="0" y="3548"/>
                    <a:pt x="1014" y="4561"/>
                    <a:pt x="2280" y="4561"/>
                  </a:cubicBezTo>
                  <a:cubicBezTo>
                    <a:pt x="3516" y="4561"/>
                    <a:pt x="4561" y="3548"/>
                    <a:pt x="4561" y="2281"/>
                  </a:cubicBezTo>
                  <a:cubicBezTo>
                    <a:pt x="4561" y="1014"/>
                    <a:pt x="3516" y="1"/>
                    <a:pt x="2280"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3"/>
            <p:cNvSpPr/>
            <p:nvPr/>
          </p:nvSpPr>
          <p:spPr>
            <a:xfrm>
              <a:off x="4571225" y="3445325"/>
              <a:ext cx="75250" cy="76025"/>
            </a:xfrm>
            <a:custGeom>
              <a:avLst/>
              <a:gdLst/>
              <a:ahLst/>
              <a:cxnLst/>
              <a:rect l="l" t="t" r="r" b="b"/>
              <a:pathLst>
                <a:path w="3010" h="3041" extrusionOk="0">
                  <a:moveTo>
                    <a:pt x="1489" y="349"/>
                  </a:moveTo>
                  <a:cubicBezTo>
                    <a:pt x="2154" y="349"/>
                    <a:pt x="2661" y="887"/>
                    <a:pt x="2661" y="1521"/>
                  </a:cubicBezTo>
                  <a:cubicBezTo>
                    <a:pt x="2661" y="2186"/>
                    <a:pt x="2154" y="2693"/>
                    <a:pt x="1489" y="2693"/>
                  </a:cubicBezTo>
                  <a:cubicBezTo>
                    <a:pt x="856" y="2693"/>
                    <a:pt x="318" y="2186"/>
                    <a:pt x="318" y="1521"/>
                  </a:cubicBezTo>
                  <a:cubicBezTo>
                    <a:pt x="318" y="887"/>
                    <a:pt x="856" y="349"/>
                    <a:pt x="1489" y="349"/>
                  </a:cubicBezTo>
                  <a:close/>
                  <a:moveTo>
                    <a:pt x="1489" y="1"/>
                  </a:moveTo>
                  <a:cubicBezTo>
                    <a:pt x="666" y="1"/>
                    <a:pt x="1" y="697"/>
                    <a:pt x="1" y="1521"/>
                  </a:cubicBezTo>
                  <a:cubicBezTo>
                    <a:pt x="1" y="2376"/>
                    <a:pt x="666" y="3041"/>
                    <a:pt x="1489" y="3041"/>
                  </a:cubicBezTo>
                  <a:cubicBezTo>
                    <a:pt x="2344" y="3041"/>
                    <a:pt x="3009" y="2376"/>
                    <a:pt x="3009" y="1521"/>
                  </a:cubicBezTo>
                  <a:cubicBezTo>
                    <a:pt x="3009" y="697"/>
                    <a:pt x="2344" y="1"/>
                    <a:pt x="1489"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3"/>
            <p:cNvSpPr/>
            <p:nvPr/>
          </p:nvSpPr>
          <p:spPr>
            <a:xfrm>
              <a:off x="5119100" y="3445325"/>
              <a:ext cx="105325" cy="105325"/>
            </a:xfrm>
            <a:custGeom>
              <a:avLst/>
              <a:gdLst/>
              <a:ahLst/>
              <a:cxnLst/>
              <a:rect l="l" t="t" r="r" b="b"/>
              <a:pathLst>
                <a:path w="4213" h="4213" extrusionOk="0">
                  <a:moveTo>
                    <a:pt x="2123" y="349"/>
                  </a:moveTo>
                  <a:cubicBezTo>
                    <a:pt x="3073" y="349"/>
                    <a:pt x="3864" y="1141"/>
                    <a:pt x="3864" y="2122"/>
                  </a:cubicBezTo>
                  <a:cubicBezTo>
                    <a:pt x="3864" y="3073"/>
                    <a:pt x="3073" y="3864"/>
                    <a:pt x="2123" y="3864"/>
                  </a:cubicBezTo>
                  <a:cubicBezTo>
                    <a:pt x="1141" y="3864"/>
                    <a:pt x="349" y="3073"/>
                    <a:pt x="349" y="2122"/>
                  </a:cubicBezTo>
                  <a:cubicBezTo>
                    <a:pt x="349" y="1141"/>
                    <a:pt x="1141" y="349"/>
                    <a:pt x="2123" y="349"/>
                  </a:cubicBezTo>
                  <a:close/>
                  <a:moveTo>
                    <a:pt x="2123" y="1"/>
                  </a:moveTo>
                  <a:cubicBezTo>
                    <a:pt x="951" y="1"/>
                    <a:pt x="1" y="951"/>
                    <a:pt x="1" y="2122"/>
                  </a:cubicBezTo>
                  <a:cubicBezTo>
                    <a:pt x="1" y="3263"/>
                    <a:pt x="951" y="4213"/>
                    <a:pt x="2123" y="4213"/>
                  </a:cubicBezTo>
                  <a:cubicBezTo>
                    <a:pt x="3263" y="4213"/>
                    <a:pt x="4213" y="3263"/>
                    <a:pt x="4213" y="2122"/>
                  </a:cubicBezTo>
                  <a:cubicBezTo>
                    <a:pt x="4213" y="951"/>
                    <a:pt x="3263" y="1"/>
                    <a:pt x="2123"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3"/>
            <p:cNvSpPr/>
            <p:nvPr/>
          </p:nvSpPr>
          <p:spPr>
            <a:xfrm>
              <a:off x="5355050" y="3305975"/>
              <a:ext cx="105325" cy="105325"/>
            </a:xfrm>
            <a:custGeom>
              <a:avLst/>
              <a:gdLst/>
              <a:ahLst/>
              <a:cxnLst/>
              <a:rect l="l" t="t" r="r" b="b"/>
              <a:pathLst>
                <a:path w="4213" h="4213" extrusionOk="0">
                  <a:moveTo>
                    <a:pt x="2090" y="349"/>
                  </a:moveTo>
                  <a:cubicBezTo>
                    <a:pt x="3072" y="349"/>
                    <a:pt x="3864" y="1141"/>
                    <a:pt x="3864" y="2123"/>
                  </a:cubicBezTo>
                  <a:cubicBezTo>
                    <a:pt x="3864" y="3073"/>
                    <a:pt x="3072" y="3865"/>
                    <a:pt x="2090" y="3865"/>
                  </a:cubicBezTo>
                  <a:cubicBezTo>
                    <a:pt x="1140" y="3865"/>
                    <a:pt x="349" y="3073"/>
                    <a:pt x="349" y="2091"/>
                  </a:cubicBezTo>
                  <a:cubicBezTo>
                    <a:pt x="349" y="1141"/>
                    <a:pt x="1140" y="349"/>
                    <a:pt x="2090" y="349"/>
                  </a:cubicBezTo>
                  <a:close/>
                  <a:moveTo>
                    <a:pt x="2090" y="1"/>
                  </a:moveTo>
                  <a:cubicBezTo>
                    <a:pt x="950" y="1"/>
                    <a:pt x="0" y="951"/>
                    <a:pt x="0" y="2123"/>
                  </a:cubicBezTo>
                  <a:cubicBezTo>
                    <a:pt x="0" y="3263"/>
                    <a:pt x="950" y="4213"/>
                    <a:pt x="2090" y="4213"/>
                  </a:cubicBezTo>
                  <a:cubicBezTo>
                    <a:pt x="3262" y="4213"/>
                    <a:pt x="4212" y="3263"/>
                    <a:pt x="4212" y="2123"/>
                  </a:cubicBezTo>
                  <a:cubicBezTo>
                    <a:pt x="4212" y="951"/>
                    <a:pt x="3262" y="1"/>
                    <a:pt x="2090"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3"/>
            <p:cNvSpPr/>
            <p:nvPr/>
          </p:nvSpPr>
          <p:spPr>
            <a:xfrm>
              <a:off x="5377200" y="3328150"/>
              <a:ext cx="61000" cy="61000"/>
            </a:xfrm>
            <a:custGeom>
              <a:avLst/>
              <a:gdLst/>
              <a:ahLst/>
              <a:cxnLst/>
              <a:rect l="l" t="t" r="r" b="b"/>
              <a:pathLst>
                <a:path w="2440" h="2440" extrusionOk="0">
                  <a:moveTo>
                    <a:pt x="1204" y="1"/>
                  </a:moveTo>
                  <a:cubicBezTo>
                    <a:pt x="539" y="1"/>
                    <a:pt x="1" y="539"/>
                    <a:pt x="1" y="1204"/>
                  </a:cubicBezTo>
                  <a:cubicBezTo>
                    <a:pt x="1" y="1901"/>
                    <a:pt x="539" y="2439"/>
                    <a:pt x="1204" y="2439"/>
                  </a:cubicBezTo>
                  <a:cubicBezTo>
                    <a:pt x="1869" y="2439"/>
                    <a:pt x="2439" y="1901"/>
                    <a:pt x="2439" y="1204"/>
                  </a:cubicBezTo>
                  <a:cubicBezTo>
                    <a:pt x="2439" y="539"/>
                    <a:pt x="1869" y="1"/>
                    <a:pt x="1204"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3"/>
            <p:cNvSpPr/>
            <p:nvPr/>
          </p:nvSpPr>
          <p:spPr>
            <a:xfrm>
              <a:off x="3592650" y="3524500"/>
              <a:ext cx="104550" cy="105325"/>
            </a:xfrm>
            <a:custGeom>
              <a:avLst/>
              <a:gdLst/>
              <a:ahLst/>
              <a:cxnLst/>
              <a:rect l="l" t="t" r="r" b="b"/>
              <a:pathLst>
                <a:path w="4182" h="4213" extrusionOk="0">
                  <a:moveTo>
                    <a:pt x="2091" y="349"/>
                  </a:moveTo>
                  <a:cubicBezTo>
                    <a:pt x="3073" y="349"/>
                    <a:pt x="3864" y="1109"/>
                    <a:pt x="3864" y="2091"/>
                  </a:cubicBezTo>
                  <a:cubicBezTo>
                    <a:pt x="3864" y="3072"/>
                    <a:pt x="3073" y="3864"/>
                    <a:pt x="2091" y="3864"/>
                  </a:cubicBezTo>
                  <a:cubicBezTo>
                    <a:pt x="1141" y="3864"/>
                    <a:pt x="349" y="3072"/>
                    <a:pt x="349" y="2091"/>
                  </a:cubicBezTo>
                  <a:cubicBezTo>
                    <a:pt x="349" y="1141"/>
                    <a:pt x="1109" y="349"/>
                    <a:pt x="2091" y="349"/>
                  </a:cubicBezTo>
                  <a:close/>
                  <a:moveTo>
                    <a:pt x="2091" y="1"/>
                  </a:moveTo>
                  <a:cubicBezTo>
                    <a:pt x="951" y="1"/>
                    <a:pt x="1" y="951"/>
                    <a:pt x="1" y="2091"/>
                  </a:cubicBezTo>
                  <a:cubicBezTo>
                    <a:pt x="1" y="3262"/>
                    <a:pt x="951" y="4213"/>
                    <a:pt x="2091" y="4213"/>
                  </a:cubicBezTo>
                  <a:cubicBezTo>
                    <a:pt x="3263" y="4213"/>
                    <a:pt x="4181" y="3262"/>
                    <a:pt x="4181" y="2091"/>
                  </a:cubicBezTo>
                  <a:cubicBezTo>
                    <a:pt x="4181" y="951"/>
                    <a:pt x="3263" y="1"/>
                    <a:pt x="2091"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3"/>
            <p:cNvSpPr/>
            <p:nvPr/>
          </p:nvSpPr>
          <p:spPr>
            <a:xfrm>
              <a:off x="3614825" y="3546675"/>
              <a:ext cx="61000" cy="60975"/>
            </a:xfrm>
            <a:custGeom>
              <a:avLst/>
              <a:gdLst/>
              <a:ahLst/>
              <a:cxnLst/>
              <a:rect l="l" t="t" r="r" b="b"/>
              <a:pathLst>
                <a:path w="2440" h="2439" extrusionOk="0">
                  <a:moveTo>
                    <a:pt x="1204" y="0"/>
                  </a:moveTo>
                  <a:cubicBezTo>
                    <a:pt x="539" y="0"/>
                    <a:pt x="1" y="539"/>
                    <a:pt x="1" y="1204"/>
                  </a:cubicBezTo>
                  <a:cubicBezTo>
                    <a:pt x="1" y="1900"/>
                    <a:pt x="539" y="2439"/>
                    <a:pt x="1204" y="2439"/>
                  </a:cubicBezTo>
                  <a:cubicBezTo>
                    <a:pt x="1869" y="2439"/>
                    <a:pt x="2439" y="1900"/>
                    <a:pt x="2439" y="1204"/>
                  </a:cubicBezTo>
                  <a:cubicBezTo>
                    <a:pt x="2439" y="539"/>
                    <a:pt x="1869" y="0"/>
                    <a:pt x="1204"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3"/>
            <p:cNvSpPr/>
            <p:nvPr/>
          </p:nvSpPr>
          <p:spPr>
            <a:xfrm>
              <a:off x="4880000" y="2948925"/>
              <a:ext cx="173425" cy="24550"/>
            </a:xfrm>
            <a:custGeom>
              <a:avLst/>
              <a:gdLst/>
              <a:ahLst/>
              <a:cxnLst/>
              <a:rect l="l" t="t" r="r" b="b"/>
              <a:pathLst>
                <a:path w="6937" h="982" extrusionOk="0">
                  <a:moveTo>
                    <a:pt x="507" y="0"/>
                  </a:moveTo>
                  <a:cubicBezTo>
                    <a:pt x="222" y="0"/>
                    <a:pt x="1" y="222"/>
                    <a:pt x="1" y="507"/>
                  </a:cubicBezTo>
                  <a:cubicBezTo>
                    <a:pt x="1" y="760"/>
                    <a:pt x="222" y="982"/>
                    <a:pt x="507" y="982"/>
                  </a:cubicBezTo>
                  <a:lnTo>
                    <a:pt x="6430" y="982"/>
                  </a:lnTo>
                  <a:cubicBezTo>
                    <a:pt x="6715" y="982"/>
                    <a:pt x="6936" y="760"/>
                    <a:pt x="6936" y="507"/>
                  </a:cubicBezTo>
                  <a:cubicBezTo>
                    <a:pt x="6936" y="222"/>
                    <a:pt x="6715" y="0"/>
                    <a:pt x="6430"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3"/>
            <p:cNvSpPr/>
            <p:nvPr/>
          </p:nvSpPr>
          <p:spPr>
            <a:xfrm>
              <a:off x="5108025" y="2948925"/>
              <a:ext cx="81575" cy="24550"/>
            </a:xfrm>
            <a:custGeom>
              <a:avLst/>
              <a:gdLst/>
              <a:ahLst/>
              <a:cxnLst/>
              <a:rect l="l" t="t" r="r" b="b"/>
              <a:pathLst>
                <a:path w="3263" h="982" extrusionOk="0">
                  <a:moveTo>
                    <a:pt x="507" y="0"/>
                  </a:moveTo>
                  <a:cubicBezTo>
                    <a:pt x="222" y="0"/>
                    <a:pt x="0" y="222"/>
                    <a:pt x="0" y="507"/>
                  </a:cubicBezTo>
                  <a:cubicBezTo>
                    <a:pt x="0" y="760"/>
                    <a:pt x="222" y="982"/>
                    <a:pt x="507" y="982"/>
                  </a:cubicBezTo>
                  <a:lnTo>
                    <a:pt x="2756" y="982"/>
                  </a:lnTo>
                  <a:cubicBezTo>
                    <a:pt x="3041" y="982"/>
                    <a:pt x="3262" y="760"/>
                    <a:pt x="3262" y="507"/>
                  </a:cubicBezTo>
                  <a:cubicBezTo>
                    <a:pt x="3262" y="222"/>
                    <a:pt x="3041" y="0"/>
                    <a:pt x="2756"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3"/>
            <p:cNvSpPr/>
            <p:nvPr/>
          </p:nvSpPr>
          <p:spPr>
            <a:xfrm>
              <a:off x="5300425" y="2948925"/>
              <a:ext cx="58600" cy="24550"/>
            </a:xfrm>
            <a:custGeom>
              <a:avLst/>
              <a:gdLst/>
              <a:ahLst/>
              <a:cxnLst/>
              <a:rect l="l" t="t" r="r" b="b"/>
              <a:pathLst>
                <a:path w="2344" h="982" extrusionOk="0">
                  <a:moveTo>
                    <a:pt x="507" y="0"/>
                  </a:moveTo>
                  <a:cubicBezTo>
                    <a:pt x="222" y="0"/>
                    <a:pt x="0" y="222"/>
                    <a:pt x="0" y="507"/>
                  </a:cubicBezTo>
                  <a:cubicBezTo>
                    <a:pt x="0" y="760"/>
                    <a:pt x="222" y="982"/>
                    <a:pt x="507" y="982"/>
                  </a:cubicBezTo>
                  <a:lnTo>
                    <a:pt x="1837" y="982"/>
                  </a:lnTo>
                  <a:cubicBezTo>
                    <a:pt x="2122" y="982"/>
                    <a:pt x="2344" y="760"/>
                    <a:pt x="2344" y="507"/>
                  </a:cubicBezTo>
                  <a:cubicBezTo>
                    <a:pt x="2344" y="222"/>
                    <a:pt x="2122" y="0"/>
                    <a:pt x="1837"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3"/>
            <p:cNvSpPr/>
            <p:nvPr/>
          </p:nvSpPr>
          <p:spPr>
            <a:xfrm>
              <a:off x="5127025" y="3021750"/>
              <a:ext cx="197950" cy="25375"/>
            </a:xfrm>
            <a:custGeom>
              <a:avLst/>
              <a:gdLst/>
              <a:ahLst/>
              <a:cxnLst/>
              <a:rect l="l" t="t" r="r" b="b"/>
              <a:pathLst>
                <a:path w="7918" h="1015" extrusionOk="0">
                  <a:moveTo>
                    <a:pt x="507" y="1"/>
                  </a:moveTo>
                  <a:cubicBezTo>
                    <a:pt x="222" y="1"/>
                    <a:pt x="1" y="222"/>
                    <a:pt x="1" y="508"/>
                  </a:cubicBezTo>
                  <a:cubicBezTo>
                    <a:pt x="1" y="793"/>
                    <a:pt x="222" y="1014"/>
                    <a:pt x="507" y="1014"/>
                  </a:cubicBezTo>
                  <a:lnTo>
                    <a:pt x="7443" y="1014"/>
                  </a:lnTo>
                  <a:cubicBezTo>
                    <a:pt x="7696" y="1014"/>
                    <a:pt x="7918" y="793"/>
                    <a:pt x="7918" y="508"/>
                  </a:cubicBezTo>
                  <a:cubicBezTo>
                    <a:pt x="7918" y="222"/>
                    <a:pt x="7696" y="1"/>
                    <a:pt x="7443"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3"/>
            <p:cNvSpPr/>
            <p:nvPr/>
          </p:nvSpPr>
          <p:spPr>
            <a:xfrm>
              <a:off x="3979025" y="3617125"/>
              <a:ext cx="119575" cy="24575"/>
            </a:xfrm>
            <a:custGeom>
              <a:avLst/>
              <a:gdLst/>
              <a:ahLst/>
              <a:cxnLst/>
              <a:rect l="l" t="t" r="r" b="b"/>
              <a:pathLst>
                <a:path w="4783" h="983" extrusionOk="0">
                  <a:moveTo>
                    <a:pt x="507" y="1"/>
                  </a:moveTo>
                  <a:cubicBezTo>
                    <a:pt x="222" y="1"/>
                    <a:pt x="0" y="222"/>
                    <a:pt x="0" y="508"/>
                  </a:cubicBezTo>
                  <a:cubicBezTo>
                    <a:pt x="0" y="761"/>
                    <a:pt x="222" y="983"/>
                    <a:pt x="507" y="983"/>
                  </a:cubicBezTo>
                  <a:lnTo>
                    <a:pt x="4307" y="983"/>
                  </a:lnTo>
                  <a:cubicBezTo>
                    <a:pt x="4561" y="983"/>
                    <a:pt x="4782" y="761"/>
                    <a:pt x="4782" y="508"/>
                  </a:cubicBezTo>
                  <a:cubicBezTo>
                    <a:pt x="4782" y="222"/>
                    <a:pt x="4561" y="1"/>
                    <a:pt x="4307"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3"/>
            <p:cNvSpPr/>
            <p:nvPr/>
          </p:nvSpPr>
          <p:spPr>
            <a:xfrm>
              <a:off x="4148450" y="3617125"/>
              <a:ext cx="50700" cy="24575"/>
            </a:xfrm>
            <a:custGeom>
              <a:avLst/>
              <a:gdLst/>
              <a:ahLst/>
              <a:cxnLst/>
              <a:rect l="l" t="t" r="r" b="b"/>
              <a:pathLst>
                <a:path w="2028" h="983" extrusionOk="0">
                  <a:moveTo>
                    <a:pt x="507" y="1"/>
                  </a:moveTo>
                  <a:cubicBezTo>
                    <a:pt x="222" y="1"/>
                    <a:pt x="1" y="222"/>
                    <a:pt x="1" y="508"/>
                  </a:cubicBezTo>
                  <a:cubicBezTo>
                    <a:pt x="1" y="761"/>
                    <a:pt x="222" y="983"/>
                    <a:pt x="507" y="983"/>
                  </a:cubicBezTo>
                  <a:lnTo>
                    <a:pt x="1521" y="983"/>
                  </a:lnTo>
                  <a:cubicBezTo>
                    <a:pt x="1806" y="983"/>
                    <a:pt x="2027" y="761"/>
                    <a:pt x="2027" y="508"/>
                  </a:cubicBezTo>
                  <a:cubicBezTo>
                    <a:pt x="2027" y="222"/>
                    <a:pt x="1806" y="1"/>
                    <a:pt x="1521"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3"/>
            <p:cNvSpPr/>
            <p:nvPr/>
          </p:nvSpPr>
          <p:spPr>
            <a:xfrm>
              <a:off x="4750175" y="3617125"/>
              <a:ext cx="136975" cy="24575"/>
            </a:xfrm>
            <a:custGeom>
              <a:avLst/>
              <a:gdLst/>
              <a:ahLst/>
              <a:cxnLst/>
              <a:rect l="l" t="t" r="r" b="b"/>
              <a:pathLst>
                <a:path w="5479" h="983" extrusionOk="0">
                  <a:moveTo>
                    <a:pt x="475" y="1"/>
                  </a:moveTo>
                  <a:cubicBezTo>
                    <a:pt x="222" y="1"/>
                    <a:pt x="0" y="222"/>
                    <a:pt x="0" y="508"/>
                  </a:cubicBezTo>
                  <a:cubicBezTo>
                    <a:pt x="0" y="761"/>
                    <a:pt x="222" y="983"/>
                    <a:pt x="475" y="983"/>
                  </a:cubicBezTo>
                  <a:lnTo>
                    <a:pt x="4972" y="983"/>
                  </a:lnTo>
                  <a:cubicBezTo>
                    <a:pt x="5257" y="983"/>
                    <a:pt x="5479" y="761"/>
                    <a:pt x="5479" y="508"/>
                  </a:cubicBezTo>
                  <a:cubicBezTo>
                    <a:pt x="5479" y="222"/>
                    <a:pt x="5257" y="1"/>
                    <a:pt x="497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3"/>
            <p:cNvSpPr/>
            <p:nvPr/>
          </p:nvSpPr>
          <p:spPr>
            <a:xfrm>
              <a:off x="4933850" y="3617125"/>
              <a:ext cx="58600" cy="24575"/>
            </a:xfrm>
            <a:custGeom>
              <a:avLst/>
              <a:gdLst/>
              <a:ahLst/>
              <a:cxnLst/>
              <a:rect l="l" t="t" r="r" b="b"/>
              <a:pathLst>
                <a:path w="2344" h="983" extrusionOk="0">
                  <a:moveTo>
                    <a:pt x="507" y="1"/>
                  </a:moveTo>
                  <a:cubicBezTo>
                    <a:pt x="222" y="1"/>
                    <a:pt x="0" y="222"/>
                    <a:pt x="0" y="508"/>
                  </a:cubicBezTo>
                  <a:cubicBezTo>
                    <a:pt x="0" y="761"/>
                    <a:pt x="222" y="983"/>
                    <a:pt x="507" y="983"/>
                  </a:cubicBezTo>
                  <a:lnTo>
                    <a:pt x="1837" y="983"/>
                  </a:lnTo>
                  <a:cubicBezTo>
                    <a:pt x="2122" y="983"/>
                    <a:pt x="2344" y="761"/>
                    <a:pt x="2344" y="508"/>
                  </a:cubicBezTo>
                  <a:cubicBezTo>
                    <a:pt x="2344" y="222"/>
                    <a:pt x="2122" y="1"/>
                    <a:pt x="18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3"/>
            <p:cNvSpPr/>
            <p:nvPr/>
          </p:nvSpPr>
          <p:spPr>
            <a:xfrm>
              <a:off x="5163450" y="3617125"/>
              <a:ext cx="73650" cy="24575"/>
            </a:xfrm>
            <a:custGeom>
              <a:avLst/>
              <a:gdLst/>
              <a:ahLst/>
              <a:cxnLst/>
              <a:rect l="l" t="t" r="r" b="b"/>
              <a:pathLst>
                <a:path w="2946" h="983" extrusionOk="0">
                  <a:moveTo>
                    <a:pt x="507" y="1"/>
                  </a:moveTo>
                  <a:cubicBezTo>
                    <a:pt x="222" y="1"/>
                    <a:pt x="0" y="222"/>
                    <a:pt x="0" y="508"/>
                  </a:cubicBezTo>
                  <a:cubicBezTo>
                    <a:pt x="0" y="761"/>
                    <a:pt x="222" y="983"/>
                    <a:pt x="507" y="983"/>
                  </a:cubicBezTo>
                  <a:lnTo>
                    <a:pt x="2439" y="983"/>
                  </a:lnTo>
                  <a:cubicBezTo>
                    <a:pt x="2724" y="983"/>
                    <a:pt x="2946" y="761"/>
                    <a:pt x="2946" y="508"/>
                  </a:cubicBezTo>
                  <a:cubicBezTo>
                    <a:pt x="2946" y="222"/>
                    <a:pt x="2724" y="1"/>
                    <a:pt x="243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3"/>
            <p:cNvSpPr/>
            <p:nvPr/>
          </p:nvSpPr>
          <p:spPr>
            <a:xfrm>
              <a:off x="3676575" y="2937825"/>
              <a:ext cx="139375" cy="25375"/>
            </a:xfrm>
            <a:custGeom>
              <a:avLst/>
              <a:gdLst/>
              <a:ahLst/>
              <a:cxnLst/>
              <a:rect l="l" t="t" r="r" b="b"/>
              <a:pathLst>
                <a:path w="5575" h="1015" extrusionOk="0">
                  <a:moveTo>
                    <a:pt x="507" y="1"/>
                  </a:moveTo>
                  <a:cubicBezTo>
                    <a:pt x="222" y="1"/>
                    <a:pt x="1" y="254"/>
                    <a:pt x="1" y="508"/>
                  </a:cubicBezTo>
                  <a:cubicBezTo>
                    <a:pt x="1" y="793"/>
                    <a:pt x="222" y="1014"/>
                    <a:pt x="507" y="1014"/>
                  </a:cubicBezTo>
                  <a:lnTo>
                    <a:pt x="5068" y="1014"/>
                  </a:lnTo>
                  <a:cubicBezTo>
                    <a:pt x="5321" y="1014"/>
                    <a:pt x="5575" y="793"/>
                    <a:pt x="5543" y="508"/>
                  </a:cubicBezTo>
                  <a:cubicBezTo>
                    <a:pt x="5543" y="223"/>
                    <a:pt x="5321" y="1"/>
                    <a:pt x="5068"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3"/>
            <p:cNvSpPr/>
            <p:nvPr/>
          </p:nvSpPr>
          <p:spPr>
            <a:xfrm>
              <a:off x="3852350" y="2937825"/>
              <a:ext cx="68100" cy="25375"/>
            </a:xfrm>
            <a:custGeom>
              <a:avLst/>
              <a:gdLst/>
              <a:ahLst/>
              <a:cxnLst/>
              <a:rect l="l" t="t" r="r" b="b"/>
              <a:pathLst>
                <a:path w="2724" h="1015" extrusionOk="0">
                  <a:moveTo>
                    <a:pt x="507" y="1"/>
                  </a:moveTo>
                  <a:cubicBezTo>
                    <a:pt x="222" y="1"/>
                    <a:pt x="0" y="254"/>
                    <a:pt x="0" y="508"/>
                  </a:cubicBezTo>
                  <a:cubicBezTo>
                    <a:pt x="0" y="793"/>
                    <a:pt x="222" y="1014"/>
                    <a:pt x="507" y="1014"/>
                  </a:cubicBezTo>
                  <a:lnTo>
                    <a:pt x="2217" y="1014"/>
                  </a:lnTo>
                  <a:cubicBezTo>
                    <a:pt x="2502" y="1014"/>
                    <a:pt x="2724" y="793"/>
                    <a:pt x="2724" y="508"/>
                  </a:cubicBezTo>
                  <a:cubicBezTo>
                    <a:pt x="2724" y="223"/>
                    <a:pt x="2502" y="1"/>
                    <a:pt x="2217"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3"/>
            <p:cNvSpPr/>
            <p:nvPr/>
          </p:nvSpPr>
          <p:spPr>
            <a:xfrm>
              <a:off x="2966400" y="2846400"/>
              <a:ext cx="266050" cy="531650"/>
            </a:xfrm>
            <a:custGeom>
              <a:avLst/>
              <a:gdLst/>
              <a:ahLst/>
              <a:cxnLst/>
              <a:rect l="l" t="t" r="r" b="b"/>
              <a:pathLst>
                <a:path w="10642" h="21266" extrusionOk="0">
                  <a:moveTo>
                    <a:pt x="191" y="0"/>
                  </a:moveTo>
                  <a:cubicBezTo>
                    <a:pt x="143" y="0"/>
                    <a:pt x="96" y="16"/>
                    <a:pt x="64" y="48"/>
                  </a:cubicBezTo>
                  <a:cubicBezTo>
                    <a:pt x="1" y="111"/>
                    <a:pt x="1" y="238"/>
                    <a:pt x="64" y="301"/>
                  </a:cubicBezTo>
                  <a:lnTo>
                    <a:pt x="10293" y="10530"/>
                  </a:lnTo>
                  <a:lnTo>
                    <a:pt x="10293" y="21076"/>
                  </a:lnTo>
                  <a:cubicBezTo>
                    <a:pt x="10293" y="21171"/>
                    <a:pt x="10388" y="21266"/>
                    <a:pt x="10483" y="21266"/>
                  </a:cubicBezTo>
                  <a:cubicBezTo>
                    <a:pt x="10546" y="21266"/>
                    <a:pt x="10641" y="21171"/>
                    <a:pt x="10641" y="21076"/>
                  </a:cubicBezTo>
                  <a:lnTo>
                    <a:pt x="10641" y="10435"/>
                  </a:lnTo>
                  <a:cubicBezTo>
                    <a:pt x="10641" y="10403"/>
                    <a:pt x="10610" y="10372"/>
                    <a:pt x="10578" y="10340"/>
                  </a:cubicBezTo>
                  <a:lnTo>
                    <a:pt x="317" y="48"/>
                  </a:lnTo>
                  <a:cubicBezTo>
                    <a:pt x="286" y="16"/>
                    <a:pt x="238" y="0"/>
                    <a:pt x="19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3"/>
            <p:cNvSpPr/>
            <p:nvPr/>
          </p:nvSpPr>
          <p:spPr>
            <a:xfrm>
              <a:off x="2741550" y="2634600"/>
              <a:ext cx="266850" cy="266850"/>
            </a:xfrm>
            <a:custGeom>
              <a:avLst/>
              <a:gdLst/>
              <a:ahLst/>
              <a:cxnLst/>
              <a:rect l="l" t="t" r="r" b="b"/>
              <a:pathLst>
                <a:path w="10674" h="10674" extrusionOk="0">
                  <a:moveTo>
                    <a:pt x="5321" y="317"/>
                  </a:moveTo>
                  <a:cubicBezTo>
                    <a:pt x="8076" y="317"/>
                    <a:pt x="10325" y="2566"/>
                    <a:pt x="10325" y="5353"/>
                  </a:cubicBezTo>
                  <a:cubicBezTo>
                    <a:pt x="10325" y="8108"/>
                    <a:pt x="8076" y="10356"/>
                    <a:pt x="5321" y="10356"/>
                  </a:cubicBezTo>
                  <a:cubicBezTo>
                    <a:pt x="2566" y="10356"/>
                    <a:pt x="317" y="8108"/>
                    <a:pt x="317" y="5353"/>
                  </a:cubicBezTo>
                  <a:cubicBezTo>
                    <a:pt x="317" y="2566"/>
                    <a:pt x="2566" y="317"/>
                    <a:pt x="5321" y="317"/>
                  </a:cubicBezTo>
                  <a:close/>
                  <a:moveTo>
                    <a:pt x="5321" y="1"/>
                  </a:moveTo>
                  <a:cubicBezTo>
                    <a:pt x="2376" y="1"/>
                    <a:pt x="1" y="2408"/>
                    <a:pt x="1" y="5353"/>
                  </a:cubicBezTo>
                  <a:cubicBezTo>
                    <a:pt x="1" y="8298"/>
                    <a:pt x="2376" y="10673"/>
                    <a:pt x="5321" y="10673"/>
                  </a:cubicBezTo>
                  <a:cubicBezTo>
                    <a:pt x="8266" y="10673"/>
                    <a:pt x="10673" y="8298"/>
                    <a:pt x="10673" y="5353"/>
                  </a:cubicBezTo>
                  <a:cubicBezTo>
                    <a:pt x="10673" y="2408"/>
                    <a:pt x="8266" y="1"/>
                    <a:pt x="5321"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3"/>
            <p:cNvSpPr/>
            <p:nvPr/>
          </p:nvSpPr>
          <p:spPr>
            <a:xfrm>
              <a:off x="2770850" y="2673800"/>
              <a:ext cx="207450" cy="188450"/>
            </a:xfrm>
            <a:custGeom>
              <a:avLst/>
              <a:gdLst/>
              <a:ahLst/>
              <a:cxnLst/>
              <a:rect l="l" t="t" r="r" b="b"/>
              <a:pathLst>
                <a:path w="8298" h="7538" extrusionOk="0">
                  <a:moveTo>
                    <a:pt x="4161" y="0"/>
                  </a:moveTo>
                  <a:cubicBezTo>
                    <a:pt x="3199" y="0"/>
                    <a:pt x="2233" y="365"/>
                    <a:pt x="1489" y="1093"/>
                  </a:cubicBezTo>
                  <a:cubicBezTo>
                    <a:pt x="0" y="2581"/>
                    <a:pt x="0" y="4957"/>
                    <a:pt x="1489" y="6445"/>
                  </a:cubicBezTo>
                  <a:cubicBezTo>
                    <a:pt x="2233" y="7173"/>
                    <a:pt x="3199" y="7538"/>
                    <a:pt x="4161" y="7538"/>
                  </a:cubicBezTo>
                  <a:cubicBezTo>
                    <a:pt x="5123" y="7538"/>
                    <a:pt x="6081" y="7173"/>
                    <a:pt x="6809" y="6445"/>
                  </a:cubicBezTo>
                  <a:cubicBezTo>
                    <a:pt x="8298" y="4957"/>
                    <a:pt x="8298" y="2581"/>
                    <a:pt x="6809" y="1093"/>
                  </a:cubicBezTo>
                  <a:cubicBezTo>
                    <a:pt x="6081" y="365"/>
                    <a:pt x="5123" y="0"/>
                    <a:pt x="416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3"/>
            <p:cNvSpPr/>
            <p:nvPr/>
          </p:nvSpPr>
          <p:spPr>
            <a:xfrm>
              <a:off x="3700325" y="2547525"/>
              <a:ext cx="8750" cy="292150"/>
            </a:xfrm>
            <a:custGeom>
              <a:avLst/>
              <a:gdLst/>
              <a:ahLst/>
              <a:cxnLst/>
              <a:rect l="l" t="t" r="r" b="b"/>
              <a:pathLst>
                <a:path w="350" h="11686" extrusionOk="0">
                  <a:moveTo>
                    <a:pt x="191" y="0"/>
                  </a:moveTo>
                  <a:cubicBezTo>
                    <a:pt x="96" y="0"/>
                    <a:pt x="1" y="63"/>
                    <a:pt x="1" y="158"/>
                  </a:cubicBezTo>
                  <a:lnTo>
                    <a:pt x="1" y="11528"/>
                  </a:lnTo>
                  <a:cubicBezTo>
                    <a:pt x="1" y="11623"/>
                    <a:pt x="96" y="11686"/>
                    <a:pt x="191" y="11686"/>
                  </a:cubicBezTo>
                  <a:cubicBezTo>
                    <a:pt x="254" y="11686"/>
                    <a:pt x="349" y="11623"/>
                    <a:pt x="349" y="11528"/>
                  </a:cubicBezTo>
                  <a:lnTo>
                    <a:pt x="349" y="158"/>
                  </a:lnTo>
                  <a:cubicBezTo>
                    <a:pt x="349" y="63"/>
                    <a:pt x="254" y="0"/>
                    <a:pt x="191"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3"/>
            <p:cNvSpPr/>
            <p:nvPr/>
          </p:nvSpPr>
          <p:spPr>
            <a:xfrm>
              <a:off x="2598250" y="3306775"/>
              <a:ext cx="424400" cy="669025"/>
            </a:xfrm>
            <a:custGeom>
              <a:avLst/>
              <a:gdLst/>
              <a:ahLst/>
              <a:cxnLst/>
              <a:rect l="l" t="t" r="r" b="b"/>
              <a:pathLst>
                <a:path w="16976" h="26761" extrusionOk="0">
                  <a:moveTo>
                    <a:pt x="159" y="1"/>
                  </a:moveTo>
                  <a:cubicBezTo>
                    <a:pt x="64" y="1"/>
                    <a:pt x="0" y="64"/>
                    <a:pt x="0" y="159"/>
                  </a:cubicBezTo>
                  <a:lnTo>
                    <a:pt x="0" y="16532"/>
                  </a:lnTo>
                  <a:cubicBezTo>
                    <a:pt x="0" y="16563"/>
                    <a:pt x="32" y="16595"/>
                    <a:pt x="64" y="16627"/>
                  </a:cubicBezTo>
                  <a:lnTo>
                    <a:pt x="10103" y="26697"/>
                  </a:lnTo>
                  <a:cubicBezTo>
                    <a:pt x="10135" y="26729"/>
                    <a:pt x="10198" y="26761"/>
                    <a:pt x="10230" y="26761"/>
                  </a:cubicBezTo>
                  <a:lnTo>
                    <a:pt x="16817" y="26761"/>
                  </a:lnTo>
                  <a:cubicBezTo>
                    <a:pt x="16912" y="26761"/>
                    <a:pt x="16975" y="26666"/>
                    <a:pt x="16975" y="26571"/>
                  </a:cubicBezTo>
                  <a:cubicBezTo>
                    <a:pt x="16975" y="26476"/>
                    <a:pt x="16880" y="26412"/>
                    <a:pt x="16785" y="26412"/>
                  </a:cubicBezTo>
                  <a:lnTo>
                    <a:pt x="10293" y="26412"/>
                  </a:lnTo>
                  <a:lnTo>
                    <a:pt x="349" y="16437"/>
                  </a:lnTo>
                  <a:lnTo>
                    <a:pt x="349" y="159"/>
                  </a:lnTo>
                  <a:cubicBezTo>
                    <a:pt x="349" y="64"/>
                    <a:pt x="254" y="1"/>
                    <a:pt x="159"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3"/>
            <p:cNvSpPr/>
            <p:nvPr/>
          </p:nvSpPr>
          <p:spPr>
            <a:xfrm>
              <a:off x="5914000" y="2241900"/>
              <a:ext cx="8725" cy="249425"/>
            </a:xfrm>
            <a:custGeom>
              <a:avLst/>
              <a:gdLst/>
              <a:ahLst/>
              <a:cxnLst/>
              <a:rect l="l" t="t" r="r" b="b"/>
              <a:pathLst>
                <a:path w="349" h="9977" extrusionOk="0">
                  <a:moveTo>
                    <a:pt x="191" y="1"/>
                  </a:moveTo>
                  <a:cubicBezTo>
                    <a:pt x="96" y="1"/>
                    <a:pt x="1" y="96"/>
                    <a:pt x="1" y="191"/>
                  </a:cubicBezTo>
                  <a:lnTo>
                    <a:pt x="1" y="9787"/>
                  </a:lnTo>
                  <a:cubicBezTo>
                    <a:pt x="1" y="9882"/>
                    <a:pt x="96" y="9977"/>
                    <a:pt x="191" y="9977"/>
                  </a:cubicBezTo>
                  <a:cubicBezTo>
                    <a:pt x="286" y="9977"/>
                    <a:pt x="349" y="9882"/>
                    <a:pt x="349" y="9787"/>
                  </a:cubicBezTo>
                  <a:lnTo>
                    <a:pt x="349" y="191"/>
                  </a:lnTo>
                  <a:cubicBezTo>
                    <a:pt x="349" y="96"/>
                    <a:pt x="286" y="1"/>
                    <a:pt x="191"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3"/>
            <p:cNvSpPr/>
            <p:nvPr/>
          </p:nvSpPr>
          <p:spPr>
            <a:xfrm>
              <a:off x="4192800" y="2458050"/>
              <a:ext cx="240700" cy="240700"/>
            </a:xfrm>
            <a:custGeom>
              <a:avLst/>
              <a:gdLst/>
              <a:ahLst/>
              <a:cxnLst/>
              <a:rect l="l" t="t" r="r" b="b"/>
              <a:pathLst>
                <a:path w="9628" h="9628" extrusionOk="0">
                  <a:moveTo>
                    <a:pt x="4814" y="1014"/>
                  </a:moveTo>
                  <a:cubicBezTo>
                    <a:pt x="6936" y="1014"/>
                    <a:pt x="8646" y="2724"/>
                    <a:pt x="8646" y="4814"/>
                  </a:cubicBezTo>
                  <a:cubicBezTo>
                    <a:pt x="8646" y="6904"/>
                    <a:pt x="6936" y="8614"/>
                    <a:pt x="4814" y="8614"/>
                  </a:cubicBezTo>
                  <a:cubicBezTo>
                    <a:pt x="2724" y="8614"/>
                    <a:pt x="1013" y="6904"/>
                    <a:pt x="1013" y="4814"/>
                  </a:cubicBezTo>
                  <a:cubicBezTo>
                    <a:pt x="1013" y="2724"/>
                    <a:pt x="2724" y="1014"/>
                    <a:pt x="4814" y="1014"/>
                  </a:cubicBezTo>
                  <a:close/>
                  <a:moveTo>
                    <a:pt x="4814" y="1"/>
                  </a:moveTo>
                  <a:cubicBezTo>
                    <a:pt x="2185" y="1"/>
                    <a:pt x="0" y="2154"/>
                    <a:pt x="0" y="4814"/>
                  </a:cubicBezTo>
                  <a:cubicBezTo>
                    <a:pt x="0" y="7474"/>
                    <a:pt x="2185" y="9628"/>
                    <a:pt x="4814" y="9628"/>
                  </a:cubicBezTo>
                  <a:cubicBezTo>
                    <a:pt x="7474" y="9628"/>
                    <a:pt x="9627" y="7474"/>
                    <a:pt x="9627" y="4814"/>
                  </a:cubicBezTo>
                  <a:cubicBezTo>
                    <a:pt x="9627" y="2154"/>
                    <a:pt x="7474" y="1"/>
                    <a:pt x="4814"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3"/>
            <p:cNvSpPr/>
            <p:nvPr/>
          </p:nvSpPr>
          <p:spPr>
            <a:xfrm>
              <a:off x="4135000" y="1664750"/>
              <a:ext cx="438625" cy="438625"/>
            </a:xfrm>
            <a:custGeom>
              <a:avLst/>
              <a:gdLst/>
              <a:ahLst/>
              <a:cxnLst/>
              <a:rect l="l" t="t" r="r" b="b"/>
              <a:pathLst>
                <a:path w="17545" h="17545" extrusionOk="0">
                  <a:moveTo>
                    <a:pt x="8772" y="1362"/>
                  </a:moveTo>
                  <a:cubicBezTo>
                    <a:pt x="12858" y="1362"/>
                    <a:pt x="16183" y="4687"/>
                    <a:pt x="16183" y="8773"/>
                  </a:cubicBezTo>
                  <a:cubicBezTo>
                    <a:pt x="16183" y="12858"/>
                    <a:pt x="12858" y="16183"/>
                    <a:pt x="8772" y="16183"/>
                  </a:cubicBezTo>
                  <a:cubicBezTo>
                    <a:pt x="4687" y="16183"/>
                    <a:pt x="1362" y="12858"/>
                    <a:pt x="1362" y="8773"/>
                  </a:cubicBezTo>
                  <a:cubicBezTo>
                    <a:pt x="1362" y="4687"/>
                    <a:pt x="4687" y="1362"/>
                    <a:pt x="8772" y="1362"/>
                  </a:cubicBezTo>
                  <a:close/>
                  <a:moveTo>
                    <a:pt x="8772" y="0"/>
                  </a:moveTo>
                  <a:cubicBezTo>
                    <a:pt x="3959" y="0"/>
                    <a:pt x="0" y="3927"/>
                    <a:pt x="0" y="8773"/>
                  </a:cubicBezTo>
                  <a:cubicBezTo>
                    <a:pt x="0" y="13618"/>
                    <a:pt x="3959" y="17545"/>
                    <a:pt x="8772" y="17545"/>
                  </a:cubicBezTo>
                  <a:cubicBezTo>
                    <a:pt x="13618" y="17545"/>
                    <a:pt x="17545" y="13586"/>
                    <a:pt x="17545" y="8773"/>
                  </a:cubicBezTo>
                  <a:cubicBezTo>
                    <a:pt x="17545" y="3927"/>
                    <a:pt x="13618" y="0"/>
                    <a:pt x="877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3"/>
            <p:cNvSpPr/>
            <p:nvPr/>
          </p:nvSpPr>
          <p:spPr>
            <a:xfrm>
              <a:off x="3285475" y="2764450"/>
              <a:ext cx="172625" cy="172625"/>
            </a:xfrm>
            <a:custGeom>
              <a:avLst/>
              <a:gdLst/>
              <a:ahLst/>
              <a:cxnLst/>
              <a:rect l="l" t="t" r="r" b="b"/>
              <a:pathLst>
                <a:path w="6905" h="6905" extrusionOk="0">
                  <a:moveTo>
                    <a:pt x="3452" y="1014"/>
                  </a:moveTo>
                  <a:cubicBezTo>
                    <a:pt x="4814" y="1014"/>
                    <a:pt x="5891" y="2091"/>
                    <a:pt x="5891" y="3452"/>
                  </a:cubicBezTo>
                  <a:cubicBezTo>
                    <a:pt x="5891" y="4782"/>
                    <a:pt x="4782" y="5891"/>
                    <a:pt x="3452" y="5891"/>
                  </a:cubicBezTo>
                  <a:cubicBezTo>
                    <a:pt x="2090" y="5891"/>
                    <a:pt x="1014" y="4782"/>
                    <a:pt x="1014" y="3452"/>
                  </a:cubicBezTo>
                  <a:cubicBezTo>
                    <a:pt x="1014" y="2091"/>
                    <a:pt x="2122" y="1014"/>
                    <a:pt x="3452" y="1014"/>
                  </a:cubicBezTo>
                  <a:close/>
                  <a:moveTo>
                    <a:pt x="3452" y="0"/>
                  </a:moveTo>
                  <a:cubicBezTo>
                    <a:pt x="1552" y="0"/>
                    <a:pt x="0" y="1552"/>
                    <a:pt x="0" y="3452"/>
                  </a:cubicBezTo>
                  <a:cubicBezTo>
                    <a:pt x="0" y="5352"/>
                    <a:pt x="1552" y="6904"/>
                    <a:pt x="3452" y="6904"/>
                  </a:cubicBezTo>
                  <a:cubicBezTo>
                    <a:pt x="5352" y="6904"/>
                    <a:pt x="6904" y="5352"/>
                    <a:pt x="6904" y="3452"/>
                  </a:cubicBezTo>
                  <a:cubicBezTo>
                    <a:pt x="6904" y="1552"/>
                    <a:pt x="5352" y="0"/>
                    <a:pt x="345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3"/>
            <p:cNvSpPr/>
            <p:nvPr/>
          </p:nvSpPr>
          <p:spPr>
            <a:xfrm>
              <a:off x="5016975" y="1886425"/>
              <a:ext cx="254950" cy="254950"/>
            </a:xfrm>
            <a:custGeom>
              <a:avLst/>
              <a:gdLst/>
              <a:ahLst/>
              <a:cxnLst/>
              <a:rect l="l" t="t" r="r" b="b"/>
              <a:pathLst>
                <a:path w="10198" h="10198" extrusionOk="0">
                  <a:moveTo>
                    <a:pt x="5099" y="982"/>
                  </a:moveTo>
                  <a:cubicBezTo>
                    <a:pt x="7348" y="982"/>
                    <a:pt x="9185" y="2819"/>
                    <a:pt x="9185" y="5099"/>
                  </a:cubicBezTo>
                  <a:cubicBezTo>
                    <a:pt x="9185" y="7348"/>
                    <a:pt x="7348" y="9185"/>
                    <a:pt x="5099" y="9185"/>
                  </a:cubicBezTo>
                  <a:cubicBezTo>
                    <a:pt x="2851" y="9185"/>
                    <a:pt x="1014" y="7348"/>
                    <a:pt x="1014" y="5099"/>
                  </a:cubicBezTo>
                  <a:cubicBezTo>
                    <a:pt x="1014" y="2819"/>
                    <a:pt x="2851" y="982"/>
                    <a:pt x="5099" y="982"/>
                  </a:cubicBezTo>
                  <a:close/>
                  <a:moveTo>
                    <a:pt x="5099" y="1"/>
                  </a:moveTo>
                  <a:cubicBezTo>
                    <a:pt x="2281" y="1"/>
                    <a:pt x="1" y="2281"/>
                    <a:pt x="1" y="5099"/>
                  </a:cubicBezTo>
                  <a:cubicBezTo>
                    <a:pt x="1" y="7886"/>
                    <a:pt x="2281" y="10198"/>
                    <a:pt x="5099" y="10198"/>
                  </a:cubicBezTo>
                  <a:cubicBezTo>
                    <a:pt x="7918" y="10198"/>
                    <a:pt x="10198" y="7886"/>
                    <a:pt x="10198" y="5099"/>
                  </a:cubicBezTo>
                  <a:cubicBezTo>
                    <a:pt x="10198" y="2281"/>
                    <a:pt x="7918" y="1"/>
                    <a:pt x="5099"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3"/>
            <p:cNvSpPr/>
            <p:nvPr/>
          </p:nvSpPr>
          <p:spPr>
            <a:xfrm>
              <a:off x="6183975" y="1449400"/>
              <a:ext cx="254975" cy="254950"/>
            </a:xfrm>
            <a:custGeom>
              <a:avLst/>
              <a:gdLst/>
              <a:ahLst/>
              <a:cxnLst/>
              <a:rect l="l" t="t" r="r" b="b"/>
              <a:pathLst>
                <a:path w="10199" h="10198" extrusionOk="0">
                  <a:moveTo>
                    <a:pt x="5099" y="1014"/>
                  </a:moveTo>
                  <a:cubicBezTo>
                    <a:pt x="7348" y="1014"/>
                    <a:pt x="9185" y="2851"/>
                    <a:pt x="9185" y="5099"/>
                  </a:cubicBezTo>
                  <a:cubicBezTo>
                    <a:pt x="9185" y="7379"/>
                    <a:pt x="7348" y="9216"/>
                    <a:pt x="5099" y="9216"/>
                  </a:cubicBezTo>
                  <a:cubicBezTo>
                    <a:pt x="2819" y="9216"/>
                    <a:pt x="982" y="7379"/>
                    <a:pt x="982" y="5099"/>
                  </a:cubicBezTo>
                  <a:cubicBezTo>
                    <a:pt x="982" y="2851"/>
                    <a:pt x="2819" y="1014"/>
                    <a:pt x="5099" y="1014"/>
                  </a:cubicBezTo>
                  <a:close/>
                  <a:moveTo>
                    <a:pt x="5099" y="0"/>
                  </a:moveTo>
                  <a:cubicBezTo>
                    <a:pt x="2281" y="0"/>
                    <a:pt x="1" y="2312"/>
                    <a:pt x="1" y="5099"/>
                  </a:cubicBezTo>
                  <a:cubicBezTo>
                    <a:pt x="1" y="7918"/>
                    <a:pt x="2281" y="10198"/>
                    <a:pt x="5099" y="10198"/>
                  </a:cubicBezTo>
                  <a:cubicBezTo>
                    <a:pt x="7886" y="10198"/>
                    <a:pt x="10198" y="7918"/>
                    <a:pt x="10198" y="5099"/>
                  </a:cubicBezTo>
                  <a:cubicBezTo>
                    <a:pt x="10198" y="2312"/>
                    <a:pt x="7886" y="0"/>
                    <a:pt x="509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3"/>
            <p:cNvSpPr/>
            <p:nvPr/>
          </p:nvSpPr>
          <p:spPr>
            <a:xfrm>
              <a:off x="6605975" y="3315475"/>
              <a:ext cx="394300" cy="394325"/>
            </a:xfrm>
            <a:custGeom>
              <a:avLst/>
              <a:gdLst/>
              <a:ahLst/>
              <a:cxnLst/>
              <a:rect l="l" t="t" r="r" b="b"/>
              <a:pathLst>
                <a:path w="15772" h="15773" extrusionOk="0">
                  <a:moveTo>
                    <a:pt x="7886" y="1014"/>
                  </a:moveTo>
                  <a:cubicBezTo>
                    <a:pt x="11686" y="1014"/>
                    <a:pt x="14790" y="4118"/>
                    <a:pt x="14790" y="7887"/>
                  </a:cubicBezTo>
                  <a:cubicBezTo>
                    <a:pt x="14790" y="11687"/>
                    <a:pt x="11686" y="14790"/>
                    <a:pt x="7886" y="14790"/>
                  </a:cubicBezTo>
                  <a:cubicBezTo>
                    <a:pt x="4086" y="14790"/>
                    <a:pt x="1014" y="11687"/>
                    <a:pt x="1014" y="7887"/>
                  </a:cubicBezTo>
                  <a:cubicBezTo>
                    <a:pt x="1014" y="4118"/>
                    <a:pt x="4086" y="1014"/>
                    <a:pt x="7886" y="1014"/>
                  </a:cubicBezTo>
                  <a:close/>
                  <a:moveTo>
                    <a:pt x="7886" y="1"/>
                  </a:moveTo>
                  <a:cubicBezTo>
                    <a:pt x="3547" y="1"/>
                    <a:pt x="0" y="3548"/>
                    <a:pt x="0" y="7887"/>
                  </a:cubicBezTo>
                  <a:cubicBezTo>
                    <a:pt x="0" y="12257"/>
                    <a:pt x="3547" y="15772"/>
                    <a:pt x="7886" y="15772"/>
                  </a:cubicBezTo>
                  <a:cubicBezTo>
                    <a:pt x="12256" y="15772"/>
                    <a:pt x="15772" y="12257"/>
                    <a:pt x="15772" y="7887"/>
                  </a:cubicBezTo>
                  <a:cubicBezTo>
                    <a:pt x="15772" y="3548"/>
                    <a:pt x="12225" y="1"/>
                    <a:pt x="7886"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3"/>
            <p:cNvSpPr/>
            <p:nvPr/>
          </p:nvSpPr>
          <p:spPr>
            <a:xfrm>
              <a:off x="6647150" y="2157200"/>
              <a:ext cx="178150" cy="178150"/>
            </a:xfrm>
            <a:custGeom>
              <a:avLst/>
              <a:gdLst/>
              <a:ahLst/>
              <a:cxnLst/>
              <a:rect l="l" t="t" r="r" b="b"/>
              <a:pathLst>
                <a:path w="7126" h="7126" extrusionOk="0">
                  <a:moveTo>
                    <a:pt x="3579" y="1014"/>
                  </a:moveTo>
                  <a:cubicBezTo>
                    <a:pt x="4972" y="1014"/>
                    <a:pt x="6144" y="2154"/>
                    <a:pt x="6144" y="3579"/>
                  </a:cubicBezTo>
                  <a:cubicBezTo>
                    <a:pt x="6144" y="4972"/>
                    <a:pt x="4972" y="6112"/>
                    <a:pt x="3579" y="6112"/>
                  </a:cubicBezTo>
                  <a:cubicBezTo>
                    <a:pt x="2154" y="6112"/>
                    <a:pt x="1014" y="4972"/>
                    <a:pt x="1014" y="3579"/>
                  </a:cubicBezTo>
                  <a:cubicBezTo>
                    <a:pt x="1014" y="2154"/>
                    <a:pt x="2154" y="1014"/>
                    <a:pt x="3579" y="1014"/>
                  </a:cubicBezTo>
                  <a:close/>
                  <a:moveTo>
                    <a:pt x="3579" y="0"/>
                  </a:moveTo>
                  <a:cubicBezTo>
                    <a:pt x="1615" y="0"/>
                    <a:pt x="0" y="1615"/>
                    <a:pt x="0" y="3579"/>
                  </a:cubicBezTo>
                  <a:cubicBezTo>
                    <a:pt x="0" y="5542"/>
                    <a:pt x="1615" y="7126"/>
                    <a:pt x="3579" y="7126"/>
                  </a:cubicBezTo>
                  <a:cubicBezTo>
                    <a:pt x="5542" y="7126"/>
                    <a:pt x="7126" y="5542"/>
                    <a:pt x="7126" y="3579"/>
                  </a:cubicBezTo>
                  <a:cubicBezTo>
                    <a:pt x="7126" y="1615"/>
                    <a:pt x="5542" y="0"/>
                    <a:pt x="357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3"/>
            <p:cNvSpPr/>
            <p:nvPr/>
          </p:nvSpPr>
          <p:spPr>
            <a:xfrm>
              <a:off x="4713750" y="2228450"/>
              <a:ext cx="91850" cy="91075"/>
            </a:xfrm>
            <a:custGeom>
              <a:avLst/>
              <a:gdLst/>
              <a:ahLst/>
              <a:cxnLst/>
              <a:rect l="l" t="t" r="r" b="b"/>
              <a:pathLst>
                <a:path w="3674" h="3643" extrusionOk="0">
                  <a:moveTo>
                    <a:pt x="1837" y="982"/>
                  </a:moveTo>
                  <a:cubicBezTo>
                    <a:pt x="2280" y="982"/>
                    <a:pt x="2660" y="1362"/>
                    <a:pt x="2660" y="1806"/>
                  </a:cubicBezTo>
                  <a:cubicBezTo>
                    <a:pt x="2660" y="2281"/>
                    <a:pt x="2280" y="2661"/>
                    <a:pt x="1837" y="2661"/>
                  </a:cubicBezTo>
                  <a:cubicBezTo>
                    <a:pt x="1394" y="2661"/>
                    <a:pt x="1014" y="2281"/>
                    <a:pt x="1014" y="1806"/>
                  </a:cubicBezTo>
                  <a:cubicBezTo>
                    <a:pt x="1014" y="1362"/>
                    <a:pt x="1394" y="982"/>
                    <a:pt x="1837" y="982"/>
                  </a:cubicBezTo>
                  <a:close/>
                  <a:moveTo>
                    <a:pt x="1837" y="1"/>
                  </a:moveTo>
                  <a:cubicBezTo>
                    <a:pt x="824" y="1"/>
                    <a:pt x="0" y="824"/>
                    <a:pt x="0" y="1806"/>
                  </a:cubicBezTo>
                  <a:cubicBezTo>
                    <a:pt x="0" y="2819"/>
                    <a:pt x="824" y="3642"/>
                    <a:pt x="1837" y="3642"/>
                  </a:cubicBezTo>
                  <a:cubicBezTo>
                    <a:pt x="2850" y="3642"/>
                    <a:pt x="3674" y="2819"/>
                    <a:pt x="3674" y="1806"/>
                  </a:cubicBezTo>
                  <a:cubicBezTo>
                    <a:pt x="3674" y="824"/>
                    <a:pt x="2850" y="1"/>
                    <a:pt x="183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3"/>
            <p:cNvSpPr/>
            <p:nvPr/>
          </p:nvSpPr>
          <p:spPr>
            <a:xfrm>
              <a:off x="3606900" y="2093075"/>
              <a:ext cx="152850" cy="153600"/>
            </a:xfrm>
            <a:custGeom>
              <a:avLst/>
              <a:gdLst/>
              <a:ahLst/>
              <a:cxnLst/>
              <a:rect l="l" t="t" r="r" b="b"/>
              <a:pathLst>
                <a:path w="6114" h="6144" extrusionOk="0">
                  <a:moveTo>
                    <a:pt x="3073" y="1014"/>
                  </a:moveTo>
                  <a:cubicBezTo>
                    <a:pt x="4181" y="1014"/>
                    <a:pt x="5131" y="1932"/>
                    <a:pt x="5131" y="3072"/>
                  </a:cubicBezTo>
                  <a:cubicBezTo>
                    <a:pt x="5131" y="4212"/>
                    <a:pt x="4181" y="5131"/>
                    <a:pt x="3073" y="5131"/>
                  </a:cubicBezTo>
                  <a:cubicBezTo>
                    <a:pt x="1933" y="5131"/>
                    <a:pt x="1014" y="4212"/>
                    <a:pt x="1014" y="3072"/>
                  </a:cubicBezTo>
                  <a:cubicBezTo>
                    <a:pt x="1014" y="1932"/>
                    <a:pt x="1933" y="1014"/>
                    <a:pt x="3073" y="1014"/>
                  </a:cubicBezTo>
                  <a:close/>
                  <a:moveTo>
                    <a:pt x="3073" y="0"/>
                  </a:moveTo>
                  <a:cubicBezTo>
                    <a:pt x="1363" y="0"/>
                    <a:pt x="1" y="1394"/>
                    <a:pt x="1" y="3072"/>
                  </a:cubicBezTo>
                  <a:cubicBezTo>
                    <a:pt x="1" y="4751"/>
                    <a:pt x="1363" y="6144"/>
                    <a:pt x="3073" y="6144"/>
                  </a:cubicBezTo>
                  <a:cubicBezTo>
                    <a:pt x="4751" y="6144"/>
                    <a:pt x="6113" y="4751"/>
                    <a:pt x="6113" y="3072"/>
                  </a:cubicBezTo>
                  <a:cubicBezTo>
                    <a:pt x="6113" y="1394"/>
                    <a:pt x="4751" y="0"/>
                    <a:pt x="3073"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3"/>
            <p:cNvSpPr/>
            <p:nvPr/>
          </p:nvSpPr>
          <p:spPr>
            <a:xfrm>
              <a:off x="4774700" y="1416150"/>
              <a:ext cx="152825" cy="152825"/>
            </a:xfrm>
            <a:custGeom>
              <a:avLst/>
              <a:gdLst/>
              <a:ahLst/>
              <a:cxnLst/>
              <a:rect l="l" t="t" r="r" b="b"/>
              <a:pathLst>
                <a:path w="6113" h="6113" extrusionOk="0">
                  <a:moveTo>
                    <a:pt x="3041" y="1014"/>
                  </a:moveTo>
                  <a:cubicBezTo>
                    <a:pt x="4181" y="1014"/>
                    <a:pt x="5099" y="1932"/>
                    <a:pt x="5099" y="3072"/>
                  </a:cubicBezTo>
                  <a:cubicBezTo>
                    <a:pt x="5099" y="4212"/>
                    <a:pt x="4181" y="5131"/>
                    <a:pt x="3041" y="5131"/>
                  </a:cubicBezTo>
                  <a:cubicBezTo>
                    <a:pt x="1901" y="5131"/>
                    <a:pt x="983" y="4212"/>
                    <a:pt x="983" y="3072"/>
                  </a:cubicBezTo>
                  <a:cubicBezTo>
                    <a:pt x="983" y="1932"/>
                    <a:pt x="1901" y="1014"/>
                    <a:pt x="3041" y="1014"/>
                  </a:cubicBezTo>
                  <a:close/>
                  <a:moveTo>
                    <a:pt x="3041" y="0"/>
                  </a:moveTo>
                  <a:cubicBezTo>
                    <a:pt x="1363" y="0"/>
                    <a:pt x="1" y="1394"/>
                    <a:pt x="1" y="3072"/>
                  </a:cubicBezTo>
                  <a:cubicBezTo>
                    <a:pt x="1" y="4751"/>
                    <a:pt x="1363" y="6112"/>
                    <a:pt x="3041" y="6112"/>
                  </a:cubicBezTo>
                  <a:cubicBezTo>
                    <a:pt x="4751" y="6112"/>
                    <a:pt x="6113" y="4751"/>
                    <a:pt x="6113" y="3072"/>
                  </a:cubicBezTo>
                  <a:cubicBezTo>
                    <a:pt x="6113" y="1394"/>
                    <a:pt x="4751" y="0"/>
                    <a:pt x="304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3"/>
            <p:cNvSpPr/>
            <p:nvPr/>
          </p:nvSpPr>
          <p:spPr>
            <a:xfrm>
              <a:off x="2681375" y="4073950"/>
              <a:ext cx="197975" cy="197175"/>
            </a:xfrm>
            <a:custGeom>
              <a:avLst/>
              <a:gdLst/>
              <a:ahLst/>
              <a:cxnLst/>
              <a:rect l="l" t="t" r="r" b="b"/>
              <a:pathLst>
                <a:path w="7919" h="7887" extrusionOk="0">
                  <a:moveTo>
                    <a:pt x="3959" y="982"/>
                  </a:moveTo>
                  <a:cubicBezTo>
                    <a:pt x="5575" y="982"/>
                    <a:pt x="6905" y="2313"/>
                    <a:pt x="6905" y="3928"/>
                  </a:cubicBezTo>
                  <a:cubicBezTo>
                    <a:pt x="6905" y="5574"/>
                    <a:pt x="5575" y="6873"/>
                    <a:pt x="3959" y="6873"/>
                  </a:cubicBezTo>
                  <a:cubicBezTo>
                    <a:pt x="2344" y="6873"/>
                    <a:pt x="1014" y="5574"/>
                    <a:pt x="1014" y="3928"/>
                  </a:cubicBezTo>
                  <a:cubicBezTo>
                    <a:pt x="1014" y="2313"/>
                    <a:pt x="2344" y="982"/>
                    <a:pt x="3959" y="982"/>
                  </a:cubicBezTo>
                  <a:close/>
                  <a:moveTo>
                    <a:pt x="3959" y="1"/>
                  </a:moveTo>
                  <a:cubicBezTo>
                    <a:pt x="1774" y="1"/>
                    <a:pt x="1" y="1774"/>
                    <a:pt x="1" y="3928"/>
                  </a:cubicBezTo>
                  <a:cubicBezTo>
                    <a:pt x="1" y="6113"/>
                    <a:pt x="1774" y="7886"/>
                    <a:pt x="3959" y="7886"/>
                  </a:cubicBezTo>
                  <a:cubicBezTo>
                    <a:pt x="6145" y="7886"/>
                    <a:pt x="7886" y="6113"/>
                    <a:pt x="7918" y="3928"/>
                  </a:cubicBezTo>
                  <a:cubicBezTo>
                    <a:pt x="7918" y="1774"/>
                    <a:pt x="6145" y="1"/>
                    <a:pt x="3959"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4" name="Google Shape;164;p13"/>
          <p:cNvSpPr txBox="1"/>
          <p:nvPr/>
        </p:nvSpPr>
        <p:spPr>
          <a:xfrm>
            <a:off x="457200" y="411475"/>
            <a:ext cx="3610800" cy="1576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4500" dirty="0">
                <a:latin typeface="Fira Sans SemiBold"/>
                <a:ea typeface="Fira Sans SemiBold"/>
                <a:cs typeface="Fira Sans SemiBold"/>
                <a:sym typeface="Fira Sans SemiBold"/>
              </a:rPr>
              <a:t>Présentationde </a:t>
            </a:r>
            <a:r>
              <a:rPr lang="en" sz="4500" dirty="0">
                <a:solidFill>
                  <a:schemeClr val="accent4"/>
                </a:solidFill>
                <a:latin typeface="Fira Sans SemiBold"/>
                <a:ea typeface="Fira Sans SemiBold"/>
                <a:cs typeface="Fira Sans SemiBold"/>
                <a:sym typeface="Fira Sans SemiBold"/>
              </a:rPr>
              <a:t>D3.js </a:t>
            </a:r>
            <a:endParaRPr sz="4400" dirty="0">
              <a:solidFill>
                <a:schemeClr val="accent4"/>
              </a:solidFill>
              <a:latin typeface="Fira Sans SemiBold"/>
              <a:ea typeface="Fira Sans SemiBold"/>
              <a:cs typeface="Fira Sans SemiBold"/>
              <a:sym typeface="Fira Sans SemiBold"/>
            </a:endParaRPr>
          </a:p>
        </p:txBody>
      </p:sp>
      <p:sp>
        <p:nvSpPr>
          <p:cNvPr id="165" name="Google Shape;165;p13"/>
          <p:cNvSpPr txBox="1"/>
          <p:nvPr/>
        </p:nvSpPr>
        <p:spPr>
          <a:xfrm>
            <a:off x="501194" y="3069550"/>
            <a:ext cx="2301900" cy="88081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b="1" dirty="0">
                <a:latin typeface="Fira Sans"/>
                <a:ea typeface="Fira Sans"/>
                <a:cs typeface="Fira Sans"/>
                <a:sym typeface="Fira Sans"/>
              </a:rPr>
              <a:t>Elaboré par :</a:t>
            </a:r>
          </a:p>
          <a:p>
            <a:pPr marL="0" lvl="0" indent="0" algn="l" rtl="0">
              <a:spcBef>
                <a:spcPts val="0"/>
              </a:spcBef>
              <a:spcAft>
                <a:spcPts val="0"/>
              </a:spcAft>
              <a:buNone/>
            </a:pPr>
            <a:r>
              <a:rPr lang="en" sz="1500" dirty="0">
                <a:latin typeface="Fira Sans"/>
                <a:ea typeface="Fira Sans"/>
                <a:cs typeface="Fira Sans"/>
                <a:sym typeface="Fira Sans"/>
              </a:rPr>
              <a:t>Saber Mohamed</a:t>
            </a:r>
          </a:p>
          <a:p>
            <a:pPr marL="0" lvl="0" indent="0" algn="l" rtl="0">
              <a:spcBef>
                <a:spcPts val="0"/>
              </a:spcBef>
              <a:spcAft>
                <a:spcPts val="0"/>
              </a:spcAft>
              <a:buNone/>
            </a:pPr>
            <a:r>
              <a:rPr lang="en" sz="1500" dirty="0">
                <a:latin typeface="Fira Sans"/>
                <a:ea typeface="Fira Sans"/>
                <a:cs typeface="Fira Sans"/>
                <a:sym typeface="Fira Sans"/>
              </a:rPr>
              <a:t>Rahma Balti</a:t>
            </a:r>
            <a:endParaRPr sz="1600" dirty="0">
              <a:latin typeface="Fira Sans"/>
              <a:ea typeface="Fira Sans"/>
              <a:cs typeface="Fira Sans"/>
              <a:sym typeface="Fira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1" name="Google Shape;171;p14"/>
          <p:cNvSpPr txBox="1"/>
          <p:nvPr/>
        </p:nvSpPr>
        <p:spPr>
          <a:xfrm>
            <a:off x="664767" y="1434075"/>
            <a:ext cx="2476031" cy="48835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200" dirty="0">
                <a:latin typeface="Fira Sans" panose="020B0503050000020004" pitchFamily="34" charset="0"/>
                <a:ea typeface="+mn-lt"/>
                <a:cs typeface="+mn-lt"/>
              </a:rPr>
              <a:t>Il ne peut afficher que des images bidimensionnelles</a:t>
            </a:r>
            <a:endParaRPr sz="1200" dirty="0">
              <a:latin typeface="Fira Sans" panose="020B0503050000020004" pitchFamily="34" charset="0"/>
              <a:ea typeface="Fira Sans"/>
              <a:cs typeface="Fira Sans"/>
              <a:sym typeface="Fira Sans"/>
            </a:endParaRPr>
          </a:p>
        </p:txBody>
      </p:sp>
      <p:sp>
        <p:nvSpPr>
          <p:cNvPr id="175" name="Google Shape;175;p14"/>
          <p:cNvSpPr txBox="1"/>
          <p:nvPr/>
        </p:nvSpPr>
        <p:spPr>
          <a:xfrm>
            <a:off x="506019" y="3364715"/>
            <a:ext cx="2476031" cy="89393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200" dirty="0">
                <a:latin typeface="Fira Sans" panose="020B0503050000020004" pitchFamily="34" charset="0"/>
                <a:ea typeface="+mn-lt"/>
                <a:cs typeface="+mn-lt"/>
              </a:rPr>
              <a:t>Le rendu peut prendre beaucoup de temps avec des opérations gourmandes en ressources de calcul</a:t>
            </a:r>
            <a:endParaRPr sz="1050" dirty="0">
              <a:latin typeface="Fira Sans" panose="020B0503050000020004" pitchFamily="34" charset="0"/>
              <a:ea typeface="Fira Sans"/>
              <a:cs typeface="Fira Sans"/>
              <a:sym typeface="Fira Sans"/>
            </a:endParaRPr>
          </a:p>
        </p:txBody>
      </p:sp>
      <p:sp>
        <p:nvSpPr>
          <p:cNvPr id="176" name="Google Shape;176;p14"/>
          <p:cNvSpPr txBox="1"/>
          <p:nvPr/>
        </p:nvSpPr>
        <p:spPr>
          <a:xfrm>
            <a:off x="717400" y="411475"/>
            <a:ext cx="7723500" cy="4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latin typeface="Fira Sans Medium"/>
                <a:ea typeface="Fira Sans Medium"/>
                <a:cs typeface="Fira Sans Medium"/>
                <a:sym typeface="Fira Sans Medium"/>
              </a:rPr>
              <a:t>Les Inconvénients de SVG</a:t>
            </a:r>
            <a:endParaRPr sz="2800" dirty="0">
              <a:latin typeface="Fira Sans Medium"/>
              <a:ea typeface="Fira Sans Medium"/>
              <a:cs typeface="Fira Sans Medium"/>
              <a:sym typeface="Fira Sans Medium"/>
            </a:endParaRPr>
          </a:p>
        </p:txBody>
      </p:sp>
      <p:sp>
        <p:nvSpPr>
          <p:cNvPr id="178" name="Google Shape;178;p14"/>
          <p:cNvSpPr txBox="1"/>
          <p:nvPr/>
        </p:nvSpPr>
        <p:spPr>
          <a:xfrm>
            <a:off x="6080931" y="1472014"/>
            <a:ext cx="2600845" cy="366335"/>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fr" sz="1200" dirty="0">
                <a:latin typeface="Fira Sans" panose="020B0503050000020004" pitchFamily="34" charset="0"/>
                <a:ea typeface="+mn-lt"/>
                <a:cs typeface="+mn-lt"/>
              </a:rPr>
              <a:t>Longue courbe d'apprentissage</a:t>
            </a:r>
            <a:endParaRPr sz="1050" dirty="0">
              <a:latin typeface="Fira Sans" panose="020B0503050000020004" pitchFamily="34" charset="0"/>
              <a:ea typeface="Fira Sans"/>
              <a:cs typeface="Fira Sans"/>
              <a:sym typeface="Fira Sans"/>
            </a:endParaRPr>
          </a:p>
        </p:txBody>
      </p:sp>
      <p:sp>
        <p:nvSpPr>
          <p:cNvPr id="182" name="Google Shape;182;p14"/>
          <p:cNvSpPr txBox="1"/>
          <p:nvPr/>
        </p:nvSpPr>
        <p:spPr>
          <a:xfrm>
            <a:off x="6080931" y="3226022"/>
            <a:ext cx="2600845" cy="1348834"/>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t" anchorCtr="0">
            <a:noAutofit/>
          </a:bodyPr>
          <a:lstStyle/>
          <a:p>
            <a:pPr marL="0" lvl="0" indent="0" rtl="0">
              <a:spcBef>
                <a:spcPts val="0"/>
              </a:spcBef>
              <a:spcAft>
                <a:spcPts val="0"/>
              </a:spcAft>
              <a:buNone/>
            </a:pPr>
            <a:r>
              <a:rPr lang="fr" dirty="0">
                <a:solidFill>
                  <a:schemeClr val="bg1"/>
                </a:solidFill>
                <a:latin typeface="Fira Sans" panose="020B0503050000020004" pitchFamily="34" charset="0"/>
                <a:ea typeface="+mn-lt"/>
                <a:cs typeface="+mn-lt"/>
              </a:rPr>
              <a:t>Malgré ses inconvénients, SVG est un excellent outil pour afficher des icônes, des logos, des illustrations ou, dans ce cas, des graphiques</a:t>
            </a:r>
            <a:endParaRPr dirty="0">
              <a:solidFill>
                <a:schemeClr val="bg1"/>
              </a:solidFill>
              <a:latin typeface="Fira Sans" panose="020B0503050000020004" pitchFamily="34" charset="0"/>
              <a:ea typeface="Fira Sans"/>
              <a:cs typeface="Fira Sans"/>
              <a:sym typeface="Fira Sans"/>
            </a:endParaRPr>
          </a:p>
        </p:txBody>
      </p:sp>
      <p:grpSp>
        <p:nvGrpSpPr>
          <p:cNvPr id="221" name="Google Shape;221;p14"/>
          <p:cNvGrpSpPr/>
          <p:nvPr/>
        </p:nvGrpSpPr>
        <p:grpSpPr>
          <a:xfrm>
            <a:off x="3063070" y="1403508"/>
            <a:ext cx="2759416" cy="2726365"/>
            <a:chOff x="2820853" y="1403508"/>
            <a:chExt cx="3502263" cy="2951424"/>
          </a:xfrm>
        </p:grpSpPr>
        <p:sp>
          <p:nvSpPr>
            <p:cNvPr id="222" name="Google Shape;222;p14"/>
            <p:cNvSpPr/>
            <p:nvPr/>
          </p:nvSpPr>
          <p:spPr>
            <a:xfrm>
              <a:off x="2942335" y="1403508"/>
              <a:ext cx="3260177" cy="2951424"/>
            </a:xfrm>
            <a:custGeom>
              <a:avLst/>
              <a:gdLst/>
              <a:ahLst/>
              <a:cxnLst/>
              <a:rect l="l" t="t" r="r" b="b"/>
              <a:pathLst>
                <a:path w="122402" h="110810" fill="none" extrusionOk="0">
                  <a:moveTo>
                    <a:pt x="25335" y="0"/>
                  </a:moveTo>
                  <a:cubicBezTo>
                    <a:pt x="10008" y="11148"/>
                    <a:pt x="0" y="29199"/>
                    <a:pt x="0" y="49594"/>
                  </a:cubicBezTo>
                  <a:cubicBezTo>
                    <a:pt x="0" y="83416"/>
                    <a:pt x="27394" y="110810"/>
                    <a:pt x="61185" y="110810"/>
                  </a:cubicBezTo>
                  <a:cubicBezTo>
                    <a:pt x="95007" y="110810"/>
                    <a:pt x="122401" y="83416"/>
                    <a:pt x="122401" y="49594"/>
                  </a:cubicBezTo>
                  <a:cubicBezTo>
                    <a:pt x="122401" y="29199"/>
                    <a:pt x="112394" y="11116"/>
                    <a:pt x="97034" y="0"/>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4"/>
            <p:cNvSpPr/>
            <p:nvPr/>
          </p:nvSpPr>
          <p:spPr>
            <a:xfrm>
              <a:off x="2820853" y="1675958"/>
              <a:ext cx="504440" cy="27"/>
            </a:xfrm>
            <a:custGeom>
              <a:avLst/>
              <a:gdLst/>
              <a:ahLst/>
              <a:cxnLst/>
              <a:rect l="l" t="t" r="r" b="b"/>
              <a:pathLst>
                <a:path w="18939" h="1" fill="none" extrusionOk="0">
                  <a:moveTo>
                    <a:pt x="1" y="0"/>
                  </a:moveTo>
                  <a:lnTo>
                    <a:pt x="18939" y="0"/>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4"/>
            <p:cNvSpPr/>
            <p:nvPr/>
          </p:nvSpPr>
          <p:spPr>
            <a:xfrm>
              <a:off x="2820853" y="3985452"/>
              <a:ext cx="716162" cy="27"/>
            </a:xfrm>
            <a:custGeom>
              <a:avLst/>
              <a:gdLst/>
              <a:ahLst/>
              <a:cxnLst/>
              <a:rect l="l" t="t" r="r" b="b"/>
              <a:pathLst>
                <a:path w="26888" h="1" fill="none" extrusionOk="0">
                  <a:moveTo>
                    <a:pt x="1" y="1"/>
                  </a:moveTo>
                  <a:lnTo>
                    <a:pt x="26888" y="1"/>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4"/>
            <p:cNvSpPr/>
            <p:nvPr/>
          </p:nvSpPr>
          <p:spPr>
            <a:xfrm>
              <a:off x="5818676" y="1675958"/>
              <a:ext cx="504440" cy="27"/>
            </a:xfrm>
            <a:custGeom>
              <a:avLst/>
              <a:gdLst/>
              <a:ahLst/>
              <a:cxnLst/>
              <a:rect l="l" t="t" r="r" b="b"/>
              <a:pathLst>
                <a:path w="18939" h="1" fill="none" extrusionOk="0">
                  <a:moveTo>
                    <a:pt x="18939" y="0"/>
                  </a:moveTo>
                  <a:lnTo>
                    <a:pt x="1" y="0"/>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4"/>
            <p:cNvSpPr/>
            <p:nvPr/>
          </p:nvSpPr>
          <p:spPr>
            <a:xfrm>
              <a:off x="3623871" y="1957026"/>
              <a:ext cx="1896226" cy="1098917"/>
            </a:xfrm>
            <a:custGeom>
              <a:avLst/>
              <a:gdLst/>
              <a:ahLst/>
              <a:cxnLst/>
              <a:rect l="l" t="t" r="r" b="b"/>
              <a:pathLst>
                <a:path w="71193" h="44116" extrusionOk="0">
                  <a:moveTo>
                    <a:pt x="3421" y="1"/>
                  </a:moveTo>
                  <a:cubicBezTo>
                    <a:pt x="1553" y="1"/>
                    <a:pt x="1" y="1521"/>
                    <a:pt x="1" y="3421"/>
                  </a:cubicBezTo>
                  <a:lnTo>
                    <a:pt x="1" y="40695"/>
                  </a:lnTo>
                  <a:cubicBezTo>
                    <a:pt x="1" y="42595"/>
                    <a:pt x="1553" y="44116"/>
                    <a:pt x="3421" y="44116"/>
                  </a:cubicBezTo>
                  <a:lnTo>
                    <a:pt x="67773" y="44116"/>
                  </a:lnTo>
                  <a:cubicBezTo>
                    <a:pt x="69641" y="44116"/>
                    <a:pt x="71193" y="42595"/>
                    <a:pt x="71193" y="40695"/>
                  </a:cubicBezTo>
                  <a:lnTo>
                    <a:pt x="71193" y="3421"/>
                  </a:lnTo>
                  <a:cubicBezTo>
                    <a:pt x="71193" y="1521"/>
                    <a:pt x="69641" y="1"/>
                    <a:pt x="67773"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4"/>
            <p:cNvSpPr/>
            <p:nvPr/>
          </p:nvSpPr>
          <p:spPr>
            <a:xfrm>
              <a:off x="3331180" y="3017962"/>
              <a:ext cx="2481610" cy="455512"/>
            </a:xfrm>
            <a:custGeom>
              <a:avLst/>
              <a:gdLst/>
              <a:ahLst/>
              <a:cxnLst/>
              <a:rect l="l" t="t" r="r" b="b"/>
              <a:pathLst>
                <a:path w="93171" h="17102" extrusionOk="0">
                  <a:moveTo>
                    <a:pt x="14410" y="0"/>
                  </a:moveTo>
                  <a:cubicBezTo>
                    <a:pt x="12542" y="0"/>
                    <a:pt x="10610" y="634"/>
                    <a:pt x="10103" y="1394"/>
                  </a:cubicBezTo>
                  <a:lnTo>
                    <a:pt x="507" y="15740"/>
                  </a:lnTo>
                  <a:cubicBezTo>
                    <a:pt x="1" y="16468"/>
                    <a:pt x="1616" y="17102"/>
                    <a:pt x="4118" y="17102"/>
                  </a:cubicBezTo>
                  <a:lnTo>
                    <a:pt x="89086" y="17102"/>
                  </a:lnTo>
                  <a:cubicBezTo>
                    <a:pt x="91556" y="17102"/>
                    <a:pt x="93171" y="16468"/>
                    <a:pt x="92664" y="15740"/>
                  </a:cubicBezTo>
                  <a:lnTo>
                    <a:pt x="83069" y="1394"/>
                  </a:lnTo>
                  <a:cubicBezTo>
                    <a:pt x="82594" y="634"/>
                    <a:pt x="80630" y="0"/>
                    <a:pt x="78762" y="0"/>
                  </a:cubicBezTo>
                  <a:close/>
                </a:path>
              </a:pathLst>
            </a:custGeom>
            <a:solidFill>
              <a:srgbClr val="FFFFFF"/>
            </a:solidFill>
            <a:ln w="237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4"/>
            <p:cNvSpPr/>
            <p:nvPr/>
          </p:nvSpPr>
          <p:spPr>
            <a:xfrm>
              <a:off x="3338771" y="3444761"/>
              <a:ext cx="2467280" cy="81849"/>
            </a:xfrm>
            <a:custGeom>
              <a:avLst/>
              <a:gdLst/>
              <a:ahLst/>
              <a:cxnLst/>
              <a:rect l="l" t="t" r="r" b="b"/>
              <a:pathLst>
                <a:path w="92633" h="3073" extrusionOk="0">
                  <a:moveTo>
                    <a:pt x="127" y="1"/>
                  </a:moveTo>
                  <a:lnTo>
                    <a:pt x="127" y="1"/>
                  </a:lnTo>
                  <a:cubicBezTo>
                    <a:pt x="1" y="1869"/>
                    <a:pt x="3358" y="3073"/>
                    <a:pt x="5543" y="3073"/>
                  </a:cubicBezTo>
                  <a:lnTo>
                    <a:pt x="87091" y="3073"/>
                  </a:lnTo>
                  <a:cubicBezTo>
                    <a:pt x="89276" y="3073"/>
                    <a:pt x="92633" y="1869"/>
                    <a:pt x="92474" y="1"/>
                  </a:cubicBezTo>
                  <a:lnTo>
                    <a:pt x="92474" y="1"/>
                  </a:lnTo>
                  <a:cubicBezTo>
                    <a:pt x="92443" y="603"/>
                    <a:pt x="90954" y="1078"/>
                    <a:pt x="88801" y="1078"/>
                  </a:cubicBezTo>
                  <a:lnTo>
                    <a:pt x="3833" y="1078"/>
                  </a:lnTo>
                  <a:cubicBezTo>
                    <a:pt x="1679" y="1078"/>
                    <a:pt x="191" y="603"/>
                    <a:pt x="12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4"/>
            <p:cNvSpPr/>
            <p:nvPr/>
          </p:nvSpPr>
          <p:spPr>
            <a:xfrm>
              <a:off x="3747032" y="3062656"/>
              <a:ext cx="104622" cy="22800"/>
            </a:xfrm>
            <a:custGeom>
              <a:avLst/>
              <a:gdLst/>
              <a:ahLst/>
              <a:cxnLst/>
              <a:rect l="l" t="t" r="r" b="b"/>
              <a:pathLst>
                <a:path w="3928" h="856" extrusionOk="0">
                  <a:moveTo>
                    <a:pt x="1046" y="1"/>
                  </a:moveTo>
                  <a:cubicBezTo>
                    <a:pt x="697" y="1"/>
                    <a:pt x="380" y="96"/>
                    <a:pt x="317" y="223"/>
                  </a:cubicBezTo>
                  <a:cubicBezTo>
                    <a:pt x="222" y="381"/>
                    <a:pt x="190" y="476"/>
                    <a:pt x="95" y="634"/>
                  </a:cubicBezTo>
                  <a:cubicBezTo>
                    <a:pt x="0" y="761"/>
                    <a:pt x="222" y="856"/>
                    <a:pt x="571" y="856"/>
                  </a:cubicBezTo>
                  <a:lnTo>
                    <a:pt x="2946" y="856"/>
                  </a:lnTo>
                  <a:cubicBezTo>
                    <a:pt x="3262" y="856"/>
                    <a:pt x="3579" y="761"/>
                    <a:pt x="3642" y="634"/>
                  </a:cubicBezTo>
                  <a:cubicBezTo>
                    <a:pt x="3737" y="476"/>
                    <a:pt x="3769" y="381"/>
                    <a:pt x="3864" y="223"/>
                  </a:cubicBezTo>
                  <a:cubicBezTo>
                    <a:pt x="3927" y="96"/>
                    <a:pt x="3706" y="1"/>
                    <a:pt x="3389"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4"/>
            <p:cNvSpPr/>
            <p:nvPr/>
          </p:nvSpPr>
          <p:spPr>
            <a:xfrm>
              <a:off x="3858366" y="3062656"/>
              <a:ext cx="102944" cy="22800"/>
            </a:xfrm>
            <a:custGeom>
              <a:avLst/>
              <a:gdLst/>
              <a:ahLst/>
              <a:cxnLst/>
              <a:rect l="l" t="t" r="r" b="b"/>
              <a:pathLst>
                <a:path w="3865" h="856" extrusionOk="0">
                  <a:moveTo>
                    <a:pt x="951" y="1"/>
                  </a:moveTo>
                  <a:cubicBezTo>
                    <a:pt x="634" y="1"/>
                    <a:pt x="317" y="96"/>
                    <a:pt x="286" y="223"/>
                  </a:cubicBezTo>
                  <a:cubicBezTo>
                    <a:pt x="191" y="381"/>
                    <a:pt x="127" y="476"/>
                    <a:pt x="64" y="634"/>
                  </a:cubicBezTo>
                  <a:cubicBezTo>
                    <a:pt x="1" y="761"/>
                    <a:pt x="222" y="856"/>
                    <a:pt x="539" y="856"/>
                  </a:cubicBezTo>
                  <a:lnTo>
                    <a:pt x="2946" y="856"/>
                  </a:lnTo>
                  <a:cubicBezTo>
                    <a:pt x="3263" y="856"/>
                    <a:pt x="3579" y="761"/>
                    <a:pt x="3611" y="634"/>
                  </a:cubicBezTo>
                  <a:cubicBezTo>
                    <a:pt x="3706" y="476"/>
                    <a:pt x="3738" y="381"/>
                    <a:pt x="3801" y="223"/>
                  </a:cubicBezTo>
                  <a:cubicBezTo>
                    <a:pt x="3864" y="96"/>
                    <a:pt x="3643" y="1"/>
                    <a:pt x="332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4"/>
            <p:cNvSpPr/>
            <p:nvPr/>
          </p:nvSpPr>
          <p:spPr>
            <a:xfrm>
              <a:off x="3968875" y="3062656"/>
              <a:ext cx="102092" cy="22800"/>
            </a:xfrm>
            <a:custGeom>
              <a:avLst/>
              <a:gdLst/>
              <a:ahLst/>
              <a:cxnLst/>
              <a:rect l="l" t="t" r="r" b="b"/>
              <a:pathLst>
                <a:path w="3833" h="856" extrusionOk="0">
                  <a:moveTo>
                    <a:pt x="919" y="1"/>
                  </a:moveTo>
                  <a:cubicBezTo>
                    <a:pt x="602" y="1"/>
                    <a:pt x="285" y="96"/>
                    <a:pt x="254" y="223"/>
                  </a:cubicBezTo>
                  <a:cubicBezTo>
                    <a:pt x="190" y="381"/>
                    <a:pt x="127" y="476"/>
                    <a:pt x="64" y="634"/>
                  </a:cubicBezTo>
                  <a:cubicBezTo>
                    <a:pt x="0" y="761"/>
                    <a:pt x="254" y="856"/>
                    <a:pt x="570" y="856"/>
                  </a:cubicBezTo>
                  <a:lnTo>
                    <a:pt x="2946" y="856"/>
                  </a:lnTo>
                  <a:cubicBezTo>
                    <a:pt x="3294" y="856"/>
                    <a:pt x="3579" y="761"/>
                    <a:pt x="3642" y="634"/>
                  </a:cubicBezTo>
                  <a:cubicBezTo>
                    <a:pt x="3706" y="476"/>
                    <a:pt x="3737" y="381"/>
                    <a:pt x="3769" y="223"/>
                  </a:cubicBezTo>
                  <a:cubicBezTo>
                    <a:pt x="3832" y="96"/>
                    <a:pt x="3611" y="1"/>
                    <a:pt x="3262"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4"/>
            <p:cNvSpPr/>
            <p:nvPr/>
          </p:nvSpPr>
          <p:spPr>
            <a:xfrm>
              <a:off x="4080209" y="3062656"/>
              <a:ext cx="100414" cy="22800"/>
            </a:xfrm>
            <a:custGeom>
              <a:avLst/>
              <a:gdLst/>
              <a:ahLst/>
              <a:cxnLst/>
              <a:rect l="l" t="t" r="r" b="b"/>
              <a:pathLst>
                <a:path w="3770" h="856" extrusionOk="0">
                  <a:moveTo>
                    <a:pt x="856" y="1"/>
                  </a:moveTo>
                  <a:cubicBezTo>
                    <a:pt x="539" y="1"/>
                    <a:pt x="222" y="96"/>
                    <a:pt x="191" y="223"/>
                  </a:cubicBezTo>
                  <a:cubicBezTo>
                    <a:pt x="127" y="381"/>
                    <a:pt x="96" y="476"/>
                    <a:pt x="64" y="634"/>
                  </a:cubicBezTo>
                  <a:cubicBezTo>
                    <a:pt x="1" y="761"/>
                    <a:pt x="254" y="856"/>
                    <a:pt x="571" y="856"/>
                  </a:cubicBezTo>
                  <a:lnTo>
                    <a:pt x="2946" y="856"/>
                  </a:lnTo>
                  <a:cubicBezTo>
                    <a:pt x="3294" y="856"/>
                    <a:pt x="3579" y="761"/>
                    <a:pt x="3611" y="634"/>
                  </a:cubicBezTo>
                  <a:cubicBezTo>
                    <a:pt x="3674" y="476"/>
                    <a:pt x="3674" y="381"/>
                    <a:pt x="3738" y="223"/>
                  </a:cubicBezTo>
                  <a:cubicBezTo>
                    <a:pt x="3769" y="96"/>
                    <a:pt x="3516" y="1"/>
                    <a:pt x="3199"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4"/>
            <p:cNvSpPr/>
            <p:nvPr/>
          </p:nvSpPr>
          <p:spPr>
            <a:xfrm>
              <a:off x="4191570" y="3062656"/>
              <a:ext cx="98709" cy="22800"/>
            </a:xfrm>
            <a:custGeom>
              <a:avLst/>
              <a:gdLst/>
              <a:ahLst/>
              <a:cxnLst/>
              <a:rect l="l" t="t" r="r" b="b"/>
              <a:pathLst>
                <a:path w="3706" h="856" extrusionOk="0">
                  <a:moveTo>
                    <a:pt x="792" y="1"/>
                  </a:moveTo>
                  <a:cubicBezTo>
                    <a:pt x="475" y="1"/>
                    <a:pt x="158" y="96"/>
                    <a:pt x="127" y="223"/>
                  </a:cubicBezTo>
                  <a:cubicBezTo>
                    <a:pt x="95" y="381"/>
                    <a:pt x="63" y="476"/>
                    <a:pt x="32" y="634"/>
                  </a:cubicBezTo>
                  <a:cubicBezTo>
                    <a:pt x="0" y="761"/>
                    <a:pt x="222" y="856"/>
                    <a:pt x="570" y="856"/>
                  </a:cubicBezTo>
                  <a:lnTo>
                    <a:pt x="2945" y="856"/>
                  </a:lnTo>
                  <a:cubicBezTo>
                    <a:pt x="3294" y="856"/>
                    <a:pt x="3579" y="761"/>
                    <a:pt x="3610" y="634"/>
                  </a:cubicBezTo>
                  <a:cubicBezTo>
                    <a:pt x="3642" y="476"/>
                    <a:pt x="3642" y="381"/>
                    <a:pt x="3674" y="223"/>
                  </a:cubicBezTo>
                  <a:cubicBezTo>
                    <a:pt x="3705" y="96"/>
                    <a:pt x="3452" y="1"/>
                    <a:pt x="313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4"/>
            <p:cNvSpPr/>
            <p:nvPr/>
          </p:nvSpPr>
          <p:spPr>
            <a:xfrm>
              <a:off x="4302052" y="3062656"/>
              <a:ext cx="97031" cy="22800"/>
            </a:xfrm>
            <a:custGeom>
              <a:avLst/>
              <a:gdLst/>
              <a:ahLst/>
              <a:cxnLst/>
              <a:rect l="l" t="t" r="r" b="b"/>
              <a:pathLst>
                <a:path w="3643" h="856" extrusionOk="0">
                  <a:moveTo>
                    <a:pt x="729" y="1"/>
                  </a:moveTo>
                  <a:cubicBezTo>
                    <a:pt x="412" y="1"/>
                    <a:pt x="127" y="96"/>
                    <a:pt x="96" y="223"/>
                  </a:cubicBezTo>
                  <a:cubicBezTo>
                    <a:pt x="96" y="381"/>
                    <a:pt x="64" y="476"/>
                    <a:pt x="32" y="634"/>
                  </a:cubicBezTo>
                  <a:cubicBezTo>
                    <a:pt x="1" y="761"/>
                    <a:pt x="254" y="856"/>
                    <a:pt x="602" y="856"/>
                  </a:cubicBezTo>
                  <a:lnTo>
                    <a:pt x="2978" y="856"/>
                  </a:lnTo>
                  <a:cubicBezTo>
                    <a:pt x="3294" y="856"/>
                    <a:pt x="3579" y="761"/>
                    <a:pt x="3579" y="634"/>
                  </a:cubicBezTo>
                  <a:cubicBezTo>
                    <a:pt x="3611" y="476"/>
                    <a:pt x="3611" y="381"/>
                    <a:pt x="3643" y="223"/>
                  </a:cubicBezTo>
                  <a:cubicBezTo>
                    <a:pt x="3643" y="96"/>
                    <a:pt x="3421" y="1"/>
                    <a:pt x="3073"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4"/>
            <p:cNvSpPr/>
            <p:nvPr/>
          </p:nvSpPr>
          <p:spPr>
            <a:xfrm>
              <a:off x="4413413" y="3062656"/>
              <a:ext cx="96179" cy="22800"/>
            </a:xfrm>
            <a:custGeom>
              <a:avLst/>
              <a:gdLst/>
              <a:ahLst/>
              <a:cxnLst/>
              <a:rect l="l" t="t" r="r" b="b"/>
              <a:pathLst>
                <a:path w="3611" h="856" extrusionOk="0">
                  <a:moveTo>
                    <a:pt x="665" y="1"/>
                  </a:moveTo>
                  <a:cubicBezTo>
                    <a:pt x="348" y="1"/>
                    <a:pt x="63" y="96"/>
                    <a:pt x="63" y="223"/>
                  </a:cubicBezTo>
                  <a:cubicBezTo>
                    <a:pt x="32" y="381"/>
                    <a:pt x="32" y="476"/>
                    <a:pt x="0" y="634"/>
                  </a:cubicBezTo>
                  <a:cubicBezTo>
                    <a:pt x="0" y="761"/>
                    <a:pt x="253" y="856"/>
                    <a:pt x="602" y="856"/>
                  </a:cubicBezTo>
                  <a:lnTo>
                    <a:pt x="2977" y="856"/>
                  </a:lnTo>
                  <a:cubicBezTo>
                    <a:pt x="3294" y="856"/>
                    <a:pt x="3579" y="761"/>
                    <a:pt x="3579" y="634"/>
                  </a:cubicBezTo>
                  <a:cubicBezTo>
                    <a:pt x="3579" y="476"/>
                    <a:pt x="3579" y="381"/>
                    <a:pt x="3610" y="223"/>
                  </a:cubicBezTo>
                  <a:cubicBezTo>
                    <a:pt x="3610" y="96"/>
                    <a:pt x="3357" y="1"/>
                    <a:pt x="3009"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4"/>
            <p:cNvSpPr/>
            <p:nvPr/>
          </p:nvSpPr>
          <p:spPr>
            <a:xfrm>
              <a:off x="4524747" y="3062656"/>
              <a:ext cx="95327" cy="22800"/>
            </a:xfrm>
            <a:custGeom>
              <a:avLst/>
              <a:gdLst/>
              <a:ahLst/>
              <a:cxnLst/>
              <a:rect l="l" t="t" r="r" b="b"/>
              <a:pathLst>
                <a:path w="3579" h="856" extrusionOk="0">
                  <a:moveTo>
                    <a:pt x="602" y="1"/>
                  </a:moveTo>
                  <a:cubicBezTo>
                    <a:pt x="285" y="1"/>
                    <a:pt x="0" y="96"/>
                    <a:pt x="0" y="223"/>
                  </a:cubicBezTo>
                  <a:cubicBezTo>
                    <a:pt x="0" y="381"/>
                    <a:pt x="0" y="476"/>
                    <a:pt x="0" y="634"/>
                  </a:cubicBezTo>
                  <a:cubicBezTo>
                    <a:pt x="0" y="761"/>
                    <a:pt x="254" y="856"/>
                    <a:pt x="570" y="856"/>
                  </a:cubicBezTo>
                  <a:lnTo>
                    <a:pt x="2977" y="856"/>
                  </a:lnTo>
                  <a:cubicBezTo>
                    <a:pt x="3294" y="856"/>
                    <a:pt x="3579" y="761"/>
                    <a:pt x="3547" y="634"/>
                  </a:cubicBezTo>
                  <a:cubicBezTo>
                    <a:pt x="3547" y="476"/>
                    <a:pt x="3547" y="381"/>
                    <a:pt x="3547" y="223"/>
                  </a:cubicBezTo>
                  <a:cubicBezTo>
                    <a:pt x="3547" y="96"/>
                    <a:pt x="3262" y="1"/>
                    <a:pt x="294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4"/>
            <p:cNvSpPr/>
            <p:nvPr/>
          </p:nvSpPr>
          <p:spPr>
            <a:xfrm>
              <a:off x="4634404" y="3062656"/>
              <a:ext cx="96179" cy="22800"/>
            </a:xfrm>
            <a:custGeom>
              <a:avLst/>
              <a:gdLst/>
              <a:ahLst/>
              <a:cxnLst/>
              <a:rect l="l" t="t" r="r" b="b"/>
              <a:pathLst>
                <a:path w="3611" h="856" extrusionOk="0">
                  <a:moveTo>
                    <a:pt x="602" y="1"/>
                  </a:moveTo>
                  <a:cubicBezTo>
                    <a:pt x="254" y="1"/>
                    <a:pt x="0" y="96"/>
                    <a:pt x="0" y="223"/>
                  </a:cubicBezTo>
                  <a:cubicBezTo>
                    <a:pt x="32" y="381"/>
                    <a:pt x="32" y="476"/>
                    <a:pt x="32" y="634"/>
                  </a:cubicBezTo>
                  <a:cubicBezTo>
                    <a:pt x="32" y="761"/>
                    <a:pt x="317" y="856"/>
                    <a:pt x="634" y="856"/>
                  </a:cubicBezTo>
                  <a:lnTo>
                    <a:pt x="3009" y="856"/>
                  </a:lnTo>
                  <a:cubicBezTo>
                    <a:pt x="3357" y="856"/>
                    <a:pt x="3611" y="761"/>
                    <a:pt x="3611" y="634"/>
                  </a:cubicBezTo>
                  <a:cubicBezTo>
                    <a:pt x="3579" y="476"/>
                    <a:pt x="3579" y="381"/>
                    <a:pt x="3547" y="223"/>
                  </a:cubicBezTo>
                  <a:cubicBezTo>
                    <a:pt x="3547" y="96"/>
                    <a:pt x="3262" y="1"/>
                    <a:pt x="294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4"/>
            <p:cNvSpPr/>
            <p:nvPr/>
          </p:nvSpPr>
          <p:spPr>
            <a:xfrm>
              <a:off x="4744060" y="3062656"/>
              <a:ext cx="97857" cy="22800"/>
            </a:xfrm>
            <a:custGeom>
              <a:avLst/>
              <a:gdLst/>
              <a:ahLst/>
              <a:cxnLst/>
              <a:rect l="l" t="t" r="r" b="b"/>
              <a:pathLst>
                <a:path w="3674" h="856" extrusionOk="0">
                  <a:moveTo>
                    <a:pt x="602" y="1"/>
                  </a:moveTo>
                  <a:cubicBezTo>
                    <a:pt x="254" y="1"/>
                    <a:pt x="0" y="96"/>
                    <a:pt x="32" y="223"/>
                  </a:cubicBezTo>
                  <a:cubicBezTo>
                    <a:pt x="32" y="381"/>
                    <a:pt x="64" y="476"/>
                    <a:pt x="64" y="634"/>
                  </a:cubicBezTo>
                  <a:cubicBezTo>
                    <a:pt x="95" y="761"/>
                    <a:pt x="380" y="856"/>
                    <a:pt x="697" y="856"/>
                  </a:cubicBezTo>
                  <a:lnTo>
                    <a:pt x="3072" y="856"/>
                  </a:lnTo>
                  <a:cubicBezTo>
                    <a:pt x="3421" y="856"/>
                    <a:pt x="3674" y="761"/>
                    <a:pt x="3642" y="634"/>
                  </a:cubicBezTo>
                  <a:cubicBezTo>
                    <a:pt x="3611" y="476"/>
                    <a:pt x="3579" y="381"/>
                    <a:pt x="3547" y="223"/>
                  </a:cubicBezTo>
                  <a:cubicBezTo>
                    <a:pt x="3547" y="96"/>
                    <a:pt x="3262" y="1"/>
                    <a:pt x="294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4"/>
            <p:cNvSpPr/>
            <p:nvPr/>
          </p:nvSpPr>
          <p:spPr>
            <a:xfrm>
              <a:off x="4853716" y="3062656"/>
              <a:ext cx="99562" cy="22800"/>
            </a:xfrm>
            <a:custGeom>
              <a:avLst/>
              <a:gdLst/>
              <a:ahLst/>
              <a:cxnLst/>
              <a:rect l="l" t="t" r="r" b="b"/>
              <a:pathLst>
                <a:path w="3738" h="856" extrusionOk="0">
                  <a:moveTo>
                    <a:pt x="570" y="1"/>
                  </a:moveTo>
                  <a:cubicBezTo>
                    <a:pt x="254" y="1"/>
                    <a:pt x="0" y="96"/>
                    <a:pt x="32" y="223"/>
                  </a:cubicBezTo>
                  <a:cubicBezTo>
                    <a:pt x="64" y="381"/>
                    <a:pt x="95" y="476"/>
                    <a:pt x="127" y="634"/>
                  </a:cubicBezTo>
                  <a:cubicBezTo>
                    <a:pt x="159" y="761"/>
                    <a:pt x="444" y="856"/>
                    <a:pt x="760" y="856"/>
                  </a:cubicBezTo>
                  <a:lnTo>
                    <a:pt x="3167" y="856"/>
                  </a:lnTo>
                  <a:cubicBezTo>
                    <a:pt x="3484" y="856"/>
                    <a:pt x="3737" y="761"/>
                    <a:pt x="3706" y="634"/>
                  </a:cubicBezTo>
                  <a:cubicBezTo>
                    <a:pt x="3642" y="476"/>
                    <a:pt x="3611" y="381"/>
                    <a:pt x="3579" y="223"/>
                  </a:cubicBezTo>
                  <a:cubicBezTo>
                    <a:pt x="3547" y="96"/>
                    <a:pt x="3262" y="1"/>
                    <a:pt x="294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4"/>
            <p:cNvSpPr/>
            <p:nvPr/>
          </p:nvSpPr>
          <p:spPr>
            <a:xfrm>
              <a:off x="4963373" y="3062656"/>
              <a:ext cx="100387" cy="22800"/>
            </a:xfrm>
            <a:custGeom>
              <a:avLst/>
              <a:gdLst/>
              <a:ahLst/>
              <a:cxnLst/>
              <a:rect l="l" t="t" r="r" b="b"/>
              <a:pathLst>
                <a:path w="3769" h="856" extrusionOk="0">
                  <a:moveTo>
                    <a:pt x="570" y="1"/>
                  </a:moveTo>
                  <a:cubicBezTo>
                    <a:pt x="254" y="1"/>
                    <a:pt x="0" y="96"/>
                    <a:pt x="32" y="223"/>
                  </a:cubicBezTo>
                  <a:cubicBezTo>
                    <a:pt x="95" y="381"/>
                    <a:pt x="127" y="476"/>
                    <a:pt x="159" y="634"/>
                  </a:cubicBezTo>
                  <a:cubicBezTo>
                    <a:pt x="190" y="761"/>
                    <a:pt x="475" y="856"/>
                    <a:pt x="824" y="856"/>
                  </a:cubicBezTo>
                  <a:lnTo>
                    <a:pt x="3199" y="856"/>
                  </a:lnTo>
                  <a:cubicBezTo>
                    <a:pt x="3516" y="856"/>
                    <a:pt x="3769" y="761"/>
                    <a:pt x="3737" y="634"/>
                  </a:cubicBezTo>
                  <a:cubicBezTo>
                    <a:pt x="3674" y="476"/>
                    <a:pt x="3642" y="381"/>
                    <a:pt x="3579" y="223"/>
                  </a:cubicBezTo>
                  <a:cubicBezTo>
                    <a:pt x="3547" y="96"/>
                    <a:pt x="3231" y="1"/>
                    <a:pt x="291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4"/>
            <p:cNvSpPr/>
            <p:nvPr/>
          </p:nvSpPr>
          <p:spPr>
            <a:xfrm>
              <a:off x="5073029" y="3062656"/>
              <a:ext cx="101240" cy="22800"/>
            </a:xfrm>
            <a:custGeom>
              <a:avLst/>
              <a:gdLst/>
              <a:ahLst/>
              <a:cxnLst/>
              <a:rect l="l" t="t" r="r" b="b"/>
              <a:pathLst>
                <a:path w="3801" h="856" extrusionOk="0">
                  <a:moveTo>
                    <a:pt x="570" y="1"/>
                  </a:moveTo>
                  <a:cubicBezTo>
                    <a:pt x="222" y="1"/>
                    <a:pt x="0" y="96"/>
                    <a:pt x="64" y="223"/>
                  </a:cubicBezTo>
                  <a:cubicBezTo>
                    <a:pt x="95" y="381"/>
                    <a:pt x="127" y="476"/>
                    <a:pt x="190" y="634"/>
                  </a:cubicBezTo>
                  <a:cubicBezTo>
                    <a:pt x="254" y="761"/>
                    <a:pt x="539" y="856"/>
                    <a:pt x="887" y="856"/>
                  </a:cubicBezTo>
                  <a:lnTo>
                    <a:pt x="3262" y="856"/>
                  </a:lnTo>
                  <a:cubicBezTo>
                    <a:pt x="3579" y="856"/>
                    <a:pt x="3801" y="761"/>
                    <a:pt x="3769" y="634"/>
                  </a:cubicBezTo>
                  <a:cubicBezTo>
                    <a:pt x="3706" y="476"/>
                    <a:pt x="3642" y="381"/>
                    <a:pt x="3579" y="223"/>
                  </a:cubicBezTo>
                  <a:cubicBezTo>
                    <a:pt x="3547" y="96"/>
                    <a:pt x="3230" y="1"/>
                    <a:pt x="291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4"/>
            <p:cNvSpPr/>
            <p:nvPr/>
          </p:nvSpPr>
          <p:spPr>
            <a:xfrm>
              <a:off x="5182685" y="3062656"/>
              <a:ext cx="102918" cy="22800"/>
            </a:xfrm>
            <a:custGeom>
              <a:avLst/>
              <a:gdLst/>
              <a:ahLst/>
              <a:cxnLst/>
              <a:rect l="l" t="t" r="r" b="b"/>
              <a:pathLst>
                <a:path w="3864" h="856" extrusionOk="0">
                  <a:moveTo>
                    <a:pt x="570" y="1"/>
                  </a:moveTo>
                  <a:cubicBezTo>
                    <a:pt x="222" y="1"/>
                    <a:pt x="0" y="96"/>
                    <a:pt x="64" y="223"/>
                  </a:cubicBezTo>
                  <a:cubicBezTo>
                    <a:pt x="127" y="381"/>
                    <a:pt x="159" y="476"/>
                    <a:pt x="254" y="634"/>
                  </a:cubicBezTo>
                  <a:cubicBezTo>
                    <a:pt x="285" y="761"/>
                    <a:pt x="602" y="856"/>
                    <a:pt x="919" y="856"/>
                  </a:cubicBezTo>
                  <a:lnTo>
                    <a:pt x="3325" y="856"/>
                  </a:lnTo>
                  <a:cubicBezTo>
                    <a:pt x="3642" y="856"/>
                    <a:pt x="3864" y="761"/>
                    <a:pt x="3801" y="634"/>
                  </a:cubicBezTo>
                  <a:cubicBezTo>
                    <a:pt x="3737" y="476"/>
                    <a:pt x="3674" y="381"/>
                    <a:pt x="3610" y="223"/>
                  </a:cubicBezTo>
                  <a:cubicBezTo>
                    <a:pt x="3547" y="96"/>
                    <a:pt x="3230" y="1"/>
                    <a:pt x="291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4"/>
            <p:cNvSpPr/>
            <p:nvPr/>
          </p:nvSpPr>
          <p:spPr>
            <a:xfrm>
              <a:off x="5292341" y="3062656"/>
              <a:ext cx="104622" cy="22800"/>
            </a:xfrm>
            <a:custGeom>
              <a:avLst/>
              <a:gdLst/>
              <a:ahLst/>
              <a:cxnLst/>
              <a:rect l="l" t="t" r="r" b="b"/>
              <a:pathLst>
                <a:path w="3928" h="856" extrusionOk="0">
                  <a:moveTo>
                    <a:pt x="539" y="1"/>
                  </a:moveTo>
                  <a:cubicBezTo>
                    <a:pt x="222" y="1"/>
                    <a:pt x="0" y="96"/>
                    <a:pt x="64" y="223"/>
                  </a:cubicBezTo>
                  <a:cubicBezTo>
                    <a:pt x="159" y="381"/>
                    <a:pt x="190" y="476"/>
                    <a:pt x="285" y="634"/>
                  </a:cubicBezTo>
                  <a:cubicBezTo>
                    <a:pt x="349" y="761"/>
                    <a:pt x="665" y="856"/>
                    <a:pt x="982" y="856"/>
                  </a:cubicBezTo>
                  <a:lnTo>
                    <a:pt x="3389" y="856"/>
                  </a:lnTo>
                  <a:cubicBezTo>
                    <a:pt x="3705" y="856"/>
                    <a:pt x="3927" y="761"/>
                    <a:pt x="3864" y="634"/>
                  </a:cubicBezTo>
                  <a:cubicBezTo>
                    <a:pt x="3737" y="476"/>
                    <a:pt x="3705" y="381"/>
                    <a:pt x="3610" y="223"/>
                  </a:cubicBezTo>
                  <a:cubicBezTo>
                    <a:pt x="3547" y="96"/>
                    <a:pt x="3230" y="1"/>
                    <a:pt x="2882"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4"/>
            <p:cNvSpPr/>
            <p:nvPr/>
          </p:nvSpPr>
          <p:spPr>
            <a:xfrm>
              <a:off x="3724259" y="3091342"/>
              <a:ext cx="80997" cy="35451"/>
            </a:xfrm>
            <a:custGeom>
              <a:avLst/>
              <a:gdLst/>
              <a:ahLst/>
              <a:cxnLst/>
              <a:rect l="l" t="t" r="r" b="b"/>
              <a:pathLst>
                <a:path w="3041" h="1331" extrusionOk="0">
                  <a:moveTo>
                    <a:pt x="1299" y="1"/>
                  </a:moveTo>
                  <a:cubicBezTo>
                    <a:pt x="950" y="1"/>
                    <a:pt x="634" y="96"/>
                    <a:pt x="570" y="222"/>
                  </a:cubicBezTo>
                  <a:cubicBezTo>
                    <a:pt x="380" y="571"/>
                    <a:pt x="285" y="761"/>
                    <a:pt x="64" y="1109"/>
                  </a:cubicBezTo>
                  <a:cubicBezTo>
                    <a:pt x="0" y="1236"/>
                    <a:pt x="222" y="1331"/>
                    <a:pt x="570" y="1331"/>
                  </a:cubicBezTo>
                  <a:lnTo>
                    <a:pt x="1806" y="1331"/>
                  </a:lnTo>
                  <a:cubicBezTo>
                    <a:pt x="2122" y="1331"/>
                    <a:pt x="2471" y="1236"/>
                    <a:pt x="2534" y="1109"/>
                  </a:cubicBezTo>
                  <a:cubicBezTo>
                    <a:pt x="2692" y="761"/>
                    <a:pt x="2787" y="571"/>
                    <a:pt x="2977" y="222"/>
                  </a:cubicBezTo>
                  <a:cubicBezTo>
                    <a:pt x="3041" y="96"/>
                    <a:pt x="2819" y="1"/>
                    <a:pt x="247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4"/>
            <p:cNvSpPr/>
            <p:nvPr/>
          </p:nvSpPr>
          <p:spPr>
            <a:xfrm>
              <a:off x="3806082" y="3091342"/>
              <a:ext cx="110509" cy="35451"/>
            </a:xfrm>
            <a:custGeom>
              <a:avLst/>
              <a:gdLst/>
              <a:ahLst/>
              <a:cxnLst/>
              <a:rect l="l" t="t" r="r" b="b"/>
              <a:pathLst>
                <a:path w="4149" h="1331" extrusionOk="0">
                  <a:moveTo>
                    <a:pt x="1204" y="1"/>
                  </a:moveTo>
                  <a:cubicBezTo>
                    <a:pt x="887" y="1"/>
                    <a:pt x="570" y="96"/>
                    <a:pt x="507" y="222"/>
                  </a:cubicBezTo>
                  <a:cubicBezTo>
                    <a:pt x="317" y="571"/>
                    <a:pt x="222" y="761"/>
                    <a:pt x="64" y="1109"/>
                  </a:cubicBezTo>
                  <a:cubicBezTo>
                    <a:pt x="0" y="1236"/>
                    <a:pt x="222" y="1331"/>
                    <a:pt x="570" y="1331"/>
                  </a:cubicBezTo>
                  <a:lnTo>
                    <a:pt x="3009" y="1331"/>
                  </a:lnTo>
                  <a:cubicBezTo>
                    <a:pt x="3357" y="1331"/>
                    <a:pt x="3674" y="1236"/>
                    <a:pt x="3706" y="1109"/>
                  </a:cubicBezTo>
                  <a:cubicBezTo>
                    <a:pt x="3864" y="761"/>
                    <a:pt x="3959" y="571"/>
                    <a:pt x="4117" y="222"/>
                  </a:cubicBezTo>
                  <a:cubicBezTo>
                    <a:pt x="4149" y="96"/>
                    <a:pt x="3927" y="1"/>
                    <a:pt x="361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4"/>
            <p:cNvSpPr/>
            <p:nvPr/>
          </p:nvSpPr>
          <p:spPr>
            <a:xfrm>
              <a:off x="3919946" y="3091342"/>
              <a:ext cx="108831" cy="35451"/>
            </a:xfrm>
            <a:custGeom>
              <a:avLst/>
              <a:gdLst/>
              <a:ahLst/>
              <a:cxnLst/>
              <a:rect l="l" t="t" r="r" b="b"/>
              <a:pathLst>
                <a:path w="4086" h="1331" extrusionOk="0">
                  <a:moveTo>
                    <a:pt x="1141" y="1"/>
                  </a:moveTo>
                  <a:cubicBezTo>
                    <a:pt x="792" y="1"/>
                    <a:pt x="476" y="96"/>
                    <a:pt x="444" y="222"/>
                  </a:cubicBezTo>
                  <a:cubicBezTo>
                    <a:pt x="286" y="571"/>
                    <a:pt x="222" y="761"/>
                    <a:pt x="64" y="1109"/>
                  </a:cubicBezTo>
                  <a:cubicBezTo>
                    <a:pt x="1" y="1236"/>
                    <a:pt x="254" y="1331"/>
                    <a:pt x="571" y="1331"/>
                  </a:cubicBezTo>
                  <a:lnTo>
                    <a:pt x="3041" y="1331"/>
                  </a:lnTo>
                  <a:cubicBezTo>
                    <a:pt x="3358" y="1331"/>
                    <a:pt x="3674" y="1236"/>
                    <a:pt x="3706" y="1109"/>
                  </a:cubicBezTo>
                  <a:cubicBezTo>
                    <a:pt x="3833" y="761"/>
                    <a:pt x="3928" y="571"/>
                    <a:pt x="4054" y="222"/>
                  </a:cubicBezTo>
                  <a:cubicBezTo>
                    <a:pt x="4086" y="96"/>
                    <a:pt x="3864" y="1"/>
                    <a:pt x="351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4"/>
            <p:cNvSpPr/>
            <p:nvPr/>
          </p:nvSpPr>
          <p:spPr>
            <a:xfrm>
              <a:off x="4033811" y="3091342"/>
              <a:ext cx="107153" cy="35451"/>
            </a:xfrm>
            <a:custGeom>
              <a:avLst/>
              <a:gdLst/>
              <a:ahLst/>
              <a:cxnLst/>
              <a:rect l="l" t="t" r="r" b="b"/>
              <a:pathLst>
                <a:path w="4023" h="1331" extrusionOk="0">
                  <a:moveTo>
                    <a:pt x="1046" y="1"/>
                  </a:moveTo>
                  <a:cubicBezTo>
                    <a:pt x="729" y="1"/>
                    <a:pt x="413" y="96"/>
                    <a:pt x="381" y="222"/>
                  </a:cubicBezTo>
                  <a:cubicBezTo>
                    <a:pt x="254" y="571"/>
                    <a:pt x="191" y="761"/>
                    <a:pt x="64" y="1109"/>
                  </a:cubicBezTo>
                  <a:cubicBezTo>
                    <a:pt x="1" y="1236"/>
                    <a:pt x="254" y="1331"/>
                    <a:pt x="603" y="1331"/>
                  </a:cubicBezTo>
                  <a:lnTo>
                    <a:pt x="3041" y="1331"/>
                  </a:lnTo>
                  <a:cubicBezTo>
                    <a:pt x="3390" y="1331"/>
                    <a:pt x="3675" y="1236"/>
                    <a:pt x="3738" y="1109"/>
                  </a:cubicBezTo>
                  <a:cubicBezTo>
                    <a:pt x="3833" y="761"/>
                    <a:pt x="3865" y="571"/>
                    <a:pt x="3991" y="222"/>
                  </a:cubicBezTo>
                  <a:cubicBezTo>
                    <a:pt x="4023" y="96"/>
                    <a:pt x="3770" y="1"/>
                    <a:pt x="3453"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4"/>
            <p:cNvSpPr/>
            <p:nvPr/>
          </p:nvSpPr>
          <p:spPr>
            <a:xfrm>
              <a:off x="4148528" y="3091342"/>
              <a:ext cx="103797" cy="35451"/>
            </a:xfrm>
            <a:custGeom>
              <a:avLst/>
              <a:gdLst/>
              <a:ahLst/>
              <a:cxnLst/>
              <a:rect l="l" t="t" r="r" b="b"/>
              <a:pathLst>
                <a:path w="3897" h="1331" extrusionOk="0">
                  <a:moveTo>
                    <a:pt x="919" y="1"/>
                  </a:moveTo>
                  <a:cubicBezTo>
                    <a:pt x="603" y="1"/>
                    <a:pt x="318" y="96"/>
                    <a:pt x="286" y="222"/>
                  </a:cubicBezTo>
                  <a:cubicBezTo>
                    <a:pt x="159" y="571"/>
                    <a:pt x="128" y="761"/>
                    <a:pt x="33" y="1109"/>
                  </a:cubicBezTo>
                  <a:cubicBezTo>
                    <a:pt x="1" y="1236"/>
                    <a:pt x="254" y="1331"/>
                    <a:pt x="571" y="1331"/>
                  </a:cubicBezTo>
                  <a:lnTo>
                    <a:pt x="3041" y="1331"/>
                  </a:lnTo>
                  <a:cubicBezTo>
                    <a:pt x="3358" y="1331"/>
                    <a:pt x="3675" y="1236"/>
                    <a:pt x="3675" y="1109"/>
                  </a:cubicBezTo>
                  <a:cubicBezTo>
                    <a:pt x="3770" y="761"/>
                    <a:pt x="3801" y="571"/>
                    <a:pt x="3865" y="222"/>
                  </a:cubicBezTo>
                  <a:cubicBezTo>
                    <a:pt x="3896" y="96"/>
                    <a:pt x="3643" y="1"/>
                    <a:pt x="332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4"/>
            <p:cNvSpPr/>
            <p:nvPr/>
          </p:nvSpPr>
          <p:spPr>
            <a:xfrm>
              <a:off x="4262419" y="3091342"/>
              <a:ext cx="102092" cy="35451"/>
            </a:xfrm>
            <a:custGeom>
              <a:avLst/>
              <a:gdLst/>
              <a:ahLst/>
              <a:cxnLst/>
              <a:rect l="l" t="t" r="r" b="b"/>
              <a:pathLst>
                <a:path w="3833" h="1331" extrusionOk="0">
                  <a:moveTo>
                    <a:pt x="855" y="1"/>
                  </a:moveTo>
                  <a:cubicBezTo>
                    <a:pt x="507" y="1"/>
                    <a:pt x="222" y="96"/>
                    <a:pt x="190" y="222"/>
                  </a:cubicBezTo>
                  <a:cubicBezTo>
                    <a:pt x="127" y="571"/>
                    <a:pt x="95" y="761"/>
                    <a:pt x="32" y="1109"/>
                  </a:cubicBezTo>
                  <a:cubicBezTo>
                    <a:pt x="0" y="1236"/>
                    <a:pt x="254" y="1331"/>
                    <a:pt x="602" y="1331"/>
                  </a:cubicBezTo>
                  <a:lnTo>
                    <a:pt x="3040" y="1331"/>
                  </a:lnTo>
                  <a:cubicBezTo>
                    <a:pt x="3389" y="1331"/>
                    <a:pt x="3674" y="1236"/>
                    <a:pt x="3674" y="1109"/>
                  </a:cubicBezTo>
                  <a:cubicBezTo>
                    <a:pt x="3737" y="761"/>
                    <a:pt x="3769" y="571"/>
                    <a:pt x="3801" y="222"/>
                  </a:cubicBezTo>
                  <a:cubicBezTo>
                    <a:pt x="3832" y="96"/>
                    <a:pt x="3579" y="1"/>
                    <a:pt x="323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4"/>
            <p:cNvSpPr/>
            <p:nvPr/>
          </p:nvSpPr>
          <p:spPr>
            <a:xfrm>
              <a:off x="4376284" y="3091342"/>
              <a:ext cx="99562" cy="35451"/>
            </a:xfrm>
            <a:custGeom>
              <a:avLst/>
              <a:gdLst/>
              <a:ahLst/>
              <a:cxnLst/>
              <a:rect l="l" t="t" r="r" b="b"/>
              <a:pathLst>
                <a:path w="3738" h="1331" extrusionOk="0">
                  <a:moveTo>
                    <a:pt x="761" y="1"/>
                  </a:moveTo>
                  <a:cubicBezTo>
                    <a:pt x="444" y="1"/>
                    <a:pt x="159" y="96"/>
                    <a:pt x="127" y="222"/>
                  </a:cubicBezTo>
                  <a:cubicBezTo>
                    <a:pt x="96" y="571"/>
                    <a:pt x="64" y="761"/>
                    <a:pt x="32" y="1109"/>
                  </a:cubicBezTo>
                  <a:cubicBezTo>
                    <a:pt x="1" y="1236"/>
                    <a:pt x="286" y="1331"/>
                    <a:pt x="602" y="1331"/>
                  </a:cubicBezTo>
                  <a:lnTo>
                    <a:pt x="3072" y="1331"/>
                  </a:lnTo>
                  <a:cubicBezTo>
                    <a:pt x="3389" y="1331"/>
                    <a:pt x="3674" y="1236"/>
                    <a:pt x="3674" y="1109"/>
                  </a:cubicBezTo>
                  <a:cubicBezTo>
                    <a:pt x="3706" y="761"/>
                    <a:pt x="3706" y="571"/>
                    <a:pt x="3738" y="222"/>
                  </a:cubicBezTo>
                  <a:cubicBezTo>
                    <a:pt x="3738" y="96"/>
                    <a:pt x="3484" y="1"/>
                    <a:pt x="316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4"/>
            <p:cNvSpPr/>
            <p:nvPr/>
          </p:nvSpPr>
          <p:spPr>
            <a:xfrm>
              <a:off x="4490148" y="3091342"/>
              <a:ext cx="97884" cy="35451"/>
            </a:xfrm>
            <a:custGeom>
              <a:avLst/>
              <a:gdLst/>
              <a:ahLst/>
              <a:cxnLst/>
              <a:rect l="l" t="t" r="r" b="b"/>
              <a:pathLst>
                <a:path w="3675" h="1331" extrusionOk="0">
                  <a:moveTo>
                    <a:pt x="666" y="1"/>
                  </a:moveTo>
                  <a:cubicBezTo>
                    <a:pt x="349" y="1"/>
                    <a:pt x="64" y="96"/>
                    <a:pt x="64" y="222"/>
                  </a:cubicBezTo>
                  <a:cubicBezTo>
                    <a:pt x="64" y="571"/>
                    <a:pt x="33" y="761"/>
                    <a:pt x="33" y="1109"/>
                  </a:cubicBezTo>
                  <a:cubicBezTo>
                    <a:pt x="1" y="1236"/>
                    <a:pt x="286" y="1331"/>
                    <a:pt x="634" y="1331"/>
                  </a:cubicBezTo>
                  <a:lnTo>
                    <a:pt x="3073" y="1331"/>
                  </a:lnTo>
                  <a:cubicBezTo>
                    <a:pt x="3421" y="1331"/>
                    <a:pt x="3675" y="1236"/>
                    <a:pt x="3675" y="1109"/>
                  </a:cubicBezTo>
                  <a:cubicBezTo>
                    <a:pt x="3675" y="761"/>
                    <a:pt x="3675" y="571"/>
                    <a:pt x="3675" y="222"/>
                  </a:cubicBezTo>
                  <a:cubicBezTo>
                    <a:pt x="3675" y="96"/>
                    <a:pt x="3390" y="1"/>
                    <a:pt x="3073"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4"/>
            <p:cNvSpPr/>
            <p:nvPr/>
          </p:nvSpPr>
          <p:spPr>
            <a:xfrm>
              <a:off x="4604040" y="3091342"/>
              <a:ext cx="98709" cy="35451"/>
            </a:xfrm>
            <a:custGeom>
              <a:avLst/>
              <a:gdLst/>
              <a:ahLst/>
              <a:cxnLst/>
              <a:rect l="l" t="t" r="r" b="b"/>
              <a:pathLst>
                <a:path w="3706" h="1331" extrusionOk="0">
                  <a:moveTo>
                    <a:pt x="602" y="1"/>
                  </a:moveTo>
                  <a:cubicBezTo>
                    <a:pt x="254" y="1"/>
                    <a:pt x="0" y="96"/>
                    <a:pt x="0" y="222"/>
                  </a:cubicBezTo>
                  <a:cubicBezTo>
                    <a:pt x="0" y="571"/>
                    <a:pt x="0" y="761"/>
                    <a:pt x="32" y="1109"/>
                  </a:cubicBezTo>
                  <a:cubicBezTo>
                    <a:pt x="32" y="1236"/>
                    <a:pt x="285" y="1331"/>
                    <a:pt x="634" y="1331"/>
                  </a:cubicBezTo>
                  <a:lnTo>
                    <a:pt x="3104" y="1331"/>
                  </a:lnTo>
                  <a:cubicBezTo>
                    <a:pt x="3420" y="1331"/>
                    <a:pt x="3706" y="1236"/>
                    <a:pt x="3674" y="1109"/>
                  </a:cubicBezTo>
                  <a:cubicBezTo>
                    <a:pt x="3642" y="761"/>
                    <a:pt x="3642" y="571"/>
                    <a:pt x="3611" y="222"/>
                  </a:cubicBezTo>
                  <a:cubicBezTo>
                    <a:pt x="3579" y="96"/>
                    <a:pt x="3325" y="1"/>
                    <a:pt x="297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4"/>
            <p:cNvSpPr/>
            <p:nvPr/>
          </p:nvSpPr>
          <p:spPr>
            <a:xfrm>
              <a:off x="4716226" y="3091342"/>
              <a:ext cx="100387" cy="35451"/>
            </a:xfrm>
            <a:custGeom>
              <a:avLst/>
              <a:gdLst/>
              <a:ahLst/>
              <a:cxnLst/>
              <a:rect l="l" t="t" r="r" b="b"/>
              <a:pathLst>
                <a:path w="3769" h="1331" extrusionOk="0">
                  <a:moveTo>
                    <a:pt x="570" y="1"/>
                  </a:moveTo>
                  <a:cubicBezTo>
                    <a:pt x="254" y="1"/>
                    <a:pt x="0" y="96"/>
                    <a:pt x="0" y="222"/>
                  </a:cubicBezTo>
                  <a:cubicBezTo>
                    <a:pt x="32" y="571"/>
                    <a:pt x="32" y="761"/>
                    <a:pt x="95" y="1109"/>
                  </a:cubicBezTo>
                  <a:cubicBezTo>
                    <a:pt x="95" y="1236"/>
                    <a:pt x="380" y="1331"/>
                    <a:pt x="729" y="1331"/>
                  </a:cubicBezTo>
                  <a:lnTo>
                    <a:pt x="3167" y="1331"/>
                  </a:lnTo>
                  <a:cubicBezTo>
                    <a:pt x="3515" y="1331"/>
                    <a:pt x="3769" y="1236"/>
                    <a:pt x="3737" y="1109"/>
                  </a:cubicBezTo>
                  <a:cubicBezTo>
                    <a:pt x="3674" y="761"/>
                    <a:pt x="3674" y="571"/>
                    <a:pt x="3610" y="222"/>
                  </a:cubicBezTo>
                  <a:cubicBezTo>
                    <a:pt x="3579" y="96"/>
                    <a:pt x="3294" y="1"/>
                    <a:pt x="297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4"/>
            <p:cNvSpPr/>
            <p:nvPr/>
          </p:nvSpPr>
          <p:spPr>
            <a:xfrm>
              <a:off x="4827561" y="3091342"/>
              <a:ext cx="102944" cy="35451"/>
            </a:xfrm>
            <a:custGeom>
              <a:avLst/>
              <a:gdLst/>
              <a:ahLst/>
              <a:cxnLst/>
              <a:rect l="l" t="t" r="r" b="b"/>
              <a:pathLst>
                <a:path w="3865" h="1331" extrusionOk="0">
                  <a:moveTo>
                    <a:pt x="602" y="1"/>
                  </a:moveTo>
                  <a:cubicBezTo>
                    <a:pt x="254" y="1"/>
                    <a:pt x="1" y="96"/>
                    <a:pt x="32" y="222"/>
                  </a:cubicBezTo>
                  <a:cubicBezTo>
                    <a:pt x="96" y="571"/>
                    <a:pt x="127" y="761"/>
                    <a:pt x="191" y="1109"/>
                  </a:cubicBezTo>
                  <a:cubicBezTo>
                    <a:pt x="191" y="1236"/>
                    <a:pt x="476" y="1331"/>
                    <a:pt x="824" y="1331"/>
                  </a:cubicBezTo>
                  <a:lnTo>
                    <a:pt x="3262" y="1331"/>
                  </a:lnTo>
                  <a:cubicBezTo>
                    <a:pt x="3611" y="1331"/>
                    <a:pt x="3864" y="1236"/>
                    <a:pt x="3832" y="1109"/>
                  </a:cubicBezTo>
                  <a:cubicBezTo>
                    <a:pt x="3769" y="761"/>
                    <a:pt x="3706" y="571"/>
                    <a:pt x="3642" y="222"/>
                  </a:cubicBezTo>
                  <a:cubicBezTo>
                    <a:pt x="3611" y="96"/>
                    <a:pt x="3326" y="1"/>
                    <a:pt x="297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4"/>
            <p:cNvSpPr/>
            <p:nvPr/>
          </p:nvSpPr>
          <p:spPr>
            <a:xfrm>
              <a:off x="4939747" y="3091342"/>
              <a:ext cx="104622" cy="35451"/>
            </a:xfrm>
            <a:custGeom>
              <a:avLst/>
              <a:gdLst/>
              <a:ahLst/>
              <a:cxnLst/>
              <a:rect l="l" t="t" r="r" b="b"/>
              <a:pathLst>
                <a:path w="3928" h="1331" extrusionOk="0">
                  <a:moveTo>
                    <a:pt x="571" y="1"/>
                  </a:moveTo>
                  <a:cubicBezTo>
                    <a:pt x="222" y="1"/>
                    <a:pt x="1" y="96"/>
                    <a:pt x="32" y="222"/>
                  </a:cubicBezTo>
                  <a:cubicBezTo>
                    <a:pt x="96" y="571"/>
                    <a:pt x="159" y="761"/>
                    <a:pt x="222" y="1109"/>
                  </a:cubicBezTo>
                  <a:cubicBezTo>
                    <a:pt x="254" y="1236"/>
                    <a:pt x="571" y="1331"/>
                    <a:pt x="919" y="1331"/>
                  </a:cubicBezTo>
                  <a:lnTo>
                    <a:pt x="3357" y="1331"/>
                  </a:lnTo>
                  <a:cubicBezTo>
                    <a:pt x="3706" y="1331"/>
                    <a:pt x="3927" y="1236"/>
                    <a:pt x="3896" y="1109"/>
                  </a:cubicBezTo>
                  <a:cubicBezTo>
                    <a:pt x="3801" y="761"/>
                    <a:pt x="3737" y="571"/>
                    <a:pt x="3642" y="222"/>
                  </a:cubicBezTo>
                  <a:cubicBezTo>
                    <a:pt x="3579" y="96"/>
                    <a:pt x="3294" y="1"/>
                    <a:pt x="294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4"/>
            <p:cNvSpPr/>
            <p:nvPr/>
          </p:nvSpPr>
          <p:spPr>
            <a:xfrm>
              <a:off x="5051082" y="3091342"/>
              <a:ext cx="108005" cy="35451"/>
            </a:xfrm>
            <a:custGeom>
              <a:avLst/>
              <a:gdLst/>
              <a:ahLst/>
              <a:cxnLst/>
              <a:rect l="l" t="t" r="r" b="b"/>
              <a:pathLst>
                <a:path w="4055" h="1331" extrusionOk="0">
                  <a:moveTo>
                    <a:pt x="571" y="1"/>
                  </a:moveTo>
                  <a:cubicBezTo>
                    <a:pt x="254" y="1"/>
                    <a:pt x="1" y="96"/>
                    <a:pt x="64" y="222"/>
                  </a:cubicBezTo>
                  <a:cubicBezTo>
                    <a:pt x="159" y="571"/>
                    <a:pt x="223" y="761"/>
                    <a:pt x="318" y="1109"/>
                  </a:cubicBezTo>
                  <a:cubicBezTo>
                    <a:pt x="381" y="1236"/>
                    <a:pt x="666" y="1331"/>
                    <a:pt x="1014" y="1331"/>
                  </a:cubicBezTo>
                  <a:lnTo>
                    <a:pt x="3484" y="1331"/>
                  </a:lnTo>
                  <a:cubicBezTo>
                    <a:pt x="3801" y="1331"/>
                    <a:pt x="4054" y="1236"/>
                    <a:pt x="3991" y="1109"/>
                  </a:cubicBezTo>
                  <a:cubicBezTo>
                    <a:pt x="3864" y="761"/>
                    <a:pt x="3801" y="571"/>
                    <a:pt x="3643" y="222"/>
                  </a:cubicBezTo>
                  <a:cubicBezTo>
                    <a:pt x="3611" y="96"/>
                    <a:pt x="3294" y="1"/>
                    <a:pt x="2978"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4"/>
            <p:cNvSpPr/>
            <p:nvPr/>
          </p:nvSpPr>
          <p:spPr>
            <a:xfrm>
              <a:off x="5163268" y="3091342"/>
              <a:ext cx="256468" cy="35451"/>
            </a:xfrm>
            <a:custGeom>
              <a:avLst/>
              <a:gdLst/>
              <a:ahLst/>
              <a:cxnLst/>
              <a:rect l="l" t="t" r="r" b="b"/>
              <a:pathLst>
                <a:path w="9629" h="1331" extrusionOk="0">
                  <a:moveTo>
                    <a:pt x="571" y="1"/>
                  </a:moveTo>
                  <a:cubicBezTo>
                    <a:pt x="223" y="1"/>
                    <a:pt x="1" y="96"/>
                    <a:pt x="32" y="222"/>
                  </a:cubicBezTo>
                  <a:cubicBezTo>
                    <a:pt x="191" y="571"/>
                    <a:pt x="254" y="761"/>
                    <a:pt x="381" y="1109"/>
                  </a:cubicBezTo>
                  <a:cubicBezTo>
                    <a:pt x="444" y="1236"/>
                    <a:pt x="761" y="1331"/>
                    <a:pt x="1109" y="1331"/>
                  </a:cubicBezTo>
                  <a:lnTo>
                    <a:pt x="9058" y="1331"/>
                  </a:lnTo>
                  <a:cubicBezTo>
                    <a:pt x="9407" y="1331"/>
                    <a:pt x="9628" y="1236"/>
                    <a:pt x="9565" y="1109"/>
                  </a:cubicBezTo>
                  <a:cubicBezTo>
                    <a:pt x="9343" y="761"/>
                    <a:pt x="9248" y="571"/>
                    <a:pt x="9058" y="222"/>
                  </a:cubicBezTo>
                  <a:cubicBezTo>
                    <a:pt x="8995" y="96"/>
                    <a:pt x="8678" y="1"/>
                    <a:pt x="8330"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4"/>
            <p:cNvSpPr/>
            <p:nvPr/>
          </p:nvSpPr>
          <p:spPr>
            <a:xfrm>
              <a:off x="3701486" y="3132679"/>
              <a:ext cx="148490" cy="35451"/>
            </a:xfrm>
            <a:custGeom>
              <a:avLst/>
              <a:gdLst/>
              <a:ahLst/>
              <a:cxnLst/>
              <a:rect l="l" t="t" r="r" b="b"/>
              <a:pathLst>
                <a:path w="5575" h="1331" extrusionOk="0">
                  <a:moveTo>
                    <a:pt x="1299" y="0"/>
                  </a:moveTo>
                  <a:cubicBezTo>
                    <a:pt x="982" y="0"/>
                    <a:pt x="634" y="95"/>
                    <a:pt x="570" y="222"/>
                  </a:cubicBezTo>
                  <a:cubicBezTo>
                    <a:pt x="380" y="571"/>
                    <a:pt x="285" y="761"/>
                    <a:pt x="64" y="1109"/>
                  </a:cubicBezTo>
                  <a:cubicBezTo>
                    <a:pt x="0" y="1236"/>
                    <a:pt x="222" y="1331"/>
                    <a:pt x="570" y="1331"/>
                  </a:cubicBezTo>
                  <a:lnTo>
                    <a:pt x="4371" y="1331"/>
                  </a:lnTo>
                  <a:cubicBezTo>
                    <a:pt x="4719" y="1331"/>
                    <a:pt x="5036" y="1236"/>
                    <a:pt x="5099" y="1109"/>
                  </a:cubicBezTo>
                  <a:cubicBezTo>
                    <a:pt x="5257" y="761"/>
                    <a:pt x="5352" y="571"/>
                    <a:pt x="5511" y="222"/>
                  </a:cubicBezTo>
                  <a:cubicBezTo>
                    <a:pt x="5574" y="95"/>
                    <a:pt x="5352" y="0"/>
                    <a:pt x="500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4"/>
            <p:cNvSpPr/>
            <p:nvPr/>
          </p:nvSpPr>
          <p:spPr>
            <a:xfrm>
              <a:off x="3852480" y="3132679"/>
              <a:ext cx="112213" cy="35451"/>
            </a:xfrm>
            <a:custGeom>
              <a:avLst/>
              <a:gdLst/>
              <a:ahLst/>
              <a:cxnLst/>
              <a:rect l="l" t="t" r="r" b="b"/>
              <a:pathLst>
                <a:path w="4213" h="1331" extrusionOk="0">
                  <a:moveTo>
                    <a:pt x="1172" y="0"/>
                  </a:moveTo>
                  <a:cubicBezTo>
                    <a:pt x="823" y="0"/>
                    <a:pt x="507" y="95"/>
                    <a:pt x="443" y="222"/>
                  </a:cubicBezTo>
                  <a:cubicBezTo>
                    <a:pt x="285" y="571"/>
                    <a:pt x="222" y="761"/>
                    <a:pt x="63" y="1109"/>
                  </a:cubicBezTo>
                  <a:cubicBezTo>
                    <a:pt x="0" y="1236"/>
                    <a:pt x="222" y="1331"/>
                    <a:pt x="570" y="1331"/>
                  </a:cubicBezTo>
                  <a:lnTo>
                    <a:pt x="3104" y="1331"/>
                  </a:lnTo>
                  <a:cubicBezTo>
                    <a:pt x="3452" y="1331"/>
                    <a:pt x="3769" y="1236"/>
                    <a:pt x="3800" y="1109"/>
                  </a:cubicBezTo>
                  <a:cubicBezTo>
                    <a:pt x="3959" y="761"/>
                    <a:pt x="4022" y="571"/>
                    <a:pt x="4149" y="222"/>
                  </a:cubicBezTo>
                  <a:cubicBezTo>
                    <a:pt x="4212" y="95"/>
                    <a:pt x="3990" y="0"/>
                    <a:pt x="364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4"/>
            <p:cNvSpPr/>
            <p:nvPr/>
          </p:nvSpPr>
          <p:spPr>
            <a:xfrm>
              <a:off x="3969727" y="3132679"/>
              <a:ext cx="109683" cy="35451"/>
            </a:xfrm>
            <a:custGeom>
              <a:avLst/>
              <a:gdLst/>
              <a:ahLst/>
              <a:cxnLst/>
              <a:rect l="l" t="t" r="r" b="b"/>
              <a:pathLst>
                <a:path w="4118" h="1331" extrusionOk="0">
                  <a:moveTo>
                    <a:pt x="1077" y="0"/>
                  </a:moveTo>
                  <a:cubicBezTo>
                    <a:pt x="728" y="0"/>
                    <a:pt x="412" y="95"/>
                    <a:pt x="380" y="222"/>
                  </a:cubicBezTo>
                  <a:cubicBezTo>
                    <a:pt x="253" y="571"/>
                    <a:pt x="158" y="761"/>
                    <a:pt x="32" y="1109"/>
                  </a:cubicBezTo>
                  <a:cubicBezTo>
                    <a:pt x="0" y="1236"/>
                    <a:pt x="222" y="1331"/>
                    <a:pt x="570" y="1331"/>
                  </a:cubicBezTo>
                  <a:lnTo>
                    <a:pt x="3104" y="1331"/>
                  </a:lnTo>
                  <a:cubicBezTo>
                    <a:pt x="3452" y="1331"/>
                    <a:pt x="3769" y="1236"/>
                    <a:pt x="3800" y="1109"/>
                  </a:cubicBezTo>
                  <a:cubicBezTo>
                    <a:pt x="3927" y="761"/>
                    <a:pt x="3959" y="571"/>
                    <a:pt x="4085" y="222"/>
                  </a:cubicBezTo>
                  <a:cubicBezTo>
                    <a:pt x="4117" y="95"/>
                    <a:pt x="3895" y="0"/>
                    <a:pt x="354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4"/>
            <p:cNvSpPr/>
            <p:nvPr/>
          </p:nvSpPr>
          <p:spPr>
            <a:xfrm>
              <a:off x="4086974" y="3132679"/>
              <a:ext cx="107153" cy="35451"/>
            </a:xfrm>
            <a:custGeom>
              <a:avLst/>
              <a:gdLst/>
              <a:ahLst/>
              <a:cxnLst/>
              <a:rect l="l" t="t" r="r" b="b"/>
              <a:pathLst>
                <a:path w="4023" h="1331" extrusionOk="0">
                  <a:moveTo>
                    <a:pt x="982" y="0"/>
                  </a:moveTo>
                  <a:cubicBezTo>
                    <a:pt x="633" y="0"/>
                    <a:pt x="348" y="95"/>
                    <a:pt x="285" y="222"/>
                  </a:cubicBezTo>
                  <a:cubicBezTo>
                    <a:pt x="190" y="571"/>
                    <a:pt x="127" y="761"/>
                    <a:pt x="32" y="1109"/>
                  </a:cubicBezTo>
                  <a:cubicBezTo>
                    <a:pt x="0" y="1236"/>
                    <a:pt x="253" y="1331"/>
                    <a:pt x="602" y="1331"/>
                  </a:cubicBezTo>
                  <a:lnTo>
                    <a:pt x="3104" y="1331"/>
                  </a:lnTo>
                  <a:cubicBezTo>
                    <a:pt x="3452" y="1331"/>
                    <a:pt x="3769" y="1236"/>
                    <a:pt x="3800" y="1109"/>
                  </a:cubicBezTo>
                  <a:cubicBezTo>
                    <a:pt x="3864" y="761"/>
                    <a:pt x="3927" y="571"/>
                    <a:pt x="4022" y="222"/>
                  </a:cubicBezTo>
                  <a:cubicBezTo>
                    <a:pt x="4022" y="95"/>
                    <a:pt x="3800" y="0"/>
                    <a:pt x="345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4"/>
            <p:cNvSpPr/>
            <p:nvPr/>
          </p:nvSpPr>
          <p:spPr>
            <a:xfrm>
              <a:off x="4204222" y="3132679"/>
              <a:ext cx="105448" cy="35451"/>
            </a:xfrm>
            <a:custGeom>
              <a:avLst/>
              <a:gdLst/>
              <a:ahLst/>
              <a:cxnLst/>
              <a:rect l="l" t="t" r="r" b="b"/>
              <a:pathLst>
                <a:path w="3959" h="1331" extrusionOk="0">
                  <a:moveTo>
                    <a:pt x="887" y="0"/>
                  </a:moveTo>
                  <a:cubicBezTo>
                    <a:pt x="538" y="0"/>
                    <a:pt x="253" y="95"/>
                    <a:pt x="222" y="222"/>
                  </a:cubicBezTo>
                  <a:cubicBezTo>
                    <a:pt x="127" y="571"/>
                    <a:pt x="95" y="761"/>
                    <a:pt x="0" y="1109"/>
                  </a:cubicBezTo>
                  <a:cubicBezTo>
                    <a:pt x="0" y="1236"/>
                    <a:pt x="253" y="1331"/>
                    <a:pt x="602" y="1331"/>
                  </a:cubicBezTo>
                  <a:lnTo>
                    <a:pt x="3104" y="1331"/>
                  </a:lnTo>
                  <a:cubicBezTo>
                    <a:pt x="3452" y="1331"/>
                    <a:pt x="3769" y="1236"/>
                    <a:pt x="3769" y="1109"/>
                  </a:cubicBezTo>
                  <a:cubicBezTo>
                    <a:pt x="3832" y="761"/>
                    <a:pt x="3864" y="571"/>
                    <a:pt x="3927" y="222"/>
                  </a:cubicBezTo>
                  <a:cubicBezTo>
                    <a:pt x="3959" y="95"/>
                    <a:pt x="3705" y="0"/>
                    <a:pt x="335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4"/>
            <p:cNvSpPr/>
            <p:nvPr/>
          </p:nvSpPr>
          <p:spPr>
            <a:xfrm>
              <a:off x="4320617" y="3132679"/>
              <a:ext cx="103770" cy="35451"/>
            </a:xfrm>
            <a:custGeom>
              <a:avLst/>
              <a:gdLst/>
              <a:ahLst/>
              <a:cxnLst/>
              <a:rect l="l" t="t" r="r" b="b"/>
              <a:pathLst>
                <a:path w="3896" h="1331" extrusionOk="0">
                  <a:moveTo>
                    <a:pt x="824" y="0"/>
                  </a:moveTo>
                  <a:cubicBezTo>
                    <a:pt x="475" y="0"/>
                    <a:pt x="190" y="95"/>
                    <a:pt x="190" y="222"/>
                  </a:cubicBezTo>
                  <a:cubicBezTo>
                    <a:pt x="127" y="571"/>
                    <a:pt x="95" y="761"/>
                    <a:pt x="32" y="1109"/>
                  </a:cubicBezTo>
                  <a:cubicBezTo>
                    <a:pt x="0" y="1236"/>
                    <a:pt x="285" y="1331"/>
                    <a:pt x="634" y="1331"/>
                  </a:cubicBezTo>
                  <a:lnTo>
                    <a:pt x="3136" y="1331"/>
                  </a:lnTo>
                  <a:cubicBezTo>
                    <a:pt x="3484" y="1331"/>
                    <a:pt x="3801" y="1236"/>
                    <a:pt x="3801" y="1109"/>
                  </a:cubicBezTo>
                  <a:cubicBezTo>
                    <a:pt x="3832" y="761"/>
                    <a:pt x="3832" y="571"/>
                    <a:pt x="3896" y="222"/>
                  </a:cubicBezTo>
                  <a:cubicBezTo>
                    <a:pt x="3896" y="95"/>
                    <a:pt x="3642" y="0"/>
                    <a:pt x="329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4"/>
            <p:cNvSpPr/>
            <p:nvPr/>
          </p:nvSpPr>
          <p:spPr>
            <a:xfrm>
              <a:off x="4437864" y="3132679"/>
              <a:ext cx="101240" cy="35451"/>
            </a:xfrm>
            <a:custGeom>
              <a:avLst/>
              <a:gdLst/>
              <a:ahLst/>
              <a:cxnLst/>
              <a:rect l="l" t="t" r="r" b="b"/>
              <a:pathLst>
                <a:path w="3801" h="1331" extrusionOk="0">
                  <a:moveTo>
                    <a:pt x="729" y="0"/>
                  </a:moveTo>
                  <a:cubicBezTo>
                    <a:pt x="380" y="0"/>
                    <a:pt x="95" y="95"/>
                    <a:pt x="95" y="222"/>
                  </a:cubicBezTo>
                  <a:cubicBezTo>
                    <a:pt x="64" y="571"/>
                    <a:pt x="64" y="761"/>
                    <a:pt x="32" y="1109"/>
                  </a:cubicBezTo>
                  <a:cubicBezTo>
                    <a:pt x="0" y="1236"/>
                    <a:pt x="285" y="1331"/>
                    <a:pt x="634" y="1331"/>
                  </a:cubicBezTo>
                  <a:lnTo>
                    <a:pt x="3136" y="1331"/>
                  </a:lnTo>
                  <a:cubicBezTo>
                    <a:pt x="3484" y="1331"/>
                    <a:pt x="3769" y="1236"/>
                    <a:pt x="3769" y="1109"/>
                  </a:cubicBezTo>
                  <a:cubicBezTo>
                    <a:pt x="3801" y="761"/>
                    <a:pt x="3801" y="571"/>
                    <a:pt x="3801" y="222"/>
                  </a:cubicBezTo>
                  <a:cubicBezTo>
                    <a:pt x="3801" y="95"/>
                    <a:pt x="3547" y="0"/>
                    <a:pt x="319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4"/>
            <p:cNvSpPr/>
            <p:nvPr/>
          </p:nvSpPr>
          <p:spPr>
            <a:xfrm>
              <a:off x="4555111" y="3132679"/>
              <a:ext cx="100414" cy="35451"/>
            </a:xfrm>
            <a:custGeom>
              <a:avLst/>
              <a:gdLst/>
              <a:ahLst/>
              <a:cxnLst/>
              <a:rect l="l" t="t" r="r" b="b"/>
              <a:pathLst>
                <a:path w="3770" h="1331" extrusionOk="0">
                  <a:moveTo>
                    <a:pt x="634" y="0"/>
                  </a:moveTo>
                  <a:cubicBezTo>
                    <a:pt x="285" y="0"/>
                    <a:pt x="32" y="95"/>
                    <a:pt x="32" y="222"/>
                  </a:cubicBezTo>
                  <a:cubicBezTo>
                    <a:pt x="0" y="571"/>
                    <a:pt x="0" y="761"/>
                    <a:pt x="0" y="1109"/>
                  </a:cubicBezTo>
                  <a:cubicBezTo>
                    <a:pt x="0" y="1236"/>
                    <a:pt x="285" y="1331"/>
                    <a:pt x="634" y="1331"/>
                  </a:cubicBezTo>
                  <a:lnTo>
                    <a:pt x="3167" y="1331"/>
                  </a:lnTo>
                  <a:cubicBezTo>
                    <a:pt x="3516" y="1331"/>
                    <a:pt x="3769" y="1236"/>
                    <a:pt x="3769" y="1109"/>
                  </a:cubicBezTo>
                  <a:cubicBezTo>
                    <a:pt x="3737" y="761"/>
                    <a:pt x="3737" y="571"/>
                    <a:pt x="3737" y="222"/>
                  </a:cubicBezTo>
                  <a:cubicBezTo>
                    <a:pt x="3706" y="95"/>
                    <a:pt x="3452" y="0"/>
                    <a:pt x="310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4"/>
            <p:cNvSpPr/>
            <p:nvPr/>
          </p:nvSpPr>
          <p:spPr>
            <a:xfrm>
              <a:off x="4670681" y="3132679"/>
              <a:ext cx="102092" cy="35451"/>
            </a:xfrm>
            <a:custGeom>
              <a:avLst/>
              <a:gdLst/>
              <a:ahLst/>
              <a:cxnLst/>
              <a:rect l="l" t="t" r="r" b="b"/>
              <a:pathLst>
                <a:path w="3833" h="1331" extrusionOk="0">
                  <a:moveTo>
                    <a:pt x="602" y="0"/>
                  </a:moveTo>
                  <a:cubicBezTo>
                    <a:pt x="253" y="0"/>
                    <a:pt x="0" y="95"/>
                    <a:pt x="0" y="222"/>
                  </a:cubicBezTo>
                  <a:cubicBezTo>
                    <a:pt x="32" y="571"/>
                    <a:pt x="32" y="761"/>
                    <a:pt x="63" y="1109"/>
                  </a:cubicBezTo>
                  <a:cubicBezTo>
                    <a:pt x="63" y="1236"/>
                    <a:pt x="348" y="1331"/>
                    <a:pt x="697" y="1331"/>
                  </a:cubicBezTo>
                  <a:lnTo>
                    <a:pt x="3230" y="1331"/>
                  </a:lnTo>
                  <a:cubicBezTo>
                    <a:pt x="3579" y="1331"/>
                    <a:pt x="3832" y="1236"/>
                    <a:pt x="3832" y="1109"/>
                  </a:cubicBezTo>
                  <a:cubicBezTo>
                    <a:pt x="3769" y="761"/>
                    <a:pt x="3769" y="571"/>
                    <a:pt x="3705" y="222"/>
                  </a:cubicBezTo>
                  <a:cubicBezTo>
                    <a:pt x="3705" y="95"/>
                    <a:pt x="3420" y="0"/>
                    <a:pt x="307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4"/>
            <p:cNvSpPr/>
            <p:nvPr/>
          </p:nvSpPr>
          <p:spPr>
            <a:xfrm>
              <a:off x="4785397" y="3132679"/>
              <a:ext cx="104622" cy="35451"/>
            </a:xfrm>
            <a:custGeom>
              <a:avLst/>
              <a:gdLst/>
              <a:ahLst/>
              <a:cxnLst/>
              <a:rect l="l" t="t" r="r" b="b"/>
              <a:pathLst>
                <a:path w="3928" h="1331" extrusionOk="0">
                  <a:moveTo>
                    <a:pt x="602" y="0"/>
                  </a:moveTo>
                  <a:cubicBezTo>
                    <a:pt x="253" y="0"/>
                    <a:pt x="0" y="95"/>
                    <a:pt x="32" y="222"/>
                  </a:cubicBezTo>
                  <a:cubicBezTo>
                    <a:pt x="63" y="571"/>
                    <a:pt x="95" y="761"/>
                    <a:pt x="127" y="1109"/>
                  </a:cubicBezTo>
                  <a:cubicBezTo>
                    <a:pt x="158" y="1236"/>
                    <a:pt x="443" y="1331"/>
                    <a:pt x="792" y="1331"/>
                  </a:cubicBezTo>
                  <a:lnTo>
                    <a:pt x="3325" y="1331"/>
                  </a:lnTo>
                  <a:cubicBezTo>
                    <a:pt x="3674" y="1331"/>
                    <a:pt x="3927" y="1236"/>
                    <a:pt x="3895" y="1109"/>
                  </a:cubicBezTo>
                  <a:cubicBezTo>
                    <a:pt x="3832" y="761"/>
                    <a:pt x="3800" y="571"/>
                    <a:pt x="3737" y="222"/>
                  </a:cubicBezTo>
                  <a:cubicBezTo>
                    <a:pt x="3705" y="95"/>
                    <a:pt x="3420" y="0"/>
                    <a:pt x="307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4"/>
            <p:cNvSpPr/>
            <p:nvPr/>
          </p:nvSpPr>
          <p:spPr>
            <a:xfrm>
              <a:off x="4900114" y="3132679"/>
              <a:ext cx="107153" cy="35451"/>
            </a:xfrm>
            <a:custGeom>
              <a:avLst/>
              <a:gdLst/>
              <a:ahLst/>
              <a:cxnLst/>
              <a:rect l="l" t="t" r="r" b="b"/>
              <a:pathLst>
                <a:path w="4023" h="1331" extrusionOk="0">
                  <a:moveTo>
                    <a:pt x="602" y="0"/>
                  </a:moveTo>
                  <a:cubicBezTo>
                    <a:pt x="253" y="0"/>
                    <a:pt x="0" y="95"/>
                    <a:pt x="32" y="222"/>
                  </a:cubicBezTo>
                  <a:cubicBezTo>
                    <a:pt x="95" y="571"/>
                    <a:pt x="158" y="761"/>
                    <a:pt x="222" y="1109"/>
                  </a:cubicBezTo>
                  <a:cubicBezTo>
                    <a:pt x="253" y="1236"/>
                    <a:pt x="538" y="1331"/>
                    <a:pt x="887" y="1331"/>
                  </a:cubicBezTo>
                  <a:lnTo>
                    <a:pt x="3420" y="1331"/>
                  </a:lnTo>
                  <a:cubicBezTo>
                    <a:pt x="3769" y="1331"/>
                    <a:pt x="4022" y="1236"/>
                    <a:pt x="3990" y="1109"/>
                  </a:cubicBezTo>
                  <a:cubicBezTo>
                    <a:pt x="3895" y="761"/>
                    <a:pt x="3832" y="571"/>
                    <a:pt x="3737" y="222"/>
                  </a:cubicBezTo>
                  <a:cubicBezTo>
                    <a:pt x="3705" y="95"/>
                    <a:pt x="3420" y="0"/>
                    <a:pt x="307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4"/>
            <p:cNvSpPr/>
            <p:nvPr/>
          </p:nvSpPr>
          <p:spPr>
            <a:xfrm>
              <a:off x="5015657" y="3132679"/>
              <a:ext cx="108857" cy="35451"/>
            </a:xfrm>
            <a:custGeom>
              <a:avLst/>
              <a:gdLst/>
              <a:ahLst/>
              <a:cxnLst/>
              <a:rect l="l" t="t" r="r" b="b"/>
              <a:pathLst>
                <a:path w="4087" h="1331" extrusionOk="0">
                  <a:moveTo>
                    <a:pt x="571" y="0"/>
                  </a:moveTo>
                  <a:cubicBezTo>
                    <a:pt x="222" y="0"/>
                    <a:pt x="1" y="95"/>
                    <a:pt x="32" y="222"/>
                  </a:cubicBezTo>
                  <a:cubicBezTo>
                    <a:pt x="127" y="571"/>
                    <a:pt x="159" y="761"/>
                    <a:pt x="286" y="1109"/>
                  </a:cubicBezTo>
                  <a:cubicBezTo>
                    <a:pt x="317" y="1236"/>
                    <a:pt x="634" y="1331"/>
                    <a:pt x="982" y="1331"/>
                  </a:cubicBezTo>
                  <a:lnTo>
                    <a:pt x="3484" y="1331"/>
                  </a:lnTo>
                  <a:cubicBezTo>
                    <a:pt x="3833" y="1331"/>
                    <a:pt x="4086" y="1236"/>
                    <a:pt x="4054" y="1109"/>
                  </a:cubicBezTo>
                  <a:cubicBezTo>
                    <a:pt x="3928" y="761"/>
                    <a:pt x="3864" y="571"/>
                    <a:pt x="3738" y="222"/>
                  </a:cubicBezTo>
                  <a:cubicBezTo>
                    <a:pt x="3674" y="95"/>
                    <a:pt x="3389" y="0"/>
                    <a:pt x="304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4"/>
            <p:cNvSpPr/>
            <p:nvPr/>
          </p:nvSpPr>
          <p:spPr>
            <a:xfrm>
              <a:off x="5130374" y="3132679"/>
              <a:ext cx="111388" cy="35451"/>
            </a:xfrm>
            <a:custGeom>
              <a:avLst/>
              <a:gdLst/>
              <a:ahLst/>
              <a:cxnLst/>
              <a:rect l="l" t="t" r="r" b="b"/>
              <a:pathLst>
                <a:path w="4182" h="1331" extrusionOk="0">
                  <a:moveTo>
                    <a:pt x="571" y="0"/>
                  </a:moveTo>
                  <a:cubicBezTo>
                    <a:pt x="222" y="0"/>
                    <a:pt x="1" y="95"/>
                    <a:pt x="32" y="222"/>
                  </a:cubicBezTo>
                  <a:cubicBezTo>
                    <a:pt x="159" y="571"/>
                    <a:pt x="222" y="761"/>
                    <a:pt x="349" y="1109"/>
                  </a:cubicBezTo>
                  <a:cubicBezTo>
                    <a:pt x="412" y="1236"/>
                    <a:pt x="729" y="1331"/>
                    <a:pt x="1077" y="1331"/>
                  </a:cubicBezTo>
                  <a:lnTo>
                    <a:pt x="3579" y="1331"/>
                  </a:lnTo>
                  <a:cubicBezTo>
                    <a:pt x="3928" y="1331"/>
                    <a:pt x="4181" y="1236"/>
                    <a:pt x="4118" y="1109"/>
                  </a:cubicBezTo>
                  <a:cubicBezTo>
                    <a:pt x="3959" y="761"/>
                    <a:pt x="3896" y="571"/>
                    <a:pt x="3738" y="222"/>
                  </a:cubicBezTo>
                  <a:cubicBezTo>
                    <a:pt x="3706" y="95"/>
                    <a:pt x="3389" y="0"/>
                    <a:pt x="304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4"/>
            <p:cNvSpPr/>
            <p:nvPr/>
          </p:nvSpPr>
          <p:spPr>
            <a:xfrm>
              <a:off x="5245091" y="3132679"/>
              <a:ext cx="197419" cy="35451"/>
            </a:xfrm>
            <a:custGeom>
              <a:avLst/>
              <a:gdLst/>
              <a:ahLst/>
              <a:cxnLst/>
              <a:rect l="l" t="t" r="r" b="b"/>
              <a:pathLst>
                <a:path w="7412" h="1331" extrusionOk="0">
                  <a:moveTo>
                    <a:pt x="571" y="0"/>
                  </a:moveTo>
                  <a:cubicBezTo>
                    <a:pt x="222" y="0"/>
                    <a:pt x="1" y="95"/>
                    <a:pt x="64" y="222"/>
                  </a:cubicBezTo>
                  <a:cubicBezTo>
                    <a:pt x="222" y="571"/>
                    <a:pt x="286" y="761"/>
                    <a:pt x="444" y="1109"/>
                  </a:cubicBezTo>
                  <a:cubicBezTo>
                    <a:pt x="507" y="1236"/>
                    <a:pt x="824" y="1331"/>
                    <a:pt x="1172" y="1331"/>
                  </a:cubicBezTo>
                  <a:lnTo>
                    <a:pt x="6841" y="1331"/>
                  </a:lnTo>
                  <a:cubicBezTo>
                    <a:pt x="7190" y="1331"/>
                    <a:pt x="7411" y="1236"/>
                    <a:pt x="7348" y="1109"/>
                  </a:cubicBezTo>
                  <a:cubicBezTo>
                    <a:pt x="7126" y="761"/>
                    <a:pt x="7031" y="571"/>
                    <a:pt x="6841" y="222"/>
                  </a:cubicBezTo>
                  <a:cubicBezTo>
                    <a:pt x="6778" y="95"/>
                    <a:pt x="6461" y="0"/>
                    <a:pt x="6113"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4"/>
            <p:cNvSpPr/>
            <p:nvPr/>
          </p:nvSpPr>
          <p:spPr>
            <a:xfrm>
              <a:off x="3678713" y="3174017"/>
              <a:ext cx="185593" cy="35451"/>
            </a:xfrm>
            <a:custGeom>
              <a:avLst/>
              <a:gdLst/>
              <a:ahLst/>
              <a:cxnLst/>
              <a:rect l="l" t="t" r="r" b="b"/>
              <a:pathLst>
                <a:path w="6968" h="1331" extrusionOk="0">
                  <a:moveTo>
                    <a:pt x="1330" y="0"/>
                  </a:moveTo>
                  <a:cubicBezTo>
                    <a:pt x="982" y="0"/>
                    <a:pt x="634" y="95"/>
                    <a:pt x="570" y="222"/>
                  </a:cubicBezTo>
                  <a:cubicBezTo>
                    <a:pt x="380" y="570"/>
                    <a:pt x="254" y="729"/>
                    <a:pt x="64" y="1109"/>
                  </a:cubicBezTo>
                  <a:cubicBezTo>
                    <a:pt x="0" y="1204"/>
                    <a:pt x="254" y="1330"/>
                    <a:pt x="602" y="1330"/>
                  </a:cubicBezTo>
                  <a:lnTo>
                    <a:pt x="5764" y="1330"/>
                  </a:lnTo>
                  <a:cubicBezTo>
                    <a:pt x="6112" y="1330"/>
                    <a:pt x="6461" y="1204"/>
                    <a:pt x="6524" y="1109"/>
                  </a:cubicBezTo>
                  <a:cubicBezTo>
                    <a:pt x="6682" y="729"/>
                    <a:pt x="6746" y="570"/>
                    <a:pt x="6904" y="222"/>
                  </a:cubicBezTo>
                  <a:cubicBezTo>
                    <a:pt x="6967" y="95"/>
                    <a:pt x="6714" y="0"/>
                    <a:pt x="636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4"/>
            <p:cNvSpPr/>
            <p:nvPr/>
          </p:nvSpPr>
          <p:spPr>
            <a:xfrm>
              <a:off x="3867662" y="3174017"/>
              <a:ext cx="114744" cy="35451"/>
            </a:xfrm>
            <a:custGeom>
              <a:avLst/>
              <a:gdLst/>
              <a:ahLst/>
              <a:cxnLst/>
              <a:rect l="l" t="t" r="r" b="b"/>
              <a:pathLst>
                <a:path w="4308" h="1331" extrusionOk="0">
                  <a:moveTo>
                    <a:pt x="1172" y="0"/>
                  </a:moveTo>
                  <a:cubicBezTo>
                    <a:pt x="824" y="0"/>
                    <a:pt x="507" y="95"/>
                    <a:pt x="444" y="222"/>
                  </a:cubicBezTo>
                  <a:cubicBezTo>
                    <a:pt x="285" y="570"/>
                    <a:pt x="222" y="729"/>
                    <a:pt x="63" y="1109"/>
                  </a:cubicBezTo>
                  <a:cubicBezTo>
                    <a:pt x="0" y="1204"/>
                    <a:pt x="253" y="1330"/>
                    <a:pt x="602" y="1330"/>
                  </a:cubicBezTo>
                  <a:lnTo>
                    <a:pt x="3199" y="1330"/>
                  </a:lnTo>
                  <a:cubicBezTo>
                    <a:pt x="3547" y="1330"/>
                    <a:pt x="3864" y="1204"/>
                    <a:pt x="3927" y="1109"/>
                  </a:cubicBezTo>
                  <a:cubicBezTo>
                    <a:pt x="4054" y="729"/>
                    <a:pt x="4117" y="570"/>
                    <a:pt x="4244" y="222"/>
                  </a:cubicBezTo>
                  <a:cubicBezTo>
                    <a:pt x="4307" y="95"/>
                    <a:pt x="4054" y="0"/>
                    <a:pt x="370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4"/>
            <p:cNvSpPr/>
            <p:nvPr/>
          </p:nvSpPr>
          <p:spPr>
            <a:xfrm>
              <a:off x="3988265" y="3174017"/>
              <a:ext cx="111388" cy="35451"/>
            </a:xfrm>
            <a:custGeom>
              <a:avLst/>
              <a:gdLst/>
              <a:ahLst/>
              <a:cxnLst/>
              <a:rect l="l" t="t" r="r" b="b"/>
              <a:pathLst>
                <a:path w="4182" h="1331" extrusionOk="0">
                  <a:moveTo>
                    <a:pt x="1078" y="0"/>
                  </a:moveTo>
                  <a:cubicBezTo>
                    <a:pt x="729" y="0"/>
                    <a:pt x="413" y="95"/>
                    <a:pt x="349" y="222"/>
                  </a:cubicBezTo>
                  <a:cubicBezTo>
                    <a:pt x="222" y="570"/>
                    <a:pt x="159" y="729"/>
                    <a:pt x="32" y="1109"/>
                  </a:cubicBezTo>
                  <a:cubicBezTo>
                    <a:pt x="1" y="1204"/>
                    <a:pt x="254" y="1330"/>
                    <a:pt x="603" y="1330"/>
                  </a:cubicBezTo>
                  <a:lnTo>
                    <a:pt x="3168" y="1330"/>
                  </a:lnTo>
                  <a:cubicBezTo>
                    <a:pt x="3548" y="1330"/>
                    <a:pt x="3864" y="1204"/>
                    <a:pt x="3896" y="1109"/>
                  </a:cubicBezTo>
                  <a:cubicBezTo>
                    <a:pt x="3991" y="729"/>
                    <a:pt x="4054" y="570"/>
                    <a:pt x="4149" y="222"/>
                  </a:cubicBezTo>
                  <a:cubicBezTo>
                    <a:pt x="4181" y="95"/>
                    <a:pt x="3928" y="0"/>
                    <a:pt x="357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4"/>
            <p:cNvSpPr/>
            <p:nvPr/>
          </p:nvSpPr>
          <p:spPr>
            <a:xfrm>
              <a:off x="4108043" y="3174017"/>
              <a:ext cx="109683" cy="35451"/>
            </a:xfrm>
            <a:custGeom>
              <a:avLst/>
              <a:gdLst/>
              <a:ahLst/>
              <a:cxnLst/>
              <a:rect l="l" t="t" r="r" b="b"/>
              <a:pathLst>
                <a:path w="4118" h="1331" extrusionOk="0">
                  <a:moveTo>
                    <a:pt x="983" y="0"/>
                  </a:moveTo>
                  <a:cubicBezTo>
                    <a:pt x="634" y="0"/>
                    <a:pt x="318" y="95"/>
                    <a:pt x="286" y="222"/>
                  </a:cubicBezTo>
                  <a:cubicBezTo>
                    <a:pt x="191" y="570"/>
                    <a:pt x="128" y="729"/>
                    <a:pt x="32" y="1109"/>
                  </a:cubicBezTo>
                  <a:cubicBezTo>
                    <a:pt x="1" y="1204"/>
                    <a:pt x="254" y="1330"/>
                    <a:pt x="634" y="1330"/>
                  </a:cubicBezTo>
                  <a:lnTo>
                    <a:pt x="3199" y="1330"/>
                  </a:lnTo>
                  <a:cubicBezTo>
                    <a:pt x="3548" y="1330"/>
                    <a:pt x="3864" y="1204"/>
                    <a:pt x="3896" y="1109"/>
                  </a:cubicBezTo>
                  <a:cubicBezTo>
                    <a:pt x="3991" y="729"/>
                    <a:pt x="4023" y="570"/>
                    <a:pt x="4086" y="222"/>
                  </a:cubicBezTo>
                  <a:cubicBezTo>
                    <a:pt x="4118" y="95"/>
                    <a:pt x="3864" y="0"/>
                    <a:pt x="351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4"/>
            <p:cNvSpPr/>
            <p:nvPr/>
          </p:nvSpPr>
          <p:spPr>
            <a:xfrm>
              <a:off x="4228673" y="3174017"/>
              <a:ext cx="107153" cy="35451"/>
            </a:xfrm>
            <a:custGeom>
              <a:avLst/>
              <a:gdLst/>
              <a:ahLst/>
              <a:cxnLst/>
              <a:rect l="l" t="t" r="r" b="b"/>
              <a:pathLst>
                <a:path w="4023" h="1331" extrusionOk="0">
                  <a:moveTo>
                    <a:pt x="887" y="0"/>
                  </a:moveTo>
                  <a:cubicBezTo>
                    <a:pt x="539" y="0"/>
                    <a:pt x="254" y="95"/>
                    <a:pt x="222" y="222"/>
                  </a:cubicBezTo>
                  <a:cubicBezTo>
                    <a:pt x="127" y="570"/>
                    <a:pt x="96" y="729"/>
                    <a:pt x="32" y="1109"/>
                  </a:cubicBezTo>
                  <a:cubicBezTo>
                    <a:pt x="1" y="1204"/>
                    <a:pt x="254" y="1330"/>
                    <a:pt x="634" y="1330"/>
                  </a:cubicBezTo>
                  <a:lnTo>
                    <a:pt x="3199" y="1330"/>
                  </a:lnTo>
                  <a:cubicBezTo>
                    <a:pt x="3547" y="1330"/>
                    <a:pt x="3864" y="1204"/>
                    <a:pt x="3896" y="1109"/>
                  </a:cubicBezTo>
                  <a:cubicBezTo>
                    <a:pt x="3927" y="729"/>
                    <a:pt x="3959" y="570"/>
                    <a:pt x="4022" y="222"/>
                  </a:cubicBezTo>
                  <a:cubicBezTo>
                    <a:pt x="4022" y="95"/>
                    <a:pt x="3769" y="0"/>
                    <a:pt x="342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4"/>
            <p:cNvSpPr/>
            <p:nvPr/>
          </p:nvSpPr>
          <p:spPr>
            <a:xfrm>
              <a:off x="4348450" y="3174017"/>
              <a:ext cx="105475" cy="35451"/>
            </a:xfrm>
            <a:custGeom>
              <a:avLst/>
              <a:gdLst/>
              <a:ahLst/>
              <a:cxnLst/>
              <a:rect l="l" t="t" r="r" b="b"/>
              <a:pathLst>
                <a:path w="3960" h="1331" extrusionOk="0">
                  <a:moveTo>
                    <a:pt x="824" y="0"/>
                  </a:moveTo>
                  <a:cubicBezTo>
                    <a:pt x="476" y="0"/>
                    <a:pt x="159" y="95"/>
                    <a:pt x="159" y="222"/>
                  </a:cubicBezTo>
                  <a:cubicBezTo>
                    <a:pt x="96" y="570"/>
                    <a:pt x="64" y="729"/>
                    <a:pt x="32" y="1109"/>
                  </a:cubicBezTo>
                  <a:cubicBezTo>
                    <a:pt x="1" y="1204"/>
                    <a:pt x="286" y="1330"/>
                    <a:pt x="634" y="1330"/>
                  </a:cubicBezTo>
                  <a:lnTo>
                    <a:pt x="3231" y="1330"/>
                  </a:lnTo>
                  <a:cubicBezTo>
                    <a:pt x="3579" y="1330"/>
                    <a:pt x="3864" y="1204"/>
                    <a:pt x="3896" y="1109"/>
                  </a:cubicBezTo>
                  <a:cubicBezTo>
                    <a:pt x="3927" y="729"/>
                    <a:pt x="3927" y="570"/>
                    <a:pt x="3959" y="222"/>
                  </a:cubicBezTo>
                  <a:cubicBezTo>
                    <a:pt x="3959" y="95"/>
                    <a:pt x="3674" y="0"/>
                    <a:pt x="332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4"/>
            <p:cNvSpPr/>
            <p:nvPr/>
          </p:nvSpPr>
          <p:spPr>
            <a:xfrm>
              <a:off x="4469080" y="3174017"/>
              <a:ext cx="102918" cy="35451"/>
            </a:xfrm>
            <a:custGeom>
              <a:avLst/>
              <a:gdLst/>
              <a:ahLst/>
              <a:cxnLst/>
              <a:rect l="l" t="t" r="r" b="b"/>
              <a:pathLst>
                <a:path w="3864" h="1331" extrusionOk="0">
                  <a:moveTo>
                    <a:pt x="697" y="0"/>
                  </a:moveTo>
                  <a:cubicBezTo>
                    <a:pt x="349" y="0"/>
                    <a:pt x="64" y="95"/>
                    <a:pt x="64" y="222"/>
                  </a:cubicBezTo>
                  <a:cubicBezTo>
                    <a:pt x="32" y="570"/>
                    <a:pt x="32" y="729"/>
                    <a:pt x="0" y="1109"/>
                  </a:cubicBezTo>
                  <a:cubicBezTo>
                    <a:pt x="0" y="1204"/>
                    <a:pt x="285" y="1330"/>
                    <a:pt x="634" y="1330"/>
                  </a:cubicBezTo>
                  <a:lnTo>
                    <a:pt x="3199" y="1330"/>
                  </a:lnTo>
                  <a:cubicBezTo>
                    <a:pt x="3579" y="1330"/>
                    <a:pt x="3864" y="1204"/>
                    <a:pt x="3864" y="1109"/>
                  </a:cubicBezTo>
                  <a:lnTo>
                    <a:pt x="3864" y="222"/>
                  </a:lnTo>
                  <a:cubicBezTo>
                    <a:pt x="3864" y="95"/>
                    <a:pt x="3579" y="0"/>
                    <a:pt x="3230"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4"/>
            <p:cNvSpPr/>
            <p:nvPr/>
          </p:nvSpPr>
          <p:spPr>
            <a:xfrm>
              <a:off x="4588858" y="3174017"/>
              <a:ext cx="103770" cy="35451"/>
            </a:xfrm>
            <a:custGeom>
              <a:avLst/>
              <a:gdLst/>
              <a:ahLst/>
              <a:cxnLst/>
              <a:rect l="l" t="t" r="r" b="b"/>
              <a:pathLst>
                <a:path w="3896" h="1331" extrusionOk="0">
                  <a:moveTo>
                    <a:pt x="634" y="0"/>
                  </a:moveTo>
                  <a:cubicBezTo>
                    <a:pt x="285" y="0"/>
                    <a:pt x="0" y="95"/>
                    <a:pt x="0" y="222"/>
                  </a:cubicBezTo>
                  <a:cubicBezTo>
                    <a:pt x="0" y="570"/>
                    <a:pt x="0" y="729"/>
                    <a:pt x="0" y="1109"/>
                  </a:cubicBezTo>
                  <a:cubicBezTo>
                    <a:pt x="0" y="1204"/>
                    <a:pt x="317" y="1330"/>
                    <a:pt x="665" y="1330"/>
                  </a:cubicBezTo>
                  <a:lnTo>
                    <a:pt x="3230" y="1330"/>
                  </a:lnTo>
                  <a:cubicBezTo>
                    <a:pt x="3610" y="1330"/>
                    <a:pt x="3895" y="1204"/>
                    <a:pt x="3864" y="1109"/>
                  </a:cubicBezTo>
                  <a:cubicBezTo>
                    <a:pt x="3832" y="729"/>
                    <a:pt x="3832" y="570"/>
                    <a:pt x="3800" y="222"/>
                  </a:cubicBezTo>
                  <a:cubicBezTo>
                    <a:pt x="3800" y="95"/>
                    <a:pt x="3515" y="0"/>
                    <a:pt x="316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4"/>
            <p:cNvSpPr/>
            <p:nvPr/>
          </p:nvSpPr>
          <p:spPr>
            <a:xfrm>
              <a:off x="4706931" y="3174017"/>
              <a:ext cx="105475" cy="35451"/>
            </a:xfrm>
            <a:custGeom>
              <a:avLst/>
              <a:gdLst/>
              <a:ahLst/>
              <a:cxnLst/>
              <a:rect l="l" t="t" r="r" b="b"/>
              <a:pathLst>
                <a:path w="3960" h="1331" extrusionOk="0">
                  <a:moveTo>
                    <a:pt x="634" y="0"/>
                  </a:moveTo>
                  <a:cubicBezTo>
                    <a:pt x="286" y="0"/>
                    <a:pt x="1" y="95"/>
                    <a:pt x="1" y="222"/>
                  </a:cubicBezTo>
                  <a:cubicBezTo>
                    <a:pt x="33" y="570"/>
                    <a:pt x="64" y="729"/>
                    <a:pt x="96" y="1109"/>
                  </a:cubicBezTo>
                  <a:cubicBezTo>
                    <a:pt x="96" y="1204"/>
                    <a:pt x="381" y="1330"/>
                    <a:pt x="761" y="1330"/>
                  </a:cubicBezTo>
                  <a:lnTo>
                    <a:pt x="3326" y="1330"/>
                  </a:lnTo>
                  <a:cubicBezTo>
                    <a:pt x="3674" y="1330"/>
                    <a:pt x="3959" y="1204"/>
                    <a:pt x="3959" y="1109"/>
                  </a:cubicBezTo>
                  <a:cubicBezTo>
                    <a:pt x="3896" y="729"/>
                    <a:pt x="3864" y="570"/>
                    <a:pt x="3801" y="222"/>
                  </a:cubicBezTo>
                  <a:cubicBezTo>
                    <a:pt x="3801" y="95"/>
                    <a:pt x="3484" y="0"/>
                    <a:pt x="313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4"/>
            <p:cNvSpPr/>
            <p:nvPr/>
          </p:nvSpPr>
          <p:spPr>
            <a:xfrm>
              <a:off x="4825030" y="3174017"/>
              <a:ext cx="108005" cy="35451"/>
            </a:xfrm>
            <a:custGeom>
              <a:avLst/>
              <a:gdLst/>
              <a:ahLst/>
              <a:cxnLst/>
              <a:rect l="l" t="t" r="r" b="b"/>
              <a:pathLst>
                <a:path w="4055" h="1331" extrusionOk="0">
                  <a:moveTo>
                    <a:pt x="602" y="0"/>
                  </a:moveTo>
                  <a:cubicBezTo>
                    <a:pt x="254" y="0"/>
                    <a:pt x="1" y="95"/>
                    <a:pt x="1" y="222"/>
                  </a:cubicBezTo>
                  <a:cubicBezTo>
                    <a:pt x="64" y="570"/>
                    <a:pt x="96" y="729"/>
                    <a:pt x="159" y="1109"/>
                  </a:cubicBezTo>
                  <a:cubicBezTo>
                    <a:pt x="191" y="1204"/>
                    <a:pt x="476" y="1330"/>
                    <a:pt x="824" y="1330"/>
                  </a:cubicBezTo>
                  <a:lnTo>
                    <a:pt x="3421" y="1330"/>
                  </a:lnTo>
                  <a:cubicBezTo>
                    <a:pt x="3769" y="1330"/>
                    <a:pt x="4054" y="1204"/>
                    <a:pt x="4023" y="1109"/>
                  </a:cubicBezTo>
                  <a:cubicBezTo>
                    <a:pt x="3927" y="729"/>
                    <a:pt x="3896" y="570"/>
                    <a:pt x="3832" y="222"/>
                  </a:cubicBezTo>
                  <a:cubicBezTo>
                    <a:pt x="3801" y="95"/>
                    <a:pt x="3484" y="0"/>
                    <a:pt x="313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4"/>
            <p:cNvSpPr/>
            <p:nvPr/>
          </p:nvSpPr>
          <p:spPr>
            <a:xfrm>
              <a:off x="4943130" y="3174017"/>
              <a:ext cx="109683" cy="35451"/>
            </a:xfrm>
            <a:custGeom>
              <a:avLst/>
              <a:gdLst/>
              <a:ahLst/>
              <a:cxnLst/>
              <a:rect l="l" t="t" r="r" b="b"/>
              <a:pathLst>
                <a:path w="4118" h="1331" extrusionOk="0">
                  <a:moveTo>
                    <a:pt x="602" y="0"/>
                  </a:moveTo>
                  <a:cubicBezTo>
                    <a:pt x="254" y="0"/>
                    <a:pt x="0" y="95"/>
                    <a:pt x="32" y="222"/>
                  </a:cubicBezTo>
                  <a:cubicBezTo>
                    <a:pt x="95" y="570"/>
                    <a:pt x="159" y="729"/>
                    <a:pt x="222" y="1109"/>
                  </a:cubicBezTo>
                  <a:cubicBezTo>
                    <a:pt x="254" y="1204"/>
                    <a:pt x="570" y="1330"/>
                    <a:pt x="919" y="1330"/>
                  </a:cubicBezTo>
                  <a:lnTo>
                    <a:pt x="3515" y="1330"/>
                  </a:lnTo>
                  <a:cubicBezTo>
                    <a:pt x="3864" y="1330"/>
                    <a:pt x="4117" y="1204"/>
                    <a:pt x="4086" y="1109"/>
                  </a:cubicBezTo>
                  <a:cubicBezTo>
                    <a:pt x="3991" y="729"/>
                    <a:pt x="3927" y="570"/>
                    <a:pt x="3832" y="222"/>
                  </a:cubicBezTo>
                  <a:cubicBezTo>
                    <a:pt x="3800" y="95"/>
                    <a:pt x="3484" y="0"/>
                    <a:pt x="313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4"/>
            <p:cNvSpPr/>
            <p:nvPr/>
          </p:nvSpPr>
          <p:spPr>
            <a:xfrm>
              <a:off x="5060377" y="3174017"/>
              <a:ext cx="113039" cy="35451"/>
            </a:xfrm>
            <a:custGeom>
              <a:avLst/>
              <a:gdLst/>
              <a:ahLst/>
              <a:cxnLst/>
              <a:rect l="l" t="t" r="r" b="b"/>
              <a:pathLst>
                <a:path w="4244" h="1331" extrusionOk="0">
                  <a:moveTo>
                    <a:pt x="634" y="0"/>
                  </a:moveTo>
                  <a:cubicBezTo>
                    <a:pt x="285" y="0"/>
                    <a:pt x="0" y="95"/>
                    <a:pt x="64" y="222"/>
                  </a:cubicBezTo>
                  <a:cubicBezTo>
                    <a:pt x="159" y="570"/>
                    <a:pt x="222" y="729"/>
                    <a:pt x="317" y="1109"/>
                  </a:cubicBezTo>
                  <a:cubicBezTo>
                    <a:pt x="380" y="1204"/>
                    <a:pt x="697" y="1330"/>
                    <a:pt x="1045" y="1330"/>
                  </a:cubicBezTo>
                  <a:lnTo>
                    <a:pt x="3610" y="1330"/>
                  </a:lnTo>
                  <a:cubicBezTo>
                    <a:pt x="3991" y="1330"/>
                    <a:pt x="4244" y="1204"/>
                    <a:pt x="4181" y="1109"/>
                  </a:cubicBezTo>
                  <a:cubicBezTo>
                    <a:pt x="4054" y="729"/>
                    <a:pt x="3991" y="570"/>
                    <a:pt x="3864" y="222"/>
                  </a:cubicBezTo>
                  <a:cubicBezTo>
                    <a:pt x="3800" y="95"/>
                    <a:pt x="3484" y="0"/>
                    <a:pt x="313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4"/>
            <p:cNvSpPr/>
            <p:nvPr/>
          </p:nvSpPr>
          <p:spPr>
            <a:xfrm>
              <a:off x="5178450" y="3174017"/>
              <a:ext cx="286832" cy="35451"/>
            </a:xfrm>
            <a:custGeom>
              <a:avLst/>
              <a:gdLst/>
              <a:ahLst/>
              <a:cxnLst/>
              <a:rect l="l" t="t" r="r" b="b"/>
              <a:pathLst>
                <a:path w="10769" h="1331" extrusionOk="0">
                  <a:moveTo>
                    <a:pt x="603" y="0"/>
                  </a:moveTo>
                  <a:cubicBezTo>
                    <a:pt x="254" y="0"/>
                    <a:pt x="1" y="95"/>
                    <a:pt x="64" y="222"/>
                  </a:cubicBezTo>
                  <a:cubicBezTo>
                    <a:pt x="191" y="570"/>
                    <a:pt x="254" y="729"/>
                    <a:pt x="413" y="1109"/>
                  </a:cubicBezTo>
                  <a:cubicBezTo>
                    <a:pt x="444" y="1204"/>
                    <a:pt x="761" y="1330"/>
                    <a:pt x="1141" y="1330"/>
                  </a:cubicBezTo>
                  <a:lnTo>
                    <a:pt x="10167" y="1330"/>
                  </a:lnTo>
                  <a:cubicBezTo>
                    <a:pt x="10515" y="1330"/>
                    <a:pt x="10768" y="1204"/>
                    <a:pt x="10705" y="1109"/>
                  </a:cubicBezTo>
                  <a:cubicBezTo>
                    <a:pt x="10483" y="729"/>
                    <a:pt x="10388" y="570"/>
                    <a:pt x="10198" y="222"/>
                  </a:cubicBezTo>
                  <a:cubicBezTo>
                    <a:pt x="10135" y="95"/>
                    <a:pt x="9787" y="0"/>
                    <a:pt x="9438"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4"/>
            <p:cNvSpPr/>
            <p:nvPr/>
          </p:nvSpPr>
          <p:spPr>
            <a:xfrm>
              <a:off x="3655940" y="3214502"/>
              <a:ext cx="293571" cy="35451"/>
            </a:xfrm>
            <a:custGeom>
              <a:avLst/>
              <a:gdLst/>
              <a:ahLst/>
              <a:cxnLst/>
              <a:rect l="l" t="t" r="r" b="b"/>
              <a:pathLst>
                <a:path w="11022" h="1331" extrusionOk="0">
                  <a:moveTo>
                    <a:pt x="1330" y="0"/>
                  </a:moveTo>
                  <a:cubicBezTo>
                    <a:pt x="982" y="0"/>
                    <a:pt x="634" y="95"/>
                    <a:pt x="570" y="222"/>
                  </a:cubicBezTo>
                  <a:cubicBezTo>
                    <a:pt x="380" y="570"/>
                    <a:pt x="285" y="760"/>
                    <a:pt x="64" y="1109"/>
                  </a:cubicBezTo>
                  <a:cubicBezTo>
                    <a:pt x="0" y="1235"/>
                    <a:pt x="254" y="1330"/>
                    <a:pt x="602" y="1330"/>
                  </a:cubicBezTo>
                  <a:lnTo>
                    <a:pt x="9881" y="1330"/>
                  </a:lnTo>
                  <a:cubicBezTo>
                    <a:pt x="10261" y="1330"/>
                    <a:pt x="10578" y="1235"/>
                    <a:pt x="10641" y="1109"/>
                  </a:cubicBezTo>
                  <a:cubicBezTo>
                    <a:pt x="10768" y="760"/>
                    <a:pt x="10831" y="570"/>
                    <a:pt x="10989" y="222"/>
                  </a:cubicBezTo>
                  <a:cubicBezTo>
                    <a:pt x="11021" y="95"/>
                    <a:pt x="10768" y="0"/>
                    <a:pt x="1041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4"/>
            <p:cNvSpPr/>
            <p:nvPr/>
          </p:nvSpPr>
          <p:spPr>
            <a:xfrm>
              <a:off x="3955371" y="3214502"/>
              <a:ext cx="114744" cy="35451"/>
            </a:xfrm>
            <a:custGeom>
              <a:avLst/>
              <a:gdLst/>
              <a:ahLst/>
              <a:cxnLst/>
              <a:rect l="l" t="t" r="r" b="b"/>
              <a:pathLst>
                <a:path w="4308" h="1331" extrusionOk="0">
                  <a:moveTo>
                    <a:pt x="1109" y="0"/>
                  </a:moveTo>
                  <a:cubicBezTo>
                    <a:pt x="729" y="0"/>
                    <a:pt x="412" y="95"/>
                    <a:pt x="381" y="222"/>
                  </a:cubicBezTo>
                  <a:cubicBezTo>
                    <a:pt x="254" y="570"/>
                    <a:pt x="159" y="760"/>
                    <a:pt x="32" y="1109"/>
                  </a:cubicBezTo>
                  <a:cubicBezTo>
                    <a:pt x="1" y="1235"/>
                    <a:pt x="254" y="1330"/>
                    <a:pt x="634" y="1330"/>
                  </a:cubicBezTo>
                  <a:lnTo>
                    <a:pt x="3263" y="1330"/>
                  </a:lnTo>
                  <a:cubicBezTo>
                    <a:pt x="3643" y="1330"/>
                    <a:pt x="3959" y="1235"/>
                    <a:pt x="3991" y="1109"/>
                  </a:cubicBezTo>
                  <a:cubicBezTo>
                    <a:pt x="4118" y="760"/>
                    <a:pt x="4181" y="570"/>
                    <a:pt x="4276" y="222"/>
                  </a:cubicBezTo>
                  <a:cubicBezTo>
                    <a:pt x="4308" y="95"/>
                    <a:pt x="4054" y="0"/>
                    <a:pt x="370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4"/>
            <p:cNvSpPr/>
            <p:nvPr/>
          </p:nvSpPr>
          <p:spPr>
            <a:xfrm>
              <a:off x="4078531" y="3214502"/>
              <a:ext cx="113066" cy="35451"/>
            </a:xfrm>
            <a:custGeom>
              <a:avLst/>
              <a:gdLst/>
              <a:ahLst/>
              <a:cxnLst/>
              <a:rect l="l" t="t" r="r" b="b"/>
              <a:pathLst>
                <a:path w="4245" h="1331" extrusionOk="0">
                  <a:moveTo>
                    <a:pt x="1014" y="0"/>
                  </a:moveTo>
                  <a:cubicBezTo>
                    <a:pt x="665" y="0"/>
                    <a:pt x="349" y="95"/>
                    <a:pt x="317" y="222"/>
                  </a:cubicBezTo>
                  <a:cubicBezTo>
                    <a:pt x="190" y="570"/>
                    <a:pt x="159" y="760"/>
                    <a:pt x="32" y="1109"/>
                  </a:cubicBezTo>
                  <a:cubicBezTo>
                    <a:pt x="0" y="1235"/>
                    <a:pt x="285" y="1330"/>
                    <a:pt x="634" y="1330"/>
                  </a:cubicBezTo>
                  <a:lnTo>
                    <a:pt x="3294" y="1330"/>
                  </a:lnTo>
                  <a:cubicBezTo>
                    <a:pt x="3674" y="1330"/>
                    <a:pt x="3991" y="1235"/>
                    <a:pt x="4022" y="1109"/>
                  </a:cubicBezTo>
                  <a:cubicBezTo>
                    <a:pt x="4086" y="760"/>
                    <a:pt x="4117" y="570"/>
                    <a:pt x="4212" y="222"/>
                  </a:cubicBezTo>
                  <a:cubicBezTo>
                    <a:pt x="4244" y="95"/>
                    <a:pt x="3959" y="0"/>
                    <a:pt x="361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4"/>
            <p:cNvSpPr/>
            <p:nvPr/>
          </p:nvSpPr>
          <p:spPr>
            <a:xfrm>
              <a:off x="4201691" y="3214502"/>
              <a:ext cx="110509" cy="35451"/>
            </a:xfrm>
            <a:custGeom>
              <a:avLst/>
              <a:gdLst/>
              <a:ahLst/>
              <a:cxnLst/>
              <a:rect l="l" t="t" r="r" b="b"/>
              <a:pathLst>
                <a:path w="4149" h="1331" extrusionOk="0">
                  <a:moveTo>
                    <a:pt x="918" y="0"/>
                  </a:moveTo>
                  <a:cubicBezTo>
                    <a:pt x="570" y="0"/>
                    <a:pt x="253" y="95"/>
                    <a:pt x="222" y="222"/>
                  </a:cubicBezTo>
                  <a:cubicBezTo>
                    <a:pt x="158" y="570"/>
                    <a:pt x="127" y="760"/>
                    <a:pt x="32" y="1109"/>
                  </a:cubicBezTo>
                  <a:cubicBezTo>
                    <a:pt x="0" y="1235"/>
                    <a:pt x="285" y="1330"/>
                    <a:pt x="665" y="1330"/>
                  </a:cubicBezTo>
                  <a:lnTo>
                    <a:pt x="3294" y="1330"/>
                  </a:lnTo>
                  <a:cubicBezTo>
                    <a:pt x="3674" y="1330"/>
                    <a:pt x="3990" y="1235"/>
                    <a:pt x="3990" y="1109"/>
                  </a:cubicBezTo>
                  <a:cubicBezTo>
                    <a:pt x="4054" y="760"/>
                    <a:pt x="4085" y="570"/>
                    <a:pt x="4149" y="222"/>
                  </a:cubicBezTo>
                  <a:cubicBezTo>
                    <a:pt x="4149" y="95"/>
                    <a:pt x="3895" y="0"/>
                    <a:pt x="351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4"/>
            <p:cNvSpPr/>
            <p:nvPr/>
          </p:nvSpPr>
          <p:spPr>
            <a:xfrm>
              <a:off x="4325677" y="3214502"/>
              <a:ext cx="108005" cy="35451"/>
            </a:xfrm>
            <a:custGeom>
              <a:avLst/>
              <a:gdLst/>
              <a:ahLst/>
              <a:cxnLst/>
              <a:rect l="l" t="t" r="r" b="b"/>
              <a:pathLst>
                <a:path w="4055" h="1331" extrusionOk="0">
                  <a:moveTo>
                    <a:pt x="824" y="0"/>
                  </a:moveTo>
                  <a:cubicBezTo>
                    <a:pt x="475" y="0"/>
                    <a:pt x="159" y="95"/>
                    <a:pt x="127" y="222"/>
                  </a:cubicBezTo>
                  <a:cubicBezTo>
                    <a:pt x="95" y="570"/>
                    <a:pt x="64" y="760"/>
                    <a:pt x="0" y="1109"/>
                  </a:cubicBezTo>
                  <a:cubicBezTo>
                    <a:pt x="0" y="1235"/>
                    <a:pt x="285" y="1330"/>
                    <a:pt x="634" y="1330"/>
                  </a:cubicBezTo>
                  <a:lnTo>
                    <a:pt x="3294" y="1330"/>
                  </a:lnTo>
                  <a:cubicBezTo>
                    <a:pt x="3642" y="1330"/>
                    <a:pt x="3959" y="1235"/>
                    <a:pt x="3959" y="1109"/>
                  </a:cubicBezTo>
                  <a:cubicBezTo>
                    <a:pt x="3991" y="760"/>
                    <a:pt x="4022" y="570"/>
                    <a:pt x="4054" y="222"/>
                  </a:cubicBezTo>
                  <a:cubicBezTo>
                    <a:pt x="4054" y="95"/>
                    <a:pt x="3769" y="0"/>
                    <a:pt x="342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4"/>
            <p:cNvSpPr/>
            <p:nvPr/>
          </p:nvSpPr>
          <p:spPr>
            <a:xfrm>
              <a:off x="4448838" y="3214502"/>
              <a:ext cx="106300" cy="35451"/>
            </a:xfrm>
            <a:custGeom>
              <a:avLst/>
              <a:gdLst/>
              <a:ahLst/>
              <a:cxnLst/>
              <a:rect l="l" t="t" r="r" b="b"/>
              <a:pathLst>
                <a:path w="3991" h="1331" extrusionOk="0">
                  <a:moveTo>
                    <a:pt x="729" y="0"/>
                  </a:moveTo>
                  <a:cubicBezTo>
                    <a:pt x="380" y="0"/>
                    <a:pt x="95" y="95"/>
                    <a:pt x="63" y="222"/>
                  </a:cubicBezTo>
                  <a:cubicBezTo>
                    <a:pt x="32" y="570"/>
                    <a:pt x="32" y="760"/>
                    <a:pt x="0" y="1109"/>
                  </a:cubicBezTo>
                  <a:cubicBezTo>
                    <a:pt x="0" y="1235"/>
                    <a:pt x="285" y="1330"/>
                    <a:pt x="665" y="1330"/>
                  </a:cubicBezTo>
                  <a:lnTo>
                    <a:pt x="3294" y="1330"/>
                  </a:lnTo>
                  <a:cubicBezTo>
                    <a:pt x="3674" y="1330"/>
                    <a:pt x="3959" y="1235"/>
                    <a:pt x="3959" y="1109"/>
                  </a:cubicBezTo>
                  <a:cubicBezTo>
                    <a:pt x="3959" y="760"/>
                    <a:pt x="3959" y="570"/>
                    <a:pt x="3990" y="222"/>
                  </a:cubicBezTo>
                  <a:cubicBezTo>
                    <a:pt x="3990" y="95"/>
                    <a:pt x="3674" y="0"/>
                    <a:pt x="332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4"/>
            <p:cNvSpPr/>
            <p:nvPr/>
          </p:nvSpPr>
          <p:spPr>
            <a:xfrm>
              <a:off x="4571971" y="3214502"/>
              <a:ext cx="105475" cy="35451"/>
            </a:xfrm>
            <a:custGeom>
              <a:avLst/>
              <a:gdLst/>
              <a:ahLst/>
              <a:cxnLst/>
              <a:rect l="l" t="t" r="r" b="b"/>
              <a:pathLst>
                <a:path w="3960" h="1331" extrusionOk="0">
                  <a:moveTo>
                    <a:pt x="666" y="0"/>
                  </a:moveTo>
                  <a:cubicBezTo>
                    <a:pt x="286" y="0"/>
                    <a:pt x="1" y="95"/>
                    <a:pt x="1" y="222"/>
                  </a:cubicBezTo>
                  <a:lnTo>
                    <a:pt x="1" y="1109"/>
                  </a:lnTo>
                  <a:cubicBezTo>
                    <a:pt x="1" y="1235"/>
                    <a:pt x="286" y="1330"/>
                    <a:pt x="666" y="1330"/>
                  </a:cubicBezTo>
                  <a:lnTo>
                    <a:pt x="3326" y="1330"/>
                  </a:lnTo>
                  <a:cubicBezTo>
                    <a:pt x="3674" y="1330"/>
                    <a:pt x="3959" y="1235"/>
                    <a:pt x="3959" y="1109"/>
                  </a:cubicBezTo>
                  <a:cubicBezTo>
                    <a:pt x="3928" y="760"/>
                    <a:pt x="3928" y="570"/>
                    <a:pt x="3896" y="222"/>
                  </a:cubicBezTo>
                  <a:cubicBezTo>
                    <a:pt x="3896" y="95"/>
                    <a:pt x="3611" y="0"/>
                    <a:pt x="323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4"/>
            <p:cNvSpPr/>
            <p:nvPr/>
          </p:nvSpPr>
          <p:spPr>
            <a:xfrm>
              <a:off x="4692601" y="3214502"/>
              <a:ext cx="108831" cy="35451"/>
            </a:xfrm>
            <a:custGeom>
              <a:avLst/>
              <a:gdLst/>
              <a:ahLst/>
              <a:cxnLst/>
              <a:rect l="l" t="t" r="r" b="b"/>
              <a:pathLst>
                <a:path w="4086" h="1331" extrusionOk="0">
                  <a:moveTo>
                    <a:pt x="666" y="0"/>
                  </a:moveTo>
                  <a:cubicBezTo>
                    <a:pt x="286" y="0"/>
                    <a:pt x="0" y="95"/>
                    <a:pt x="32" y="222"/>
                  </a:cubicBezTo>
                  <a:cubicBezTo>
                    <a:pt x="64" y="570"/>
                    <a:pt x="64" y="760"/>
                    <a:pt x="95" y="1109"/>
                  </a:cubicBezTo>
                  <a:cubicBezTo>
                    <a:pt x="95" y="1235"/>
                    <a:pt x="412" y="1330"/>
                    <a:pt x="761" y="1330"/>
                  </a:cubicBezTo>
                  <a:lnTo>
                    <a:pt x="3421" y="1330"/>
                  </a:lnTo>
                  <a:cubicBezTo>
                    <a:pt x="3801" y="1330"/>
                    <a:pt x="4086" y="1235"/>
                    <a:pt x="4054" y="1109"/>
                  </a:cubicBezTo>
                  <a:cubicBezTo>
                    <a:pt x="4022" y="760"/>
                    <a:pt x="3991" y="570"/>
                    <a:pt x="3927" y="222"/>
                  </a:cubicBezTo>
                  <a:cubicBezTo>
                    <a:pt x="3927" y="95"/>
                    <a:pt x="3611" y="0"/>
                    <a:pt x="326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4"/>
            <p:cNvSpPr/>
            <p:nvPr/>
          </p:nvSpPr>
          <p:spPr>
            <a:xfrm>
              <a:off x="4814057" y="3214502"/>
              <a:ext cx="110535" cy="35451"/>
            </a:xfrm>
            <a:custGeom>
              <a:avLst/>
              <a:gdLst/>
              <a:ahLst/>
              <a:cxnLst/>
              <a:rect l="l" t="t" r="r" b="b"/>
              <a:pathLst>
                <a:path w="4150" h="1331" extrusionOk="0">
                  <a:moveTo>
                    <a:pt x="634" y="0"/>
                  </a:moveTo>
                  <a:cubicBezTo>
                    <a:pt x="286" y="0"/>
                    <a:pt x="1" y="95"/>
                    <a:pt x="33" y="222"/>
                  </a:cubicBezTo>
                  <a:cubicBezTo>
                    <a:pt x="64" y="570"/>
                    <a:pt x="96" y="760"/>
                    <a:pt x="159" y="1109"/>
                  </a:cubicBezTo>
                  <a:cubicBezTo>
                    <a:pt x="159" y="1235"/>
                    <a:pt x="476" y="1330"/>
                    <a:pt x="856" y="1330"/>
                  </a:cubicBezTo>
                  <a:lnTo>
                    <a:pt x="3516" y="1330"/>
                  </a:lnTo>
                  <a:cubicBezTo>
                    <a:pt x="3864" y="1330"/>
                    <a:pt x="4149" y="1235"/>
                    <a:pt x="4118" y="1109"/>
                  </a:cubicBezTo>
                  <a:cubicBezTo>
                    <a:pt x="4054" y="760"/>
                    <a:pt x="3991" y="570"/>
                    <a:pt x="3928" y="222"/>
                  </a:cubicBezTo>
                  <a:cubicBezTo>
                    <a:pt x="3896" y="95"/>
                    <a:pt x="3579" y="0"/>
                    <a:pt x="323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4"/>
            <p:cNvSpPr/>
            <p:nvPr/>
          </p:nvSpPr>
          <p:spPr>
            <a:xfrm>
              <a:off x="4935539" y="3214502"/>
              <a:ext cx="112213" cy="35451"/>
            </a:xfrm>
            <a:custGeom>
              <a:avLst/>
              <a:gdLst/>
              <a:ahLst/>
              <a:cxnLst/>
              <a:rect l="l" t="t" r="r" b="b"/>
              <a:pathLst>
                <a:path w="4213" h="1331" extrusionOk="0">
                  <a:moveTo>
                    <a:pt x="602" y="0"/>
                  </a:moveTo>
                  <a:cubicBezTo>
                    <a:pt x="254" y="0"/>
                    <a:pt x="0" y="95"/>
                    <a:pt x="32" y="222"/>
                  </a:cubicBezTo>
                  <a:cubicBezTo>
                    <a:pt x="95" y="570"/>
                    <a:pt x="127" y="760"/>
                    <a:pt x="222" y="1109"/>
                  </a:cubicBezTo>
                  <a:cubicBezTo>
                    <a:pt x="254" y="1235"/>
                    <a:pt x="570" y="1330"/>
                    <a:pt x="919" y="1330"/>
                  </a:cubicBezTo>
                  <a:lnTo>
                    <a:pt x="3579" y="1330"/>
                  </a:lnTo>
                  <a:cubicBezTo>
                    <a:pt x="3927" y="1330"/>
                    <a:pt x="4212" y="1235"/>
                    <a:pt x="4180" y="1109"/>
                  </a:cubicBezTo>
                  <a:cubicBezTo>
                    <a:pt x="4085" y="760"/>
                    <a:pt x="4022" y="570"/>
                    <a:pt x="3927" y="222"/>
                  </a:cubicBezTo>
                  <a:cubicBezTo>
                    <a:pt x="3895" y="95"/>
                    <a:pt x="3547" y="0"/>
                    <a:pt x="319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4"/>
            <p:cNvSpPr/>
            <p:nvPr/>
          </p:nvSpPr>
          <p:spPr>
            <a:xfrm>
              <a:off x="5056142" y="3214502"/>
              <a:ext cx="114744" cy="35451"/>
            </a:xfrm>
            <a:custGeom>
              <a:avLst/>
              <a:gdLst/>
              <a:ahLst/>
              <a:cxnLst/>
              <a:rect l="l" t="t" r="r" b="b"/>
              <a:pathLst>
                <a:path w="4308" h="1331" extrusionOk="0">
                  <a:moveTo>
                    <a:pt x="634" y="0"/>
                  </a:moveTo>
                  <a:cubicBezTo>
                    <a:pt x="254" y="0"/>
                    <a:pt x="1" y="95"/>
                    <a:pt x="33" y="222"/>
                  </a:cubicBezTo>
                  <a:cubicBezTo>
                    <a:pt x="159" y="570"/>
                    <a:pt x="191" y="760"/>
                    <a:pt x="318" y="1109"/>
                  </a:cubicBezTo>
                  <a:cubicBezTo>
                    <a:pt x="349" y="1235"/>
                    <a:pt x="666" y="1330"/>
                    <a:pt x="1046" y="1330"/>
                  </a:cubicBezTo>
                  <a:lnTo>
                    <a:pt x="3674" y="1330"/>
                  </a:lnTo>
                  <a:cubicBezTo>
                    <a:pt x="4054" y="1330"/>
                    <a:pt x="4308" y="1235"/>
                    <a:pt x="4276" y="1109"/>
                  </a:cubicBezTo>
                  <a:cubicBezTo>
                    <a:pt x="4150" y="760"/>
                    <a:pt x="4086" y="570"/>
                    <a:pt x="3959" y="222"/>
                  </a:cubicBezTo>
                  <a:cubicBezTo>
                    <a:pt x="3896" y="95"/>
                    <a:pt x="3579" y="0"/>
                    <a:pt x="323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4"/>
            <p:cNvSpPr/>
            <p:nvPr/>
          </p:nvSpPr>
          <p:spPr>
            <a:xfrm>
              <a:off x="5177624" y="3214502"/>
              <a:ext cx="310431" cy="35451"/>
            </a:xfrm>
            <a:custGeom>
              <a:avLst/>
              <a:gdLst/>
              <a:ahLst/>
              <a:cxnLst/>
              <a:rect l="l" t="t" r="r" b="b"/>
              <a:pathLst>
                <a:path w="11655" h="1331" extrusionOk="0">
                  <a:moveTo>
                    <a:pt x="602" y="0"/>
                  </a:moveTo>
                  <a:cubicBezTo>
                    <a:pt x="254" y="0"/>
                    <a:pt x="0" y="95"/>
                    <a:pt x="32" y="222"/>
                  </a:cubicBezTo>
                  <a:cubicBezTo>
                    <a:pt x="159" y="570"/>
                    <a:pt x="222" y="760"/>
                    <a:pt x="380" y="1109"/>
                  </a:cubicBezTo>
                  <a:cubicBezTo>
                    <a:pt x="412" y="1235"/>
                    <a:pt x="760" y="1330"/>
                    <a:pt x="1109" y="1330"/>
                  </a:cubicBezTo>
                  <a:lnTo>
                    <a:pt x="11053" y="1330"/>
                  </a:lnTo>
                  <a:cubicBezTo>
                    <a:pt x="11401" y="1330"/>
                    <a:pt x="11654" y="1235"/>
                    <a:pt x="11591" y="1109"/>
                  </a:cubicBezTo>
                  <a:cubicBezTo>
                    <a:pt x="11401" y="760"/>
                    <a:pt x="11306" y="570"/>
                    <a:pt x="11084" y="222"/>
                  </a:cubicBezTo>
                  <a:cubicBezTo>
                    <a:pt x="11021" y="95"/>
                    <a:pt x="10673" y="0"/>
                    <a:pt x="1032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4"/>
            <p:cNvSpPr/>
            <p:nvPr/>
          </p:nvSpPr>
          <p:spPr>
            <a:xfrm>
              <a:off x="3633167" y="3255839"/>
              <a:ext cx="123160" cy="35451"/>
            </a:xfrm>
            <a:custGeom>
              <a:avLst/>
              <a:gdLst/>
              <a:ahLst/>
              <a:cxnLst/>
              <a:rect l="l" t="t" r="r" b="b"/>
              <a:pathLst>
                <a:path w="4624" h="1331" extrusionOk="0">
                  <a:moveTo>
                    <a:pt x="1330" y="0"/>
                  </a:moveTo>
                  <a:cubicBezTo>
                    <a:pt x="982" y="0"/>
                    <a:pt x="634" y="95"/>
                    <a:pt x="539" y="222"/>
                  </a:cubicBezTo>
                  <a:cubicBezTo>
                    <a:pt x="348" y="570"/>
                    <a:pt x="253" y="760"/>
                    <a:pt x="63" y="1109"/>
                  </a:cubicBezTo>
                  <a:cubicBezTo>
                    <a:pt x="0" y="1235"/>
                    <a:pt x="253" y="1330"/>
                    <a:pt x="634" y="1330"/>
                  </a:cubicBezTo>
                  <a:lnTo>
                    <a:pt x="3325" y="1330"/>
                  </a:lnTo>
                  <a:cubicBezTo>
                    <a:pt x="3705" y="1330"/>
                    <a:pt x="4054" y="1235"/>
                    <a:pt x="4117" y="1109"/>
                  </a:cubicBezTo>
                  <a:cubicBezTo>
                    <a:pt x="4307" y="760"/>
                    <a:pt x="4402" y="570"/>
                    <a:pt x="4560" y="222"/>
                  </a:cubicBezTo>
                  <a:cubicBezTo>
                    <a:pt x="4624" y="95"/>
                    <a:pt x="4370" y="0"/>
                    <a:pt x="3990"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4"/>
            <p:cNvSpPr/>
            <p:nvPr/>
          </p:nvSpPr>
          <p:spPr>
            <a:xfrm>
              <a:off x="3759684" y="3255839"/>
              <a:ext cx="120657" cy="35451"/>
            </a:xfrm>
            <a:custGeom>
              <a:avLst/>
              <a:gdLst/>
              <a:ahLst/>
              <a:cxnLst/>
              <a:rect l="l" t="t" r="r" b="b"/>
              <a:pathLst>
                <a:path w="4530" h="1331" extrusionOk="0">
                  <a:moveTo>
                    <a:pt x="1236" y="0"/>
                  </a:moveTo>
                  <a:cubicBezTo>
                    <a:pt x="887" y="0"/>
                    <a:pt x="539" y="95"/>
                    <a:pt x="476" y="222"/>
                  </a:cubicBezTo>
                  <a:cubicBezTo>
                    <a:pt x="317" y="570"/>
                    <a:pt x="222" y="760"/>
                    <a:pt x="64" y="1109"/>
                  </a:cubicBezTo>
                  <a:cubicBezTo>
                    <a:pt x="0" y="1235"/>
                    <a:pt x="254" y="1330"/>
                    <a:pt x="634" y="1330"/>
                  </a:cubicBezTo>
                  <a:lnTo>
                    <a:pt x="3357" y="1330"/>
                  </a:lnTo>
                  <a:cubicBezTo>
                    <a:pt x="3706" y="1330"/>
                    <a:pt x="4054" y="1235"/>
                    <a:pt x="4117" y="1109"/>
                  </a:cubicBezTo>
                  <a:cubicBezTo>
                    <a:pt x="4276" y="760"/>
                    <a:pt x="4339" y="570"/>
                    <a:pt x="4498" y="222"/>
                  </a:cubicBezTo>
                  <a:cubicBezTo>
                    <a:pt x="4529" y="95"/>
                    <a:pt x="4276" y="0"/>
                    <a:pt x="389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4"/>
            <p:cNvSpPr/>
            <p:nvPr/>
          </p:nvSpPr>
          <p:spPr>
            <a:xfrm>
              <a:off x="3886200" y="3255839"/>
              <a:ext cx="118126" cy="35451"/>
            </a:xfrm>
            <a:custGeom>
              <a:avLst/>
              <a:gdLst/>
              <a:ahLst/>
              <a:cxnLst/>
              <a:rect l="l" t="t" r="r" b="b"/>
              <a:pathLst>
                <a:path w="4435" h="1331" extrusionOk="0">
                  <a:moveTo>
                    <a:pt x="1141" y="0"/>
                  </a:moveTo>
                  <a:cubicBezTo>
                    <a:pt x="793" y="0"/>
                    <a:pt x="444" y="95"/>
                    <a:pt x="381" y="222"/>
                  </a:cubicBezTo>
                  <a:cubicBezTo>
                    <a:pt x="254" y="570"/>
                    <a:pt x="191" y="760"/>
                    <a:pt x="33" y="1109"/>
                  </a:cubicBezTo>
                  <a:cubicBezTo>
                    <a:pt x="1" y="1235"/>
                    <a:pt x="254" y="1330"/>
                    <a:pt x="634" y="1330"/>
                  </a:cubicBezTo>
                  <a:lnTo>
                    <a:pt x="3358" y="1330"/>
                  </a:lnTo>
                  <a:cubicBezTo>
                    <a:pt x="3706" y="1330"/>
                    <a:pt x="4054" y="1235"/>
                    <a:pt x="4086" y="1109"/>
                  </a:cubicBezTo>
                  <a:cubicBezTo>
                    <a:pt x="4213" y="760"/>
                    <a:pt x="4276" y="570"/>
                    <a:pt x="4403" y="222"/>
                  </a:cubicBezTo>
                  <a:cubicBezTo>
                    <a:pt x="4435" y="95"/>
                    <a:pt x="4181" y="0"/>
                    <a:pt x="380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4"/>
            <p:cNvSpPr/>
            <p:nvPr/>
          </p:nvSpPr>
          <p:spPr>
            <a:xfrm>
              <a:off x="4012743" y="3255839"/>
              <a:ext cx="186445" cy="35451"/>
            </a:xfrm>
            <a:custGeom>
              <a:avLst/>
              <a:gdLst/>
              <a:ahLst/>
              <a:cxnLst/>
              <a:rect l="l" t="t" r="r" b="b"/>
              <a:pathLst>
                <a:path w="7000" h="1331" extrusionOk="0">
                  <a:moveTo>
                    <a:pt x="1045" y="0"/>
                  </a:moveTo>
                  <a:cubicBezTo>
                    <a:pt x="697" y="0"/>
                    <a:pt x="349" y="95"/>
                    <a:pt x="317" y="222"/>
                  </a:cubicBezTo>
                  <a:cubicBezTo>
                    <a:pt x="190" y="570"/>
                    <a:pt x="159" y="760"/>
                    <a:pt x="32" y="1109"/>
                  </a:cubicBezTo>
                  <a:cubicBezTo>
                    <a:pt x="0" y="1235"/>
                    <a:pt x="254" y="1330"/>
                    <a:pt x="634" y="1330"/>
                  </a:cubicBezTo>
                  <a:lnTo>
                    <a:pt x="6049" y="1330"/>
                  </a:lnTo>
                  <a:cubicBezTo>
                    <a:pt x="6429" y="1330"/>
                    <a:pt x="6746" y="1235"/>
                    <a:pt x="6777" y="1109"/>
                  </a:cubicBezTo>
                  <a:cubicBezTo>
                    <a:pt x="6872" y="760"/>
                    <a:pt x="6904" y="570"/>
                    <a:pt x="6999" y="222"/>
                  </a:cubicBezTo>
                  <a:cubicBezTo>
                    <a:pt x="6999" y="95"/>
                    <a:pt x="6746" y="0"/>
                    <a:pt x="636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4"/>
            <p:cNvSpPr/>
            <p:nvPr/>
          </p:nvSpPr>
          <p:spPr>
            <a:xfrm>
              <a:off x="4210960" y="3255839"/>
              <a:ext cx="722075" cy="35451"/>
            </a:xfrm>
            <a:custGeom>
              <a:avLst/>
              <a:gdLst/>
              <a:ahLst/>
              <a:cxnLst/>
              <a:rect l="l" t="t" r="r" b="b"/>
              <a:pathLst>
                <a:path w="27110" h="1331" extrusionOk="0">
                  <a:moveTo>
                    <a:pt x="919" y="0"/>
                  </a:moveTo>
                  <a:cubicBezTo>
                    <a:pt x="570" y="0"/>
                    <a:pt x="254" y="95"/>
                    <a:pt x="222" y="222"/>
                  </a:cubicBezTo>
                  <a:cubicBezTo>
                    <a:pt x="127" y="570"/>
                    <a:pt x="95" y="760"/>
                    <a:pt x="32" y="1109"/>
                  </a:cubicBezTo>
                  <a:cubicBezTo>
                    <a:pt x="0" y="1235"/>
                    <a:pt x="285" y="1330"/>
                    <a:pt x="666" y="1330"/>
                  </a:cubicBezTo>
                  <a:lnTo>
                    <a:pt x="26444" y="1330"/>
                  </a:lnTo>
                  <a:cubicBezTo>
                    <a:pt x="26824" y="1330"/>
                    <a:pt x="27109" y="1235"/>
                    <a:pt x="27078" y="1109"/>
                  </a:cubicBezTo>
                  <a:cubicBezTo>
                    <a:pt x="27014" y="760"/>
                    <a:pt x="26982" y="570"/>
                    <a:pt x="26887" y="222"/>
                  </a:cubicBezTo>
                  <a:cubicBezTo>
                    <a:pt x="26887" y="95"/>
                    <a:pt x="26571" y="0"/>
                    <a:pt x="2619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4"/>
            <p:cNvSpPr/>
            <p:nvPr/>
          </p:nvSpPr>
          <p:spPr>
            <a:xfrm>
              <a:off x="4944808" y="3255839"/>
              <a:ext cx="114744" cy="35451"/>
            </a:xfrm>
            <a:custGeom>
              <a:avLst/>
              <a:gdLst/>
              <a:ahLst/>
              <a:cxnLst/>
              <a:rect l="l" t="t" r="r" b="b"/>
              <a:pathLst>
                <a:path w="4308" h="1331" extrusionOk="0">
                  <a:moveTo>
                    <a:pt x="634" y="0"/>
                  </a:moveTo>
                  <a:cubicBezTo>
                    <a:pt x="254" y="0"/>
                    <a:pt x="1" y="95"/>
                    <a:pt x="1" y="222"/>
                  </a:cubicBezTo>
                  <a:cubicBezTo>
                    <a:pt x="96" y="570"/>
                    <a:pt x="127" y="760"/>
                    <a:pt x="222" y="1109"/>
                  </a:cubicBezTo>
                  <a:cubicBezTo>
                    <a:pt x="254" y="1235"/>
                    <a:pt x="571" y="1330"/>
                    <a:pt x="951" y="1330"/>
                  </a:cubicBezTo>
                  <a:lnTo>
                    <a:pt x="3642" y="1330"/>
                  </a:lnTo>
                  <a:cubicBezTo>
                    <a:pt x="4023" y="1330"/>
                    <a:pt x="4308" y="1235"/>
                    <a:pt x="4276" y="1109"/>
                  </a:cubicBezTo>
                  <a:cubicBezTo>
                    <a:pt x="4181" y="760"/>
                    <a:pt x="4118" y="570"/>
                    <a:pt x="4023" y="222"/>
                  </a:cubicBezTo>
                  <a:cubicBezTo>
                    <a:pt x="3991" y="95"/>
                    <a:pt x="3642" y="0"/>
                    <a:pt x="329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4"/>
            <p:cNvSpPr/>
            <p:nvPr/>
          </p:nvSpPr>
          <p:spPr>
            <a:xfrm>
              <a:off x="5068794" y="3255839"/>
              <a:ext cx="117274" cy="35451"/>
            </a:xfrm>
            <a:custGeom>
              <a:avLst/>
              <a:gdLst/>
              <a:ahLst/>
              <a:cxnLst/>
              <a:rect l="l" t="t" r="r" b="b"/>
              <a:pathLst>
                <a:path w="4403" h="1331" extrusionOk="0">
                  <a:moveTo>
                    <a:pt x="634" y="0"/>
                  </a:moveTo>
                  <a:cubicBezTo>
                    <a:pt x="254" y="0"/>
                    <a:pt x="1" y="95"/>
                    <a:pt x="33" y="222"/>
                  </a:cubicBezTo>
                  <a:cubicBezTo>
                    <a:pt x="128" y="570"/>
                    <a:pt x="191" y="760"/>
                    <a:pt x="286" y="1109"/>
                  </a:cubicBezTo>
                  <a:cubicBezTo>
                    <a:pt x="318" y="1235"/>
                    <a:pt x="666" y="1330"/>
                    <a:pt x="1046" y="1330"/>
                  </a:cubicBezTo>
                  <a:lnTo>
                    <a:pt x="3770" y="1330"/>
                  </a:lnTo>
                  <a:cubicBezTo>
                    <a:pt x="4118" y="1330"/>
                    <a:pt x="4403" y="1235"/>
                    <a:pt x="4340" y="1109"/>
                  </a:cubicBezTo>
                  <a:cubicBezTo>
                    <a:pt x="4213" y="760"/>
                    <a:pt x="4150" y="570"/>
                    <a:pt x="4023" y="222"/>
                  </a:cubicBezTo>
                  <a:cubicBezTo>
                    <a:pt x="3991" y="95"/>
                    <a:pt x="3643" y="0"/>
                    <a:pt x="329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4"/>
            <p:cNvSpPr/>
            <p:nvPr/>
          </p:nvSpPr>
          <p:spPr>
            <a:xfrm>
              <a:off x="5192806" y="3255839"/>
              <a:ext cx="101240" cy="35451"/>
            </a:xfrm>
            <a:custGeom>
              <a:avLst/>
              <a:gdLst/>
              <a:ahLst/>
              <a:cxnLst/>
              <a:rect l="l" t="t" r="r" b="b"/>
              <a:pathLst>
                <a:path w="3801" h="1331" extrusionOk="0">
                  <a:moveTo>
                    <a:pt x="634" y="0"/>
                  </a:moveTo>
                  <a:cubicBezTo>
                    <a:pt x="254" y="0"/>
                    <a:pt x="0" y="95"/>
                    <a:pt x="32" y="222"/>
                  </a:cubicBezTo>
                  <a:cubicBezTo>
                    <a:pt x="190" y="570"/>
                    <a:pt x="254" y="760"/>
                    <a:pt x="380" y="1109"/>
                  </a:cubicBezTo>
                  <a:cubicBezTo>
                    <a:pt x="412" y="1235"/>
                    <a:pt x="760" y="1330"/>
                    <a:pt x="1140" y="1330"/>
                  </a:cubicBezTo>
                  <a:lnTo>
                    <a:pt x="3167" y="1330"/>
                  </a:lnTo>
                  <a:cubicBezTo>
                    <a:pt x="3547" y="1330"/>
                    <a:pt x="3801" y="1235"/>
                    <a:pt x="3769" y="1109"/>
                  </a:cubicBezTo>
                  <a:cubicBezTo>
                    <a:pt x="3611" y="760"/>
                    <a:pt x="3547" y="570"/>
                    <a:pt x="3389" y="222"/>
                  </a:cubicBezTo>
                  <a:cubicBezTo>
                    <a:pt x="3325" y="95"/>
                    <a:pt x="2977" y="0"/>
                    <a:pt x="262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4"/>
            <p:cNvSpPr/>
            <p:nvPr/>
          </p:nvSpPr>
          <p:spPr>
            <a:xfrm>
              <a:off x="5405354" y="3255839"/>
              <a:ext cx="105475" cy="35451"/>
            </a:xfrm>
            <a:custGeom>
              <a:avLst/>
              <a:gdLst/>
              <a:ahLst/>
              <a:cxnLst/>
              <a:rect l="l" t="t" r="r" b="b"/>
              <a:pathLst>
                <a:path w="3960" h="1331" extrusionOk="0">
                  <a:moveTo>
                    <a:pt x="634" y="0"/>
                  </a:moveTo>
                  <a:cubicBezTo>
                    <a:pt x="254" y="0"/>
                    <a:pt x="1" y="95"/>
                    <a:pt x="64" y="222"/>
                  </a:cubicBezTo>
                  <a:cubicBezTo>
                    <a:pt x="254" y="570"/>
                    <a:pt x="349" y="760"/>
                    <a:pt x="508" y="1109"/>
                  </a:cubicBezTo>
                  <a:cubicBezTo>
                    <a:pt x="571" y="1235"/>
                    <a:pt x="919" y="1330"/>
                    <a:pt x="1299" y="1330"/>
                  </a:cubicBezTo>
                  <a:lnTo>
                    <a:pt x="3326" y="1330"/>
                  </a:lnTo>
                  <a:cubicBezTo>
                    <a:pt x="3706" y="1330"/>
                    <a:pt x="3959" y="1235"/>
                    <a:pt x="3896" y="1109"/>
                  </a:cubicBezTo>
                  <a:cubicBezTo>
                    <a:pt x="3706" y="760"/>
                    <a:pt x="3611" y="570"/>
                    <a:pt x="3421" y="222"/>
                  </a:cubicBezTo>
                  <a:cubicBezTo>
                    <a:pt x="3326" y="95"/>
                    <a:pt x="2978" y="0"/>
                    <a:pt x="262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4"/>
            <p:cNvSpPr/>
            <p:nvPr/>
          </p:nvSpPr>
          <p:spPr>
            <a:xfrm>
              <a:off x="5299080" y="3255839"/>
              <a:ext cx="93649" cy="15209"/>
            </a:xfrm>
            <a:custGeom>
              <a:avLst/>
              <a:gdLst/>
              <a:ahLst/>
              <a:cxnLst/>
              <a:rect l="l" t="t" r="r" b="b"/>
              <a:pathLst>
                <a:path w="3516" h="571" extrusionOk="0">
                  <a:moveTo>
                    <a:pt x="634" y="0"/>
                  </a:moveTo>
                  <a:cubicBezTo>
                    <a:pt x="254" y="0"/>
                    <a:pt x="1" y="95"/>
                    <a:pt x="64" y="222"/>
                  </a:cubicBezTo>
                  <a:cubicBezTo>
                    <a:pt x="64" y="253"/>
                    <a:pt x="96" y="285"/>
                    <a:pt x="96" y="348"/>
                  </a:cubicBezTo>
                  <a:cubicBezTo>
                    <a:pt x="159" y="443"/>
                    <a:pt x="507" y="570"/>
                    <a:pt x="887" y="570"/>
                  </a:cubicBezTo>
                  <a:lnTo>
                    <a:pt x="2882" y="570"/>
                  </a:lnTo>
                  <a:cubicBezTo>
                    <a:pt x="3262" y="570"/>
                    <a:pt x="3516" y="443"/>
                    <a:pt x="3452" y="348"/>
                  </a:cubicBezTo>
                  <a:cubicBezTo>
                    <a:pt x="3421" y="285"/>
                    <a:pt x="3421" y="253"/>
                    <a:pt x="3389" y="222"/>
                  </a:cubicBezTo>
                  <a:cubicBezTo>
                    <a:pt x="3326" y="95"/>
                    <a:pt x="2977" y="0"/>
                    <a:pt x="262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4"/>
            <p:cNvSpPr/>
            <p:nvPr/>
          </p:nvSpPr>
          <p:spPr>
            <a:xfrm>
              <a:off x="5308349" y="3276082"/>
              <a:ext cx="94501" cy="15209"/>
            </a:xfrm>
            <a:custGeom>
              <a:avLst/>
              <a:gdLst/>
              <a:ahLst/>
              <a:cxnLst/>
              <a:rect l="l" t="t" r="r" b="b"/>
              <a:pathLst>
                <a:path w="3548" h="571" extrusionOk="0">
                  <a:moveTo>
                    <a:pt x="634" y="0"/>
                  </a:moveTo>
                  <a:cubicBezTo>
                    <a:pt x="254" y="0"/>
                    <a:pt x="1" y="127"/>
                    <a:pt x="33" y="222"/>
                  </a:cubicBezTo>
                  <a:cubicBezTo>
                    <a:pt x="64" y="285"/>
                    <a:pt x="64" y="285"/>
                    <a:pt x="96" y="349"/>
                  </a:cubicBezTo>
                  <a:cubicBezTo>
                    <a:pt x="159" y="475"/>
                    <a:pt x="508" y="570"/>
                    <a:pt x="856" y="570"/>
                  </a:cubicBezTo>
                  <a:lnTo>
                    <a:pt x="2914" y="570"/>
                  </a:lnTo>
                  <a:cubicBezTo>
                    <a:pt x="3294" y="570"/>
                    <a:pt x="3548" y="475"/>
                    <a:pt x="3485" y="349"/>
                  </a:cubicBezTo>
                  <a:cubicBezTo>
                    <a:pt x="3453" y="285"/>
                    <a:pt x="3453" y="285"/>
                    <a:pt x="3421" y="222"/>
                  </a:cubicBezTo>
                  <a:cubicBezTo>
                    <a:pt x="3358" y="127"/>
                    <a:pt x="3009" y="0"/>
                    <a:pt x="262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4"/>
            <p:cNvSpPr/>
            <p:nvPr/>
          </p:nvSpPr>
          <p:spPr>
            <a:xfrm>
              <a:off x="4178066" y="3308976"/>
              <a:ext cx="787863" cy="134986"/>
            </a:xfrm>
            <a:custGeom>
              <a:avLst/>
              <a:gdLst/>
              <a:ahLst/>
              <a:cxnLst/>
              <a:rect l="l" t="t" r="r" b="b"/>
              <a:pathLst>
                <a:path w="29580" h="5068" extrusionOk="0">
                  <a:moveTo>
                    <a:pt x="1425" y="0"/>
                  </a:moveTo>
                  <a:cubicBezTo>
                    <a:pt x="1235" y="0"/>
                    <a:pt x="1045" y="32"/>
                    <a:pt x="1045" y="95"/>
                  </a:cubicBezTo>
                  <a:cubicBezTo>
                    <a:pt x="634" y="2059"/>
                    <a:pt x="412" y="3009"/>
                    <a:pt x="0" y="4941"/>
                  </a:cubicBezTo>
                  <a:cubicBezTo>
                    <a:pt x="0" y="5004"/>
                    <a:pt x="159" y="5067"/>
                    <a:pt x="349" y="5067"/>
                  </a:cubicBezTo>
                  <a:lnTo>
                    <a:pt x="29231" y="5067"/>
                  </a:lnTo>
                  <a:cubicBezTo>
                    <a:pt x="29421" y="5067"/>
                    <a:pt x="29579" y="5004"/>
                    <a:pt x="29579" y="4941"/>
                  </a:cubicBezTo>
                  <a:cubicBezTo>
                    <a:pt x="29168" y="3009"/>
                    <a:pt x="28946" y="2059"/>
                    <a:pt x="28534" y="95"/>
                  </a:cubicBezTo>
                  <a:cubicBezTo>
                    <a:pt x="28534" y="32"/>
                    <a:pt x="28376" y="0"/>
                    <a:pt x="2815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4"/>
            <p:cNvSpPr/>
            <p:nvPr/>
          </p:nvSpPr>
          <p:spPr>
            <a:xfrm>
              <a:off x="3669417" y="2032446"/>
              <a:ext cx="1805134" cy="902042"/>
            </a:xfrm>
            <a:custGeom>
              <a:avLst/>
              <a:gdLst/>
              <a:ahLst/>
              <a:cxnLst/>
              <a:rect l="l" t="t" r="r" b="b"/>
              <a:pathLst>
                <a:path w="67773" h="37846" extrusionOk="0">
                  <a:moveTo>
                    <a:pt x="1711" y="1"/>
                  </a:moveTo>
                  <a:cubicBezTo>
                    <a:pt x="793" y="1"/>
                    <a:pt x="1" y="761"/>
                    <a:pt x="1" y="1711"/>
                  </a:cubicBezTo>
                  <a:lnTo>
                    <a:pt x="1" y="36167"/>
                  </a:lnTo>
                  <a:cubicBezTo>
                    <a:pt x="1" y="37085"/>
                    <a:pt x="793" y="37845"/>
                    <a:pt x="1711" y="37845"/>
                  </a:cubicBezTo>
                  <a:lnTo>
                    <a:pt x="66063" y="37845"/>
                  </a:lnTo>
                  <a:cubicBezTo>
                    <a:pt x="66981" y="37845"/>
                    <a:pt x="67773" y="37085"/>
                    <a:pt x="67773" y="36167"/>
                  </a:cubicBezTo>
                  <a:lnTo>
                    <a:pt x="67773" y="1711"/>
                  </a:lnTo>
                  <a:cubicBezTo>
                    <a:pt x="67773" y="761"/>
                    <a:pt x="67013" y="1"/>
                    <a:pt x="660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6" name="TextBox 145">
            <a:extLst>
              <a:ext uri="{FF2B5EF4-FFF2-40B4-BE49-F238E27FC236}">
                <a16:creationId xmlns:a16="http://schemas.microsoft.com/office/drawing/2014/main" id="{2456FAEB-DA61-E59E-2AFF-A49D7DD35DA8}"/>
              </a:ext>
            </a:extLst>
          </p:cNvPr>
          <p:cNvSpPr txBox="1"/>
          <p:nvPr/>
        </p:nvSpPr>
        <p:spPr>
          <a:xfrm>
            <a:off x="3810769" y="2244629"/>
            <a:ext cx="1245090" cy="307777"/>
          </a:xfrm>
          <a:prstGeom prst="rect">
            <a:avLst/>
          </a:prstGeom>
          <a:noFill/>
        </p:spPr>
        <p:txBody>
          <a:bodyPr wrap="square">
            <a:spAutoFit/>
          </a:bodyPr>
          <a:lstStyle/>
          <a:p>
            <a:pPr algn="ctr"/>
            <a:r>
              <a:rPr lang="en" sz="1400" dirty="0">
                <a:solidFill>
                  <a:schemeClr val="accent1">
                    <a:lumMod val="75000"/>
                  </a:schemeClr>
                </a:solidFill>
                <a:latin typeface="Fira Sans Medium"/>
                <a:ea typeface="Fira Sans Medium"/>
                <a:cs typeface="Fira Sans Medium"/>
                <a:sym typeface="Fira Sans Medium"/>
              </a:rPr>
              <a:t>SVG</a:t>
            </a:r>
            <a:endParaRPr lang="fr-FR" dirty="0">
              <a:solidFill>
                <a:schemeClr val="accent1">
                  <a:lumMod val="75000"/>
                </a:schemeClr>
              </a:solidFill>
            </a:endParaRPr>
          </a:p>
        </p:txBody>
      </p:sp>
      <p:sp>
        <p:nvSpPr>
          <p:cNvPr id="103" name="Google Shape;2502;p29">
            <a:extLst>
              <a:ext uri="{FF2B5EF4-FFF2-40B4-BE49-F238E27FC236}">
                <a16:creationId xmlns:a16="http://schemas.microsoft.com/office/drawing/2014/main" id="{F5CE25AC-863A-137A-B803-730B434BB919}"/>
              </a:ext>
            </a:extLst>
          </p:cNvPr>
          <p:cNvSpPr/>
          <p:nvPr/>
        </p:nvSpPr>
        <p:spPr>
          <a:xfrm>
            <a:off x="4260273" y="1255174"/>
            <a:ext cx="350652" cy="304964"/>
          </a:xfrm>
          <a:custGeom>
            <a:avLst/>
            <a:gdLst/>
            <a:ahLst/>
            <a:cxnLst/>
            <a:rect l="l" t="t" r="r" b="b"/>
            <a:pathLst>
              <a:path w="1901" h="1885" extrusionOk="0">
                <a:moveTo>
                  <a:pt x="258" y="0"/>
                </a:moveTo>
                <a:cubicBezTo>
                  <a:pt x="206" y="0"/>
                  <a:pt x="159" y="24"/>
                  <a:pt x="127" y="71"/>
                </a:cubicBezTo>
                <a:lnTo>
                  <a:pt x="64" y="135"/>
                </a:lnTo>
                <a:cubicBezTo>
                  <a:pt x="1" y="198"/>
                  <a:pt x="1" y="325"/>
                  <a:pt x="64" y="420"/>
                </a:cubicBezTo>
                <a:lnTo>
                  <a:pt x="602" y="958"/>
                </a:lnTo>
                <a:lnTo>
                  <a:pt x="64" y="1497"/>
                </a:lnTo>
                <a:cubicBezTo>
                  <a:pt x="1" y="1560"/>
                  <a:pt x="1" y="1687"/>
                  <a:pt x="64" y="1782"/>
                </a:cubicBezTo>
                <a:lnTo>
                  <a:pt x="127" y="1813"/>
                </a:lnTo>
                <a:cubicBezTo>
                  <a:pt x="159" y="1861"/>
                  <a:pt x="206" y="1885"/>
                  <a:pt x="258" y="1885"/>
                </a:cubicBezTo>
                <a:cubicBezTo>
                  <a:pt x="309" y="1885"/>
                  <a:pt x="365" y="1861"/>
                  <a:pt x="412" y="1813"/>
                </a:cubicBezTo>
                <a:lnTo>
                  <a:pt x="951" y="1275"/>
                </a:lnTo>
                <a:lnTo>
                  <a:pt x="1489" y="1813"/>
                </a:lnTo>
                <a:cubicBezTo>
                  <a:pt x="1521" y="1861"/>
                  <a:pt x="1568" y="1885"/>
                  <a:pt x="1620" y="1885"/>
                </a:cubicBezTo>
                <a:cubicBezTo>
                  <a:pt x="1671" y="1885"/>
                  <a:pt x="1727" y="1861"/>
                  <a:pt x="1774" y="1813"/>
                </a:cubicBezTo>
                <a:lnTo>
                  <a:pt x="1837" y="1782"/>
                </a:lnTo>
                <a:cubicBezTo>
                  <a:pt x="1901" y="1687"/>
                  <a:pt x="1901" y="1560"/>
                  <a:pt x="1837" y="1497"/>
                </a:cubicBezTo>
                <a:lnTo>
                  <a:pt x="1299" y="958"/>
                </a:lnTo>
                <a:lnTo>
                  <a:pt x="1837" y="420"/>
                </a:lnTo>
                <a:cubicBezTo>
                  <a:pt x="1901" y="325"/>
                  <a:pt x="1901" y="198"/>
                  <a:pt x="1837" y="135"/>
                </a:cubicBezTo>
                <a:lnTo>
                  <a:pt x="1774" y="71"/>
                </a:lnTo>
                <a:cubicBezTo>
                  <a:pt x="1727" y="24"/>
                  <a:pt x="1671" y="0"/>
                  <a:pt x="1620" y="0"/>
                </a:cubicBezTo>
                <a:cubicBezTo>
                  <a:pt x="1568" y="0"/>
                  <a:pt x="1521" y="24"/>
                  <a:pt x="1489" y="71"/>
                </a:cubicBezTo>
                <a:lnTo>
                  <a:pt x="951" y="610"/>
                </a:lnTo>
                <a:lnTo>
                  <a:pt x="412" y="71"/>
                </a:lnTo>
                <a:cubicBezTo>
                  <a:pt x="365" y="24"/>
                  <a:pt x="309" y="0"/>
                  <a:pt x="258" y="0"/>
                </a:cubicBezTo>
                <a:close/>
              </a:path>
            </a:pathLst>
          </a:custGeom>
          <a:solidFill>
            <a:srgbClr val="FF0000"/>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dirty="0">
              <a:latin typeface="Fira Sans" panose="020B0503050000020004" pitchFamily="34" charset="0"/>
            </a:endParaRPr>
          </a:p>
        </p:txBody>
      </p:sp>
      <p:sp>
        <p:nvSpPr>
          <p:cNvPr id="98" name="TextBox 97">
            <a:extLst>
              <a:ext uri="{FF2B5EF4-FFF2-40B4-BE49-F238E27FC236}">
                <a16:creationId xmlns:a16="http://schemas.microsoft.com/office/drawing/2014/main" id="{9299BB75-B2DF-52C8-50A1-8C5F55158BBB}"/>
              </a:ext>
            </a:extLst>
          </p:cNvPr>
          <p:cNvSpPr txBox="1"/>
          <p:nvPr/>
        </p:nvSpPr>
        <p:spPr>
          <a:xfrm>
            <a:off x="8733473" y="4716232"/>
            <a:ext cx="301686" cy="338554"/>
          </a:xfrm>
          <a:prstGeom prst="rect">
            <a:avLst/>
          </a:prstGeom>
          <a:noFill/>
        </p:spPr>
        <p:txBody>
          <a:bodyPr wrap="none" rtlCol="0">
            <a:spAutoFit/>
          </a:bodyPr>
          <a:lstStyle/>
          <a:p>
            <a:r>
              <a:rPr lang="fr-FR" sz="1600" dirty="0">
                <a:latin typeface="Fira Sans SemiBold" panose="020B0603050000020004" pitchFamily="34" charset="0"/>
              </a:rPr>
              <a:t>8</a:t>
            </a:r>
          </a:p>
        </p:txBody>
      </p:sp>
    </p:spTree>
    <p:extLst>
      <p:ext uri="{BB962C8B-B14F-4D97-AF65-F5344CB8AC3E}">
        <p14:creationId xmlns:p14="http://schemas.microsoft.com/office/powerpoint/2010/main" val="539377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75"/>
        <p:cNvGrpSpPr/>
        <p:nvPr/>
      </p:nvGrpSpPr>
      <p:grpSpPr>
        <a:xfrm>
          <a:off x="0" y="0"/>
          <a:ext cx="0" cy="0"/>
          <a:chOff x="0" y="0"/>
          <a:chExt cx="0" cy="0"/>
        </a:xfrm>
      </p:grpSpPr>
      <p:sp>
        <p:nvSpPr>
          <p:cNvPr id="1801" name="Google Shape;1801;p23"/>
          <p:cNvSpPr/>
          <p:nvPr/>
        </p:nvSpPr>
        <p:spPr>
          <a:xfrm>
            <a:off x="1201915" y="800098"/>
            <a:ext cx="575083" cy="576074"/>
          </a:xfrm>
          <a:custGeom>
            <a:avLst/>
            <a:gdLst/>
            <a:ahLst/>
            <a:cxnLst/>
            <a:rect l="l" t="t" r="r" b="b"/>
            <a:pathLst>
              <a:path w="18369" h="18401" extrusionOk="0">
                <a:moveTo>
                  <a:pt x="9184" y="539"/>
                </a:moveTo>
                <a:cubicBezTo>
                  <a:pt x="13966" y="539"/>
                  <a:pt x="17862" y="4434"/>
                  <a:pt x="17862" y="9216"/>
                </a:cubicBezTo>
                <a:cubicBezTo>
                  <a:pt x="17862" y="13998"/>
                  <a:pt x="13966" y="17893"/>
                  <a:pt x="9184" y="17893"/>
                </a:cubicBezTo>
                <a:cubicBezTo>
                  <a:pt x="4402" y="17893"/>
                  <a:pt x="507" y="13998"/>
                  <a:pt x="507" y="9216"/>
                </a:cubicBezTo>
                <a:cubicBezTo>
                  <a:pt x="507" y="4434"/>
                  <a:pt x="4402" y="539"/>
                  <a:pt x="9184" y="539"/>
                </a:cubicBezTo>
                <a:close/>
                <a:moveTo>
                  <a:pt x="9184" y="1"/>
                </a:moveTo>
                <a:cubicBezTo>
                  <a:pt x="4117" y="1"/>
                  <a:pt x="0" y="4149"/>
                  <a:pt x="0" y="9216"/>
                </a:cubicBezTo>
                <a:cubicBezTo>
                  <a:pt x="0" y="14283"/>
                  <a:pt x="4117" y="18400"/>
                  <a:pt x="9184" y="18400"/>
                </a:cubicBezTo>
                <a:cubicBezTo>
                  <a:pt x="14251" y="18400"/>
                  <a:pt x="18368" y="14283"/>
                  <a:pt x="18368" y="9216"/>
                </a:cubicBezTo>
                <a:cubicBezTo>
                  <a:pt x="18368" y="4149"/>
                  <a:pt x="14251" y="1"/>
                  <a:pt x="9184"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2" name="Google Shape;1802;p23"/>
          <p:cNvGrpSpPr/>
          <p:nvPr/>
        </p:nvGrpSpPr>
        <p:grpSpPr>
          <a:xfrm>
            <a:off x="1201904" y="2201024"/>
            <a:ext cx="575077" cy="576079"/>
            <a:chOff x="1107345" y="1926697"/>
            <a:chExt cx="621974" cy="623058"/>
          </a:xfrm>
        </p:grpSpPr>
        <p:sp>
          <p:nvSpPr>
            <p:cNvPr id="1803" name="Google Shape;1803;p23"/>
            <p:cNvSpPr/>
            <p:nvPr/>
          </p:nvSpPr>
          <p:spPr>
            <a:xfrm>
              <a:off x="1212413" y="2022758"/>
              <a:ext cx="427889" cy="427279"/>
            </a:xfrm>
            <a:custGeom>
              <a:avLst/>
              <a:gdLst/>
              <a:ahLst/>
              <a:cxnLst/>
              <a:rect l="l" t="t" r="r" b="b"/>
              <a:pathLst>
                <a:path w="12637" h="12619" extrusionOk="0">
                  <a:moveTo>
                    <a:pt x="4815" y="299"/>
                  </a:moveTo>
                  <a:lnTo>
                    <a:pt x="6303" y="1724"/>
                  </a:lnTo>
                  <a:cubicBezTo>
                    <a:pt x="6335" y="1724"/>
                    <a:pt x="6366" y="1756"/>
                    <a:pt x="6398" y="1756"/>
                  </a:cubicBezTo>
                  <a:lnTo>
                    <a:pt x="6525" y="1756"/>
                  </a:lnTo>
                  <a:cubicBezTo>
                    <a:pt x="6556" y="1756"/>
                    <a:pt x="6588" y="1756"/>
                    <a:pt x="6620" y="1724"/>
                  </a:cubicBezTo>
                  <a:lnTo>
                    <a:pt x="8235" y="426"/>
                  </a:lnTo>
                  <a:lnTo>
                    <a:pt x="9502" y="996"/>
                  </a:lnTo>
                  <a:lnTo>
                    <a:pt x="9565" y="3054"/>
                  </a:lnTo>
                  <a:cubicBezTo>
                    <a:pt x="9565" y="3086"/>
                    <a:pt x="9565" y="3117"/>
                    <a:pt x="9597" y="3149"/>
                  </a:cubicBezTo>
                  <a:lnTo>
                    <a:pt x="9692" y="3244"/>
                  </a:lnTo>
                  <a:cubicBezTo>
                    <a:pt x="9723" y="3276"/>
                    <a:pt x="9755" y="3276"/>
                    <a:pt x="9787" y="3276"/>
                  </a:cubicBezTo>
                  <a:lnTo>
                    <a:pt x="11845" y="3497"/>
                  </a:lnTo>
                  <a:lnTo>
                    <a:pt x="12320" y="4828"/>
                  </a:lnTo>
                  <a:lnTo>
                    <a:pt x="10990" y="6253"/>
                  </a:lnTo>
                  <a:cubicBezTo>
                    <a:pt x="10958" y="6284"/>
                    <a:pt x="10927" y="6284"/>
                    <a:pt x="10927" y="6316"/>
                  </a:cubicBezTo>
                  <a:lnTo>
                    <a:pt x="10927" y="6633"/>
                  </a:lnTo>
                  <a:cubicBezTo>
                    <a:pt x="10927" y="6664"/>
                    <a:pt x="10927" y="6696"/>
                    <a:pt x="10958" y="6696"/>
                  </a:cubicBezTo>
                  <a:lnTo>
                    <a:pt x="12194" y="8248"/>
                  </a:lnTo>
                  <a:lnTo>
                    <a:pt x="11623" y="9515"/>
                  </a:lnTo>
                  <a:lnTo>
                    <a:pt x="9660" y="9578"/>
                  </a:lnTo>
                  <a:cubicBezTo>
                    <a:pt x="9628" y="9578"/>
                    <a:pt x="9597" y="9578"/>
                    <a:pt x="9565" y="9610"/>
                  </a:cubicBezTo>
                  <a:lnTo>
                    <a:pt x="9343" y="9800"/>
                  </a:lnTo>
                  <a:cubicBezTo>
                    <a:pt x="9343" y="9831"/>
                    <a:pt x="9312" y="9863"/>
                    <a:pt x="9312" y="9895"/>
                  </a:cubicBezTo>
                  <a:lnTo>
                    <a:pt x="9122" y="11858"/>
                  </a:lnTo>
                  <a:lnTo>
                    <a:pt x="7792" y="12333"/>
                  </a:lnTo>
                  <a:lnTo>
                    <a:pt x="6366" y="10971"/>
                  </a:lnTo>
                  <a:cubicBezTo>
                    <a:pt x="6335" y="10971"/>
                    <a:pt x="6303" y="10940"/>
                    <a:pt x="6271" y="10940"/>
                  </a:cubicBezTo>
                  <a:lnTo>
                    <a:pt x="5986" y="10940"/>
                  </a:lnTo>
                  <a:cubicBezTo>
                    <a:pt x="5955" y="10940"/>
                    <a:pt x="5923" y="10940"/>
                    <a:pt x="5891" y="10971"/>
                  </a:cubicBezTo>
                  <a:lnTo>
                    <a:pt x="4371" y="12206"/>
                  </a:lnTo>
                  <a:lnTo>
                    <a:pt x="3105" y="11636"/>
                  </a:lnTo>
                  <a:lnTo>
                    <a:pt x="3041" y="9673"/>
                  </a:lnTo>
                  <a:cubicBezTo>
                    <a:pt x="3041" y="9641"/>
                    <a:pt x="3010" y="9610"/>
                    <a:pt x="3010" y="9578"/>
                  </a:cubicBezTo>
                  <a:lnTo>
                    <a:pt x="2819" y="9356"/>
                  </a:lnTo>
                  <a:cubicBezTo>
                    <a:pt x="2788" y="9356"/>
                    <a:pt x="2756" y="9325"/>
                    <a:pt x="2724" y="9325"/>
                  </a:cubicBezTo>
                  <a:lnTo>
                    <a:pt x="761" y="9135"/>
                  </a:lnTo>
                  <a:lnTo>
                    <a:pt x="286" y="7804"/>
                  </a:lnTo>
                  <a:lnTo>
                    <a:pt x="1616" y="6379"/>
                  </a:lnTo>
                  <a:cubicBezTo>
                    <a:pt x="1648" y="6348"/>
                    <a:pt x="1648" y="6316"/>
                    <a:pt x="1648" y="6284"/>
                  </a:cubicBezTo>
                  <a:lnTo>
                    <a:pt x="1679" y="5999"/>
                  </a:lnTo>
                  <a:cubicBezTo>
                    <a:pt x="1679" y="5968"/>
                    <a:pt x="1679" y="5936"/>
                    <a:pt x="1648" y="5936"/>
                  </a:cubicBezTo>
                  <a:lnTo>
                    <a:pt x="413" y="4384"/>
                  </a:lnTo>
                  <a:lnTo>
                    <a:pt x="983" y="3117"/>
                  </a:lnTo>
                  <a:lnTo>
                    <a:pt x="3073" y="3054"/>
                  </a:lnTo>
                  <a:cubicBezTo>
                    <a:pt x="3105" y="3054"/>
                    <a:pt x="3105" y="3022"/>
                    <a:pt x="3136" y="3022"/>
                  </a:cubicBezTo>
                  <a:lnTo>
                    <a:pt x="3231" y="2927"/>
                  </a:lnTo>
                  <a:cubicBezTo>
                    <a:pt x="3263" y="2896"/>
                    <a:pt x="3263" y="2864"/>
                    <a:pt x="3263" y="2832"/>
                  </a:cubicBezTo>
                  <a:lnTo>
                    <a:pt x="3485" y="774"/>
                  </a:lnTo>
                  <a:lnTo>
                    <a:pt x="4815" y="299"/>
                  </a:lnTo>
                  <a:close/>
                  <a:moveTo>
                    <a:pt x="4838" y="1"/>
                  </a:moveTo>
                  <a:cubicBezTo>
                    <a:pt x="4820" y="1"/>
                    <a:pt x="4802" y="5"/>
                    <a:pt x="4783" y="14"/>
                  </a:cubicBezTo>
                  <a:lnTo>
                    <a:pt x="3326" y="552"/>
                  </a:lnTo>
                  <a:cubicBezTo>
                    <a:pt x="3295" y="584"/>
                    <a:pt x="3263" y="616"/>
                    <a:pt x="3263" y="679"/>
                  </a:cubicBezTo>
                  <a:lnTo>
                    <a:pt x="3041" y="2769"/>
                  </a:lnTo>
                  <a:lnTo>
                    <a:pt x="3010" y="2801"/>
                  </a:lnTo>
                  <a:lnTo>
                    <a:pt x="888" y="2864"/>
                  </a:lnTo>
                  <a:cubicBezTo>
                    <a:pt x="856" y="2864"/>
                    <a:pt x="793" y="2896"/>
                    <a:pt x="793" y="2927"/>
                  </a:cubicBezTo>
                  <a:lnTo>
                    <a:pt x="128" y="4353"/>
                  </a:lnTo>
                  <a:cubicBezTo>
                    <a:pt x="128" y="4384"/>
                    <a:pt x="128" y="4448"/>
                    <a:pt x="159" y="4479"/>
                  </a:cubicBezTo>
                  <a:lnTo>
                    <a:pt x="1426" y="6031"/>
                  </a:lnTo>
                  <a:lnTo>
                    <a:pt x="1426" y="6221"/>
                  </a:lnTo>
                  <a:lnTo>
                    <a:pt x="33" y="7678"/>
                  </a:lnTo>
                  <a:cubicBezTo>
                    <a:pt x="1" y="7741"/>
                    <a:pt x="1" y="7773"/>
                    <a:pt x="1" y="7836"/>
                  </a:cubicBezTo>
                  <a:lnTo>
                    <a:pt x="571" y="9293"/>
                  </a:lnTo>
                  <a:cubicBezTo>
                    <a:pt x="571" y="9325"/>
                    <a:pt x="603" y="9356"/>
                    <a:pt x="666" y="9356"/>
                  </a:cubicBezTo>
                  <a:lnTo>
                    <a:pt x="2661" y="9578"/>
                  </a:lnTo>
                  <a:lnTo>
                    <a:pt x="2788" y="9705"/>
                  </a:lnTo>
                  <a:lnTo>
                    <a:pt x="2851" y="11731"/>
                  </a:lnTo>
                  <a:cubicBezTo>
                    <a:pt x="2851" y="11763"/>
                    <a:pt x="2883" y="11826"/>
                    <a:pt x="2915" y="11826"/>
                  </a:cubicBezTo>
                  <a:lnTo>
                    <a:pt x="4340" y="12491"/>
                  </a:lnTo>
                  <a:cubicBezTo>
                    <a:pt x="4371" y="12491"/>
                    <a:pt x="4435" y="12491"/>
                    <a:pt x="4466" y="12460"/>
                  </a:cubicBezTo>
                  <a:lnTo>
                    <a:pt x="6050" y="11193"/>
                  </a:lnTo>
                  <a:lnTo>
                    <a:pt x="6240" y="11193"/>
                  </a:lnTo>
                  <a:lnTo>
                    <a:pt x="7697" y="12586"/>
                  </a:lnTo>
                  <a:cubicBezTo>
                    <a:pt x="7697" y="12618"/>
                    <a:pt x="7728" y="12618"/>
                    <a:pt x="7760" y="12618"/>
                  </a:cubicBezTo>
                  <a:lnTo>
                    <a:pt x="7823" y="12618"/>
                  </a:lnTo>
                  <a:lnTo>
                    <a:pt x="9280" y="12080"/>
                  </a:lnTo>
                  <a:cubicBezTo>
                    <a:pt x="9343" y="12048"/>
                    <a:pt x="9375" y="12016"/>
                    <a:pt x="9375" y="11953"/>
                  </a:cubicBezTo>
                  <a:lnTo>
                    <a:pt x="9565" y="9958"/>
                  </a:lnTo>
                  <a:lnTo>
                    <a:pt x="9723" y="9831"/>
                  </a:lnTo>
                  <a:lnTo>
                    <a:pt x="11719" y="9768"/>
                  </a:lnTo>
                  <a:cubicBezTo>
                    <a:pt x="11782" y="9768"/>
                    <a:pt x="11814" y="9736"/>
                    <a:pt x="11845" y="9705"/>
                  </a:cubicBezTo>
                  <a:lnTo>
                    <a:pt x="12479" y="8279"/>
                  </a:lnTo>
                  <a:cubicBezTo>
                    <a:pt x="12510" y="8248"/>
                    <a:pt x="12510" y="8184"/>
                    <a:pt x="12479" y="8153"/>
                  </a:cubicBezTo>
                  <a:lnTo>
                    <a:pt x="11212" y="6569"/>
                  </a:lnTo>
                  <a:lnTo>
                    <a:pt x="11212" y="6379"/>
                  </a:lnTo>
                  <a:lnTo>
                    <a:pt x="12574" y="4923"/>
                  </a:lnTo>
                  <a:cubicBezTo>
                    <a:pt x="12605" y="4891"/>
                    <a:pt x="12637" y="4859"/>
                    <a:pt x="12605" y="4796"/>
                  </a:cubicBezTo>
                  <a:lnTo>
                    <a:pt x="12067" y="3339"/>
                  </a:lnTo>
                  <a:cubicBezTo>
                    <a:pt x="12035" y="3307"/>
                    <a:pt x="12004" y="3276"/>
                    <a:pt x="11972" y="3244"/>
                  </a:cubicBezTo>
                  <a:lnTo>
                    <a:pt x="9850" y="3022"/>
                  </a:lnTo>
                  <a:lnTo>
                    <a:pt x="9818" y="3022"/>
                  </a:lnTo>
                  <a:lnTo>
                    <a:pt x="9787" y="901"/>
                  </a:lnTo>
                  <a:cubicBezTo>
                    <a:pt x="9787" y="837"/>
                    <a:pt x="9755" y="806"/>
                    <a:pt x="9692" y="774"/>
                  </a:cubicBezTo>
                  <a:lnTo>
                    <a:pt x="8267" y="141"/>
                  </a:lnTo>
                  <a:cubicBezTo>
                    <a:pt x="8257" y="131"/>
                    <a:pt x="8245" y="127"/>
                    <a:pt x="8232" y="127"/>
                  </a:cubicBezTo>
                  <a:cubicBezTo>
                    <a:pt x="8201" y="127"/>
                    <a:pt x="8162" y="150"/>
                    <a:pt x="8140" y="172"/>
                  </a:cubicBezTo>
                  <a:lnTo>
                    <a:pt x="6493" y="1502"/>
                  </a:lnTo>
                  <a:lnTo>
                    <a:pt x="6461" y="1502"/>
                  </a:lnTo>
                  <a:lnTo>
                    <a:pt x="4941" y="46"/>
                  </a:lnTo>
                  <a:cubicBezTo>
                    <a:pt x="4919" y="23"/>
                    <a:pt x="4881" y="1"/>
                    <a:pt x="4838"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23"/>
            <p:cNvSpPr/>
            <p:nvPr/>
          </p:nvSpPr>
          <p:spPr>
            <a:xfrm>
              <a:off x="1327165" y="2140726"/>
              <a:ext cx="208070" cy="191343"/>
            </a:xfrm>
            <a:custGeom>
              <a:avLst/>
              <a:gdLst/>
              <a:ahLst/>
              <a:cxnLst/>
              <a:rect l="l" t="t" r="r" b="b"/>
              <a:pathLst>
                <a:path w="6145" h="5651" extrusionOk="0">
                  <a:moveTo>
                    <a:pt x="2914" y="267"/>
                  </a:moveTo>
                  <a:cubicBezTo>
                    <a:pt x="3294" y="267"/>
                    <a:pt x="3642" y="330"/>
                    <a:pt x="3991" y="489"/>
                  </a:cubicBezTo>
                  <a:cubicBezTo>
                    <a:pt x="5289" y="1059"/>
                    <a:pt x="5859" y="2610"/>
                    <a:pt x="5258" y="3909"/>
                  </a:cubicBezTo>
                  <a:cubicBezTo>
                    <a:pt x="4973" y="4510"/>
                    <a:pt x="4466" y="4986"/>
                    <a:pt x="3801" y="5239"/>
                  </a:cubicBezTo>
                  <a:cubicBezTo>
                    <a:pt x="3504" y="5343"/>
                    <a:pt x="3193" y="5398"/>
                    <a:pt x="2882" y="5398"/>
                  </a:cubicBezTo>
                  <a:cubicBezTo>
                    <a:pt x="2528" y="5398"/>
                    <a:pt x="2174" y="5327"/>
                    <a:pt x="1837" y="5176"/>
                  </a:cubicBezTo>
                  <a:cubicBezTo>
                    <a:pt x="1204" y="4890"/>
                    <a:pt x="729" y="4384"/>
                    <a:pt x="507" y="3719"/>
                  </a:cubicBezTo>
                  <a:cubicBezTo>
                    <a:pt x="254" y="3085"/>
                    <a:pt x="286" y="2389"/>
                    <a:pt x="571" y="1755"/>
                  </a:cubicBezTo>
                  <a:cubicBezTo>
                    <a:pt x="856" y="1122"/>
                    <a:pt x="1362" y="647"/>
                    <a:pt x="2027" y="425"/>
                  </a:cubicBezTo>
                  <a:cubicBezTo>
                    <a:pt x="2312" y="299"/>
                    <a:pt x="2629" y="267"/>
                    <a:pt x="2914" y="267"/>
                  </a:cubicBezTo>
                  <a:close/>
                  <a:moveTo>
                    <a:pt x="2924" y="0"/>
                  </a:moveTo>
                  <a:cubicBezTo>
                    <a:pt x="2588" y="0"/>
                    <a:pt x="2250" y="56"/>
                    <a:pt x="1932" y="172"/>
                  </a:cubicBezTo>
                  <a:cubicBezTo>
                    <a:pt x="1204" y="425"/>
                    <a:pt x="666" y="964"/>
                    <a:pt x="349" y="1660"/>
                  </a:cubicBezTo>
                  <a:cubicBezTo>
                    <a:pt x="32" y="2325"/>
                    <a:pt x="1" y="3117"/>
                    <a:pt x="254" y="3814"/>
                  </a:cubicBezTo>
                  <a:cubicBezTo>
                    <a:pt x="539" y="4510"/>
                    <a:pt x="1046" y="5081"/>
                    <a:pt x="1742" y="5397"/>
                  </a:cubicBezTo>
                  <a:cubicBezTo>
                    <a:pt x="2122" y="5587"/>
                    <a:pt x="2502" y="5651"/>
                    <a:pt x="2914" y="5651"/>
                  </a:cubicBezTo>
                  <a:cubicBezTo>
                    <a:pt x="3262" y="5651"/>
                    <a:pt x="3579" y="5587"/>
                    <a:pt x="3896" y="5492"/>
                  </a:cubicBezTo>
                  <a:cubicBezTo>
                    <a:pt x="4624" y="5207"/>
                    <a:pt x="5194" y="4700"/>
                    <a:pt x="5479" y="4004"/>
                  </a:cubicBezTo>
                  <a:cubicBezTo>
                    <a:pt x="6144" y="2579"/>
                    <a:pt x="5511" y="900"/>
                    <a:pt x="4086" y="235"/>
                  </a:cubicBezTo>
                  <a:cubicBezTo>
                    <a:pt x="3724" y="80"/>
                    <a:pt x="3325" y="0"/>
                    <a:pt x="2924"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23"/>
            <p:cNvSpPr/>
            <p:nvPr/>
          </p:nvSpPr>
          <p:spPr>
            <a:xfrm>
              <a:off x="1107345" y="1926697"/>
              <a:ext cx="621974" cy="623058"/>
            </a:xfrm>
            <a:custGeom>
              <a:avLst/>
              <a:gdLst/>
              <a:ahLst/>
              <a:cxnLst/>
              <a:rect l="l" t="t" r="r" b="b"/>
              <a:pathLst>
                <a:path w="18369" h="18401" extrusionOk="0">
                  <a:moveTo>
                    <a:pt x="9184" y="507"/>
                  </a:moveTo>
                  <a:cubicBezTo>
                    <a:pt x="13966" y="507"/>
                    <a:pt x="17862" y="4403"/>
                    <a:pt x="17862" y="9185"/>
                  </a:cubicBezTo>
                  <a:cubicBezTo>
                    <a:pt x="17862" y="13967"/>
                    <a:pt x="13966" y="17862"/>
                    <a:pt x="9184" y="17862"/>
                  </a:cubicBezTo>
                  <a:cubicBezTo>
                    <a:pt x="4402" y="17862"/>
                    <a:pt x="507" y="13967"/>
                    <a:pt x="507" y="9185"/>
                  </a:cubicBezTo>
                  <a:cubicBezTo>
                    <a:pt x="507" y="4403"/>
                    <a:pt x="4402" y="507"/>
                    <a:pt x="9184" y="507"/>
                  </a:cubicBezTo>
                  <a:close/>
                  <a:moveTo>
                    <a:pt x="9184" y="1"/>
                  </a:moveTo>
                  <a:cubicBezTo>
                    <a:pt x="4117" y="1"/>
                    <a:pt x="0" y="4118"/>
                    <a:pt x="0" y="9185"/>
                  </a:cubicBezTo>
                  <a:cubicBezTo>
                    <a:pt x="0" y="14252"/>
                    <a:pt x="4117" y="18400"/>
                    <a:pt x="9184" y="18400"/>
                  </a:cubicBezTo>
                  <a:cubicBezTo>
                    <a:pt x="14251" y="18400"/>
                    <a:pt x="18368" y="14252"/>
                    <a:pt x="18368" y="9185"/>
                  </a:cubicBezTo>
                  <a:cubicBezTo>
                    <a:pt x="18368" y="4118"/>
                    <a:pt x="14251" y="1"/>
                    <a:pt x="9184"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6" name="Google Shape;1806;p23"/>
          <p:cNvGrpSpPr/>
          <p:nvPr/>
        </p:nvGrpSpPr>
        <p:grpSpPr>
          <a:xfrm>
            <a:off x="1201904" y="3600977"/>
            <a:ext cx="575077" cy="576048"/>
            <a:chOff x="1107345" y="3440815"/>
            <a:chExt cx="621974" cy="623024"/>
          </a:xfrm>
        </p:grpSpPr>
        <p:sp>
          <p:nvSpPr>
            <p:cNvPr id="1807" name="Google Shape;1807;p23"/>
            <p:cNvSpPr/>
            <p:nvPr/>
          </p:nvSpPr>
          <p:spPr>
            <a:xfrm>
              <a:off x="1248880" y="3704584"/>
              <a:ext cx="264887" cy="182336"/>
            </a:xfrm>
            <a:custGeom>
              <a:avLst/>
              <a:gdLst/>
              <a:ahLst/>
              <a:cxnLst/>
              <a:rect l="l" t="t" r="r" b="b"/>
              <a:pathLst>
                <a:path w="7823" h="5385" extrusionOk="0">
                  <a:moveTo>
                    <a:pt x="1" y="1"/>
                  </a:moveTo>
                  <a:lnTo>
                    <a:pt x="1" y="5384"/>
                  </a:lnTo>
                  <a:lnTo>
                    <a:pt x="7823" y="5384"/>
                  </a:lnTo>
                  <a:lnTo>
                    <a:pt x="78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23"/>
            <p:cNvSpPr/>
            <p:nvPr/>
          </p:nvSpPr>
          <p:spPr>
            <a:xfrm>
              <a:off x="1244614" y="3700318"/>
              <a:ext cx="273453" cy="190903"/>
            </a:xfrm>
            <a:custGeom>
              <a:avLst/>
              <a:gdLst/>
              <a:ahLst/>
              <a:cxnLst/>
              <a:rect l="l" t="t" r="r" b="b"/>
              <a:pathLst>
                <a:path w="8076" h="5638" extrusionOk="0">
                  <a:moveTo>
                    <a:pt x="7822" y="253"/>
                  </a:moveTo>
                  <a:lnTo>
                    <a:pt x="7822" y="5384"/>
                  </a:lnTo>
                  <a:lnTo>
                    <a:pt x="253" y="5384"/>
                  </a:lnTo>
                  <a:lnTo>
                    <a:pt x="253" y="253"/>
                  </a:lnTo>
                  <a:close/>
                  <a:moveTo>
                    <a:pt x="127" y="0"/>
                  </a:moveTo>
                  <a:cubicBezTo>
                    <a:pt x="32" y="0"/>
                    <a:pt x="0" y="63"/>
                    <a:pt x="0" y="127"/>
                  </a:cubicBezTo>
                  <a:lnTo>
                    <a:pt x="0" y="5510"/>
                  </a:lnTo>
                  <a:cubicBezTo>
                    <a:pt x="0" y="5574"/>
                    <a:pt x="32" y="5637"/>
                    <a:pt x="127" y="5637"/>
                  </a:cubicBezTo>
                  <a:lnTo>
                    <a:pt x="7949" y="5637"/>
                  </a:lnTo>
                  <a:cubicBezTo>
                    <a:pt x="8012" y="5637"/>
                    <a:pt x="8076" y="5574"/>
                    <a:pt x="8076" y="5510"/>
                  </a:cubicBezTo>
                  <a:lnTo>
                    <a:pt x="8076" y="127"/>
                  </a:lnTo>
                  <a:cubicBezTo>
                    <a:pt x="8076" y="63"/>
                    <a:pt x="8012" y="0"/>
                    <a:pt x="7949"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23"/>
            <p:cNvSpPr/>
            <p:nvPr/>
          </p:nvSpPr>
          <p:spPr>
            <a:xfrm>
              <a:off x="1293914" y="3659550"/>
              <a:ext cx="264921" cy="182336"/>
            </a:xfrm>
            <a:custGeom>
              <a:avLst/>
              <a:gdLst/>
              <a:ahLst/>
              <a:cxnLst/>
              <a:rect l="l" t="t" r="r" b="b"/>
              <a:pathLst>
                <a:path w="7824" h="5385" extrusionOk="0">
                  <a:moveTo>
                    <a:pt x="1" y="1"/>
                  </a:moveTo>
                  <a:lnTo>
                    <a:pt x="1" y="5384"/>
                  </a:lnTo>
                  <a:lnTo>
                    <a:pt x="7823" y="5384"/>
                  </a:lnTo>
                  <a:lnTo>
                    <a:pt x="78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23"/>
            <p:cNvSpPr/>
            <p:nvPr/>
          </p:nvSpPr>
          <p:spPr>
            <a:xfrm>
              <a:off x="1289648" y="3655250"/>
              <a:ext cx="273453" cy="190937"/>
            </a:xfrm>
            <a:custGeom>
              <a:avLst/>
              <a:gdLst/>
              <a:ahLst/>
              <a:cxnLst/>
              <a:rect l="l" t="t" r="r" b="b"/>
              <a:pathLst>
                <a:path w="8076" h="5639" extrusionOk="0">
                  <a:moveTo>
                    <a:pt x="7822" y="254"/>
                  </a:moveTo>
                  <a:lnTo>
                    <a:pt x="7822" y="5385"/>
                  </a:lnTo>
                  <a:lnTo>
                    <a:pt x="253" y="5385"/>
                  </a:lnTo>
                  <a:lnTo>
                    <a:pt x="253" y="254"/>
                  </a:lnTo>
                  <a:close/>
                  <a:moveTo>
                    <a:pt x="127" y="1"/>
                  </a:moveTo>
                  <a:cubicBezTo>
                    <a:pt x="63" y="1"/>
                    <a:pt x="0" y="64"/>
                    <a:pt x="0" y="128"/>
                  </a:cubicBezTo>
                  <a:lnTo>
                    <a:pt x="0" y="5511"/>
                  </a:lnTo>
                  <a:cubicBezTo>
                    <a:pt x="0" y="5575"/>
                    <a:pt x="63" y="5638"/>
                    <a:pt x="127" y="5638"/>
                  </a:cubicBezTo>
                  <a:lnTo>
                    <a:pt x="7949" y="5638"/>
                  </a:lnTo>
                  <a:cubicBezTo>
                    <a:pt x="8044" y="5638"/>
                    <a:pt x="8076" y="5575"/>
                    <a:pt x="8076" y="5511"/>
                  </a:cubicBezTo>
                  <a:lnTo>
                    <a:pt x="8076" y="128"/>
                  </a:lnTo>
                  <a:cubicBezTo>
                    <a:pt x="8076" y="64"/>
                    <a:pt x="8044" y="1"/>
                    <a:pt x="7949"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23"/>
            <p:cNvSpPr/>
            <p:nvPr/>
          </p:nvSpPr>
          <p:spPr>
            <a:xfrm>
              <a:off x="1337898" y="3615600"/>
              <a:ext cx="265970" cy="182302"/>
            </a:xfrm>
            <a:custGeom>
              <a:avLst/>
              <a:gdLst/>
              <a:ahLst/>
              <a:cxnLst/>
              <a:rect l="l" t="t" r="r" b="b"/>
              <a:pathLst>
                <a:path w="7855" h="5384" extrusionOk="0">
                  <a:moveTo>
                    <a:pt x="0" y="0"/>
                  </a:moveTo>
                  <a:lnTo>
                    <a:pt x="0" y="5384"/>
                  </a:lnTo>
                  <a:lnTo>
                    <a:pt x="7854" y="5384"/>
                  </a:lnTo>
                  <a:lnTo>
                    <a:pt x="78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23"/>
            <p:cNvSpPr/>
            <p:nvPr/>
          </p:nvSpPr>
          <p:spPr>
            <a:xfrm>
              <a:off x="1333598" y="3611300"/>
              <a:ext cx="274537" cy="190903"/>
            </a:xfrm>
            <a:custGeom>
              <a:avLst/>
              <a:gdLst/>
              <a:ahLst/>
              <a:cxnLst/>
              <a:rect l="l" t="t" r="r" b="b"/>
              <a:pathLst>
                <a:path w="8108" h="5638" extrusionOk="0">
                  <a:moveTo>
                    <a:pt x="7823" y="254"/>
                  </a:moveTo>
                  <a:lnTo>
                    <a:pt x="7823" y="5384"/>
                  </a:lnTo>
                  <a:lnTo>
                    <a:pt x="254" y="5384"/>
                  </a:lnTo>
                  <a:lnTo>
                    <a:pt x="254" y="254"/>
                  </a:lnTo>
                  <a:close/>
                  <a:moveTo>
                    <a:pt x="127" y="1"/>
                  </a:moveTo>
                  <a:cubicBezTo>
                    <a:pt x="64" y="1"/>
                    <a:pt x="1" y="64"/>
                    <a:pt x="1" y="127"/>
                  </a:cubicBezTo>
                  <a:lnTo>
                    <a:pt x="1" y="5511"/>
                  </a:lnTo>
                  <a:cubicBezTo>
                    <a:pt x="1" y="5574"/>
                    <a:pt x="64" y="5638"/>
                    <a:pt x="127" y="5638"/>
                  </a:cubicBezTo>
                  <a:lnTo>
                    <a:pt x="7981" y="5638"/>
                  </a:lnTo>
                  <a:cubicBezTo>
                    <a:pt x="8044" y="5638"/>
                    <a:pt x="8108" y="5574"/>
                    <a:pt x="8108" y="5511"/>
                  </a:cubicBezTo>
                  <a:lnTo>
                    <a:pt x="8108" y="127"/>
                  </a:lnTo>
                  <a:cubicBezTo>
                    <a:pt x="8108" y="64"/>
                    <a:pt x="8044" y="1"/>
                    <a:pt x="7981"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23"/>
            <p:cNvSpPr/>
            <p:nvPr/>
          </p:nvSpPr>
          <p:spPr>
            <a:xfrm>
              <a:off x="1107345" y="3440815"/>
              <a:ext cx="621974" cy="623024"/>
            </a:xfrm>
            <a:custGeom>
              <a:avLst/>
              <a:gdLst/>
              <a:ahLst/>
              <a:cxnLst/>
              <a:rect l="l" t="t" r="r" b="b"/>
              <a:pathLst>
                <a:path w="18369" h="18400" extrusionOk="0">
                  <a:moveTo>
                    <a:pt x="9184" y="539"/>
                  </a:moveTo>
                  <a:cubicBezTo>
                    <a:pt x="13966" y="539"/>
                    <a:pt x="17862" y="4434"/>
                    <a:pt x="17862" y="9216"/>
                  </a:cubicBezTo>
                  <a:cubicBezTo>
                    <a:pt x="17862" y="13998"/>
                    <a:pt x="13966" y="17893"/>
                    <a:pt x="9184" y="17893"/>
                  </a:cubicBezTo>
                  <a:cubicBezTo>
                    <a:pt x="4402" y="17893"/>
                    <a:pt x="507" y="13998"/>
                    <a:pt x="507" y="9216"/>
                  </a:cubicBezTo>
                  <a:cubicBezTo>
                    <a:pt x="507" y="4434"/>
                    <a:pt x="4402" y="539"/>
                    <a:pt x="9184" y="539"/>
                  </a:cubicBezTo>
                  <a:close/>
                  <a:moveTo>
                    <a:pt x="9184" y="0"/>
                  </a:moveTo>
                  <a:cubicBezTo>
                    <a:pt x="4117" y="0"/>
                    <a:pt x="0" y="4117"/>
                    <a:pt x="0" y="9216"/>
                  </a:cubicBezTo>
                  <a:cubicBezTo>
                    <a:pt x="0" y="14283"/>
                    <a:pt x="4117" y="18400"/>
                    <a:pt x="9184" y="18400"/>
                  </a:cubicBezTo>
                  <a:cubicBezTo>
                    <a:pt x="14251" y="18400"/>
                    <a:pt x="18368" y="14283"/>
                    <a:pt x="18368" y="9216"/>
                  </a:cubicBezTo>
                  <a:cubicBezTo>
                    <a:pt x="18368" y="4117"/>
                    <a:pt x="14251" y="0"/>
                    <a:pt x="9184"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14" name="Google Shape;1814;p23"/>
          <p:cNvGrpSpPr/>
          <p:nvPr/>
        </p:nvGrpSpPr>
        <p:grpSpPr>
          <a:xfrm>
            <a:off x="7350195" y="800101"/>
            <a:ext cx="575077" cy="576079"/>
            <a:chOff x="7414685" y="411530"/>
            <a:chExt cx="621974" cy="623058"/>
          </a:xfrm>
        </p:grpSpPr>
        <p:sp>
          <p:nvSpPr>
            <p:cNvPr id="1815" name="Google Shape;1815;p23"/>
            <p:cNvSpPr/>
            <p:nvPr/>
          </p:nvSpPr>
          <p:spPr>
            <a:xfrm>
              <a:off x="7851102" y="715541"/>
              <a:ext cx="60101" cy="106185"/>
            </a:xfrm>
            <a:custGeom>
              <a:avLst/>
              <a:gdLst/>
              <a:ahLst/>
              <a:cxnLst/>
              <a:rect l="l" t="t" r="r" b="b"/>
              <a:pathLst>
                <a:path w="1775" h="3136" extrusionOk="0">
                  <a:moveTo>
                    <a:pt x="222" y="0"/>
                  </a:moveTo>
                  <a:cubicBezTo>
                    <a:pt x="159" y="0"/>
                    <a:pt x="96" y="63"/>
                    <a:pt x="96" y="127"/>
                  </a:cubicBezTo>
                  <a:cubicBezTo>
                    <a:pt x="96" y="190"/>
                    <a:pt x="159" y="253"/>
                    <a:pt x="222" y="253"/>
                  </a:cubicBezTo>
                  <a:cubicBezTo>
                    <a:pt x="951" y="253"/>
                    <a:pt x="1521" y="855"/>
                    <a:pt x="1521" y="1552"/>
                  </a:cubicBezTo>
                  <a:cubicBezTo>
                    <a:pt x="1521" y="2249"/>
                    <a:pt x="888" y="2882"/>
                    <a:pt x="159" y="2882"/>
                  </a:cubicBezTo>
                  <a:cubicBezTo>
                    <a:pt x="64" y="2882"/>
                    <a:pt x="1" y="2914"/>
                    <a:pt x="1" y="3009"/>
                  </a:cubicBezTo>
                  <a:cubicBezTo>
                    <a:pt x="1" y="3072"/>
                    <a:pt x="64" y="3135"/>
                    <a:pt x="159" y="3135"/>
                  </a:cubicBezTo>
                  <a:cubicBezTo>
                    <a:pt x="1046" y="3135"/>
                    <a:pt x="1774" y="2407"/>
                    <a:pt x="1774" y="1552"/>
                  </a:cubicBezTo>
                  <a:cubicBezTo>
                    <a:pt x="1774" y="697"/>
                    <a:pt x="1078" y="0"/>
                    <a:pt x="222"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23"/>
            <p:cNvSpPr/>
            <p:nvPr/>
          </p:nvSpPr>
          <p:spPr>
            <a:xfrm>
              <a:off x="7544432" y="715541"/>
              <a:ext cx="60068" cy="106185"/>
            </a:xfrm>
            <a:custGeom>
              <a:avLst/>
              <a:gdLst/>
              <a:ahLst/>
              <a:cxnLst/>
              <a:rect l="l" t="t" r="r" b="b"/>
              <a:pathLst>
                <a:path w="1774" h="3136" extrusionOk="0">
                  <a:moveTo>
                    <a:pt x="1584" y="0"/>
                  </a:moveTo>
                  <a:cubicBezTo>
                    <a:pt x="729" y="0"/>
                    <a:pt x="0" y="697"/>
                    <a:pt x="0" y="1552"/>
                  </a:cubicBezTo>
                  <a:cubicBezTo>
                    <a:pt x="0" y="2407"/>
                    <a:pt x="761" y="3135"/>
                    <a:pt x="1647" y="3135"/>
                  </a:cubicBezTo>
                  <a:cubicBezTo>
                    <a:pt x="1711" y="3135"/>
                    <a:pt x="1774" y="3072"/>
                    <a:pt x="1774" y="3009"/>
                  </a:cubicBezTo>
                  <a:cubicBezTo>
                    <a:pt x="1774" y="2945"/>
                    <a:pt x="1711" y="2882"/>
                    <a:pt x="1647" y="2882"/>
                  </a:cubicBezTo>
                  <a:cubicBezTo>
                    <a:pt x="887" y="2882"/>
                    <a:pt x="285" y="2280"/>
                    <a:pt x="285" y="1552"/>
                  </a:cubicBezTo>
                  <a:cubicBezTo>
                    <a:pt x="285" y="855"/>
                    <a:pt x="856" y="253"/>
                    <a:pt x="1584" y="253"/>
                  </a:cubicBezTo>
                  <a:cubicBezTo>
                    <a:pt x="1647" y="253"/>
                    <a:pt x="1711" y="190"/>
                    <a:pt x="1711" y="127"/>
                  </a:cubicBezTo>
                  <a:cubicBezTo>
                    <a:pt x="1711" y="63"/>
                    <a:pt x="1647" y="0"/>
                    <a:pt x="1584"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23"/>
            <p:cNvSpPr/>
            <p:nvPr/>
          </p:nvSpPr>
          <p:spPr>
            <a:xfrm>
              <a:off x="7587333" y="710801"/>
              <a:ext cx="280970" cy="211727"/>
            </a:xfrm>
            <a:custGeom>
              <a:avLst/>
              <a:gdLst/>
              <a:ahLst/>
              <a:cxnLst/>
              <a:rect l="l" t="t" r="r" b="b"/>
              <a:pathLst>
                <a:path w="8298" h="6253" extrusionOk="0">
                  <a:moveTo>
                    <a:pt x="7999" y="1"/>
                  </a:moveTo>
                  <a:cubicBezTo>
                    <a:pt x="7983" y="1"/>
                    <a:pt x="7966" y="5"/>
                    <a:pt x="7949" y="13"/>
                  </a:cubicBezTo>
                  <a:cubicBezTo>
                    <a:pt x="7854" y="13"/>
                    <a:pt x="7822" y="108"/>
                    <a:pt x="7854" y="172"/>
                  </a:cubicBezTo>
                  <a:cubicBezTo>
                    <a:pt x="7981" y="615"/>
                    <a:pt x="8044" y="1058"/>
                    <a:pt x="8044" y="1534"/>
                  </a:cubicBezTo>
                  <a:cubicBezTo>
                    <a:pt x="8044" y="4004"/>
                    <a:pt x="6302" y="5999"/>
                    <a:pt x="4149" y="5999"/>
                  </a:cubicBezTo>
                  <a:cubicBezTo>
                    <a:pt x="1995" y="5999"/>
                    <a:pt x="254" y="4004"/>
                    <a:pt x="254" y="1534"/>
                  </a:cubicBezTo>
                  <a:cubicBezTo>
                    <a:pt x="254" y="1090"/>
                    <a:pt x="317" y="647"/>
                    <a:pt x="444" y="203"/>
                  </a:cubicBezTo>
                  <a:cubicBezTo>
                    <a:pt x="444" y="140"/>
                    <a:pt x="412" y="77"/>
                    <a:pt x="349" y="45"/>
                  </a:cubicBezTo>
                  <a:cubicBezTo>
                    <a:pt x="285" y="45"/>
                    <a:pt x="190" y="77"/>
                    <a:pt x="190" y="140"/>
                  </a:cubicBezTo>
                  <a:cubicBezTo>
                    <a:pt x="64" y="583"/>
                    <a:pt x="0" y="1058"/>
                    <a:pt x="0" y="1534"/>
                  </a:cubicBezTo>
                  <a:cubicBezTo>
                    <a:pt x="0" y="4130"/>
                    <a:pt x="1869" y="6252"/>
                    <a:pt x="4149" y="6252"/>
                  </a:cubicBezTo>
                  <a:cubicBezTo>
                    <a:pt x="6429" y="6252"/>
                    <a:pt x="8298" y="4130"/>
                    <a:pt x="8298" y="1534"/>
                  </a:cubicBezTo>
                  <a:cubicBezTo>
                    <a:pt x="8298" y="1058"/>
                    <a:pt x="8234" y="552"/>
                    <a:pt x="8107" y="77"/>
                  </a:cubicBezTo>
                  <a:cubicBezTo>
                    <a:pt x="8084" y="30"/>
                    <a:pt x="8044" y="1"/>
                    <a:pt x="7999"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23"/>
            <p:cNvSpPr/>
            <p:nvPr/>
          </p:nvSpPr>
          <p:spPr>
            <a:xfrm>
              <a:off x="7574466" y="550406"/>
              <a:ext cx="306704" cy="170519"/>
            </a:xfrm>
            <a:custGeom>
              <a:avLst/>
              <a:gdLst/>
              <a:ahLst/>
              <a:cxnLst/>
              <a:rect l="l" t="t" r="r" b="b"/>
              <a:pathLst>
                <a:path w="9058" h="5036" extrusionOk="0">
                  <a:moveTo>
                    <a:pt x="3389" y="0"/>
                  </a:moveTo>
                  <a:cubicBezTo>
                    <a:pt x="1552" y="380"/>
                    <a:pt x="222" y="2027"/>
                    <a:pt x="222" y="3895"/>
                  </a:cubicBezTo>
                  <a:lnTo>
                    <a:pt x="222" y="3990"/>
                  </a:lnTo>
                  <a:lnTo>
                    <a:pt x="127" y="3990"/>
                  </a:lnTo>
                  <a:cubicBezTo>
                    <a:pt x="32" y="3990"/>
                    <a:pt x="0" y="4054"/>
                    <a:pt x="0" y="4117"/>
                  </a:cubicBezTo>
                  <a:lnTo>
                    <a:pt x="0" y="4877"/>
                  </a:lnTo>
                  <a:cubicBezTo>
                    <a:pt x="0" y="4972"/>
                    <a:pt x="32" y="5035"/>
                    <a:pt x="127" y="5035"/>
                  </a:cubicBezTo>
                  <a:lnTo>
                    <a:pt x="8931" y="5035"/>
                  </a:lnTo>
                  <a:cubicBezTo>
                    <a:pt x="9026" y="5035"/>
                    <a:pt x="9058" y="4972"/>
                    <a:pt x="9058" y="4877"/>
                  </a:cubicBezTo>
                  <a:lnTo>
                    <a:pt x="9058" y="4117"/>
                  </a:lnTo>
                  <a:cubicBezTo>
                    <a:pt x="9058" y="4054"/>
                    <a:pt x="8994" y="3990"/>
                    <a:pt x="8931" y="3990"/>
                  </a:cubicBezTo>
                  <a:lnTo>
                    <a:pt x="8804" y="3990"/>
                  </a:lnTo>
                  <a:lnTo>
                    <a:pt x="8804" y="3895"/>
                  </a:lnTo>
                  <a:cubicBezTo>
                    <a:pt x="8804" y="1995"/>
                    <a:pt x="7474" y="348"/>
                    <a:pt x="5606" y="0"/>
                  </a:cubicBezTo>
                  <a:cubicBezTo>
                    <a:pt x="5542" y="0"/>
                    <a:pt x="5479" y="32"/>
                    <a:pt x="5447" y="95"/>
                  </a:cubicBezTo>
                  <a:cubicBezTo>
                    <a:pt x="5447" y="158"/>
                    <a:pt x="5479" y="253"/>
                    <a:pt x="5574" y="253"/>
                  </a:cubicBezTo>
                  <a:cubicBezTo>
                    <a:pt x="7284" y="602"/>
                    <a:pt x="8551" y="2122"/>
                    <a:pt x="8551" y="3895"/>
                  </a:cubicBezTo>
                  <a:lnTo>
                    <a:pt x="8551" y="4117"/>
                  </a:lnTo>
                  <a:cubicBezTo>
                    <a:pt x="8551" y="4180"/>
                    <a:pt x="8614" y="4244"/>
                    <a:pt x="8678" y="4244"/>
                  </a:cubicBezTo>
                  <a:lnTo>
                    <a:pt x="8804" y="4244"/>
                  </a:lnTo>
                  <a:lnTo>
                    <a:pt x="8804" y="4750"/>
                  </a:lnTo>
                  <a:lnTo>
                    <a:pt x="254" y="4750"/>
                  </a:lnTo>
                  <a:lnTo>
                    <a:pt x="254" y="4244"/>
                  </a:lnTo>
                  <a:lnTo>
                    <a:pt x="380" y="4244"/>
                  </a:lnTo>
                  <a:cubicBezTo>
                    <a:pt x="444" y="4244"/>
                    <a:pt x="507" y="4180"/>
                    <a:pt x="507" y="4117"/>
                  </a:cubicBezTo>
                  <a:lnTo>
                    <a:pt x="507" y="3895"/>
                  </a:lnTo>
                  <a:cubicBezTo>
                    <a:pt x="507" y="2154"/>
                    <a:pt x="1742" y="633"/>
                    <a:pt x="3452" y="253"/>
                  </a:cubicBezTo>
                  <a:cubicBezTo>
                    <a:pt x="3515" y="253"/>
                    <a:pt x="3547" y="190"/>
                    <a:pt x="3547" y="95"/>
                  </a:cubicBezTo>
                  <a:cubicBezTo>
                    <a:pt x="3515" y="32"/>
                    <a:pt x="3452" y="0"/>
                    <a:pt x="3389"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23"/>
            <p:cNvSpPr/>
            <p:nvPr/>
          </p:nvSpPr>
          <p:spPr>
            <a:xfrm>
              <a:off x="7583032" y="684424"/>
              <a:ext cx="289571" cy="8634"/>
            </a:xfrm>
            <a:custGeom>
              <a:avLst/>
              <a:gdLst/>
              <a:ahLst/>
              <a:cxnLst/>
              <a:rect l="l" t="t" r="r" b="b"/>
              <a:pathLst>
                <a:path w="8552" h="255" extrusionOk="0">
                  <a:moveTo>
                    <a:pt x="127" y="1"/>
                  </a:moveTo>
                  <a:cubicBezTo>
                    <a:pt x="64" y="1"/>
                    <a:pt x="1" y="64"/>
                    <a:pt x="1" y="127"/>
                  </a:cubicBezTo>
                  <a:cubicBezTo>
                    <a:pt x="1" y="191"/>
                    <a:pt x="64" y="254"/>
                    <a:pt x="127" y="254"/>
                  </a:cubicBezTo>
                  <a:lnTo>
                    <a:pt x="8425" y="254"/>
                  </a:lnTo>
                  <a:cubicBezTo>
                    <a:pt x="8488" y="254"/>
                    <a:pt x="8551" y="191"/>
                    <a:pt x="8551" y="127"/>
                  </a:cubicBezTo>
                  <a:cubicBezTo>
                    <a:pt x="8551" y="64"/>
                    <a:pt x="8488" y="1"/>
                    <a:pt x="8425"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23"/>
            <p:cNvSpPr/>
            <p:nvPr/>
          </p:nvSpPr>
          <p:spPr>
            <a:xfrm>
              <a:off x="7682750" y="523589"/>
              <a:ext cx="90101" cy="109402"/>
            </a:xfrm>
            <a:custGeom>
              <a:avLst/>
              <a:gdLst/>
              <a:ahLst/>
              <a:cxnLst/>
              <a:rect l="l" t="t" r="r" b="b"/>
              <a:pathLst>
                <a:path w="2661" h="3231" extrusionOk="0">
                  <a:moveTo>
                    <a:pt x="2376" y="285"/>
                  </a:moveTo>
                  <a:lnTo>
                    <a:pt x="1933" y="2946"/>
                  </a:lnTo>
                  <a:lnTo>
                    <a:pt x="602" y="2946"/>
                  </a:lnTo>
                  <a:lnTo>
                    <a:pt x="286" y="285"/>
                  </a:lnTo>
                  <a:close/>
                  <a:moveTo>
                    <a:pt x="127" y="0"/>
                  </a:moveTo>
                  <a:cubicBezTo>
                    <a:pt x="96" y="0"/>
                    <a:pt x="64" y="32"/>
                    <a:pt x="32" y="64"/>
                  </a:cubicBezTo>
                  <a:cubicBezTo>
                    <a:pt x="1" y="95"/>
                    <a:pt x="1" y="127"/>
                    <a:pt x="1" y="159"/>
                  </a:cubicBezTo>
                  <a:lnTo>
                    <a:pt x="349" y="3104"/>
                  </a:lnTo>
                  <a:cubicBezTo>
                    <a:pt x="381" y="3167"/>
                    <a:pt x="412" y="3231"/>
                    <a:pt x="476" y="3231"/>
                  </a:cubicBezTo>
                  <a:lnTo>
                    <a:pt x="2059" y="3231"/>
                  </a:lnTo>
                  <a:cubicBezTo>
                    <a:pt x="2123" y="3231"/>
                    <a:pt x="2186" y="3167"/>
                    <a:pt x="2186" y="3104"/>
                  </a:cubicBezTo>
                  <a:lnTo>
                    <a:pt x="2629" y="159"/>
                  </a:lnTo>
                  <a:cubicBezTo>
                    <a:pt x="2661" y="127"/>
                    <a:pt x="2629" y="95"/>
                    <a:pt x="2598" y="64"/>
                  </a:cubicBezTo>
                  <a:cubicBezTo>
                    <a:pt x="2598" y="32"/>
                    <a:pt x="2566" y="0"/>
                    <a:pt x="2503"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23"/>
            <p:cNvSpPr/>
            <p:nvPr/>
          </p:nvSpPr>
          <p:spPr>
            <a:xfrm>
              <a:off x="7764251" y="524131"/>
              <a:ext cx="57934" cy="58476"/>
            </a:xfrm>
            <a:custGeom>
              <a:avLst/>
              <a:gdLst/>
              <a:ahLst/>
              <a:cxnLst/>
              <a:rect l="l" t="t" r="r" b="b"/>
              <a:pathLst>
                <a:path w="1711" h="1727" extrusionOk="0">
                  <a:moveTo>
                    <a:pt x="147" y="0"/>
                  </a:moveTo>
                  <a:cubicBezTo>
                    <a:pt x="111" y="0"/>
                    <a:pt x="80" y="16"/>
                    <a:pt x="64" y="48"/>
                  </a:cubicBezTo>
                  <a:cubicBezTo>
                    <a:pt x="1" y="79"/>
                    <a:pt x="1" y="174"/>
                    <a:pt x="64" y="206"/>
                  </a:cubicBezTo>
                  <a:lnTo>
                    <a:pt x="1489" y="1694"/>
                  </a:lnTo>
                  <a:cubicBezTo>
                    <a:pt x="1521" y="1726"/>
                    <a:pt x="1552" y="1726"/>
                    <a:pt x="1584" y="1726"/>
                  </a:cubicBezTo>
                  <a:cubicBezTo>
                    <a:pt x="1616" y="1726"/>
                    <a:pt x="1647" y="1726"/>
                    <a:pt x="1679" y="1694"/>
                  </a:cubicBezTo>
                  <a:cubicBezTo>
                    <a:pt x="1711" y="1663"/>
                    <a:pt x="1711" y="1568"/>
                    <a:pt x="1679" y="1504"/>
                  </a:cubicBezTo>
                  <a:lnTo>
                    <a:pt x="254" y="48"/>
                  </a:lnTo>
                  <a:cubicBezTo>
                    <a:pt x="222" y="16"/>
                    <a:pt x="183" y="0"/>
                    <a:pt x="147"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23"/>
            <p:cNvSpPr/>
            <p:nvPr/>
          </p:nvSpPr>
          <p:spPr>
            <a:xfrm>
              <a:off x="7633416" y="524131"/>
              <a:ext cx="57968" cy="58476"/>
            </a:xfrm>
            <a:custGeom>
              <a:avLst/>
              <a:gdLst/>
              <a:ahLst/>
              <a:cxnLst/>
              <a:rect l="l" t="t" r="r" b="b"/>
              <a:pathLst>
                <a:path w="1712" h="1727" extrusionOk="0">
                  <a:moveTo>
                    <a:pt x="1569" y="0"/>
                  </a:moveTo>
                  <a:cubicBezTo>
                    <a:pt x="1537" y="0"/>
                    <a:pt x="1505" y="16"/>
                    <a:pt x="1489" y="48"/>
                  </a:cubicBezTo>
                  <a:lnTo>
                    <a:pt x="33" y="1504"/>
                  </a:lnTo>
                  <a:cubicBezTo>
                    <a:pt x="1" y="1568"/>
                    <a:pt x="1" y="1631"/>
                    <a:pt x="33" y="1694"/>
                  </a:cubicBezTo>
                  <a:cubicBezTo>
                    <a:pt x="64" y="1726"/>
                    <a:pt x="96" y="1726"/>
                    <a:pt x="128" y="1726"/>
                  </a:cubicBezTo>
                  <a:cubicBezTo>
                    <a:pt x="159" y="1726"/>
                    <a:pt x="191" y="1726"/>
                    <a:pt x="223" y="1694"/>
                  </a:cubicBezTo>
                  <a:lnTo>
                    <a:pt x="1648" y="206"/>
                  </a:lnTo>
                  <a:cubicBezTo>
                    <a:pt x="1711" y="174"/>
                    <a:pt x="1711" y="79"/>
                    <a:pt x="1648" y="48"/>
                  </a:cubicBezTo>
                  <a:cubicBezTo>
                    <a:pt x="1632" y="16"/>
                    <a:pt x="1600" y="0"/>
                    <a:pt x="1569"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23"/>
            <p:cNvSpPr/>
            <p:nvPr/>
          </p:nvSpPr>
          <p:spPr>
            <a:xfrm>
              <a:off x="7599116" y="668340"/>
              <a:ext cx="248803" cy="9684"/>
            </a:xfrm>
            <a:custGeom>
              <a:avLst/>
              <a:gdLst/>
              <a:ahLst/>
              <a:cxnLst/>
              <a:rect l="l" t="t" r="r" b="b"/>
              <a:pathLst>
                <a:path w="7348" h="286" extrusionOk="0">
                  <a:moveTo>
                    <a:pt x="127" y="1"/>
                  </a:moveTo>
                  <a:cubicBezTo>
                    <a:pt x="64" y="1"/>
                    <a:pt x="1" y="64"/>
                    <a:pt x="1" y="127"/>
                  </a:cubicBezTo>
                  <a:cubicBezTo>
                    <a:pt x="1" y="222"/>
                    <a:pt x="64" y="286"/>
                    <a:pt x="127" y="286"/>
                  </a:cubicBezTo>
                  <a:lnTo>
                    <a:pt x="7221" y="286"/>
                  </a:lnTo>
                  <a:cubicBezTo>
                    <a:pt x="7284" y="286"/>
                    <a:pt x="7348" y="222"/>
                    <a:pt x="7348" y="127"/>
                  </a:cubicBezTo>
                  <a:cubicBezTo>
                    <a:pt x="7348" y="64"/>
                    <a:pt x="7284" y="1"/>
                    <a:pt x="7221"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23"/>
            <p:cNvSpPr/>
            <p:nvPr/>
          </p:nvSpPr>
          <p:spPr>
            <a:xfrm>
              <a:off x="7647366" y="741275"/>
              <a:ext cx="47235" cy="52551"/>
            </a:xfrm>
            <a:custGeom>
              <a:avLst/>
              <a:gdLst/>
              <a:ahLst/>
              <a:cxnLst/>
              <a:rect l="l" t="t" r="r" b="b"/>
              <a:pathLst>
                <a:path w="1395" h="1552" extrusionOk="0">
                  <a:moveTo>
                    <a:pt x="697" y="0"/>
                  </a:moveTo>
                  <a:cubicBezTo>
                    <a:pt x="317" y="0"/>
                    <a:pt x="1" y="349"/>
                    <a:pt x="1" y="760"/>
                  </a:cubicBezTo>
                  <a:cubicBezTo>
                    <a:pt x="1" y="1204"/>
                    <a:pt x="317" y="1552"/>
                    <a:pt x="697" y="1552"/>
                  </a:cubicBezTo>
                  <a:cubicBezTo>
                    <a:pt x="1077" y="1552"/>
                    <a:pt x="1394" y="1204"/>
                    <a:pt x="1394" y="760"/>
                  </a:cubicBezTo>
                  <a:cubicBezTo>
                    <a:pt x="1394" y="349"/>
                    <a:pt x="1077" y="0"/>
                    <a:pt x="697"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23"/>
            <p:cNvSpPr/>
            <p:nvPr/>
          </p:nvSpPr>
          <p:spPr>
            <a:xfrm>
              <a:off x="7756734" y="741275"/>
              <a:ext cx="47235" cy="52551"/>
            </a:xfrm>
            <a:custGeom>
              <a:avLst/>
              <a:gdLst/>
              <a:ahLst/>
              <a:cxnLst/>
              <a:rect l="l" t="t" r="r" b="b"/>
              <a:pathLst>
                <a:path w="1395" h="1552" extrusionOk="0">
                  <a:moveTo>
                    <a:pt x="698" y="0"/>
                  </a:moveTo>
                  <a:cubicBezTo>
                    <a:pt x="318" y="0"/>
                    <a:pt x="1" y="349"/>
                    <a:pt x="1" y="760"/>
                  </a:cubicBezTo>
                  <a:cubicBezTo>
                    <a:pt x="1" y="1204"/>
                    <a:pt x="318" y="1552"/>
                    <a:pt x="698" y="1552"/>
                  </a:cubicBezTo>
                  <a:cubicBezTo>
                    <a:pt x="1078" y="1552"/>
                    <a:pt x="1394" y="1204"/>
                    <a:pt x="1394" y="760"/>
                  </a:cubicBezTo>
                  <a:cubicBezTo>
                    <a:pt x="1394" y="349"/>
                    <a:pt x="1078" y="0"/>
                    <a:pt x="698"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23"/>
            <p:cNvSpPr/>
            <p:nvPr/>
          </p:nvSpPr>
          <p:spPr>
            <a:xfrm>
              <a:off x="7414685" y="411530"/>
              <a:ext cx="621974" cy="623058"/>
            </a:xfrm>
            <a:custGeom>
              <a:avLst/>
              <a:gdLst/>
              <a:ahLst/>
              <a:cxnLst/>
              <a:rect l="l" t="t" r="r" b="b"/>
              <a:pathLst>
                <a:path w="18369" h="18401" extrusionOk="0">
                  <a:moveTo>
                    <a:pt x="9185" y="539"/>
                  </a:moveTo>
                  <a:cubicBezTo>
                    <a:pt x="13967" y="539"/>
                    <a:pt x="17862" y="4434"/>
                    <a:pt x="17862" y="9216"/>
                  </a:cubicBezTo>
                  <a:cubicBezTo>
                    <a:pt x="17862" y="13998"/>
                    <a:pt x="13967" y="17893"/>
                    <a:pt x="9185" y="17893"/>
                  </a:cubicBezTo>
                  <a:cubicBezTo>
                    <a:pt x="4403" y="17893"/>
                    <a:pt x="508" y="13998"/>
                    <a:pt x="508" y="9216"/>
                  </a:cubicBezTo>
                  <a:cubicBezTo>
                    <a:pt x="508" y="4434"/>
                    <a:pt x="4403" y="539"/>
                    <a:pt x="9185" y="539"/>
                  </a:cubicBezTo>
                  <a:close/>
                  <a:moveTo>
                    <a:pt x="9185" y="1"/>
                  </a:moveTo>
                  <a:cubicBezTo>
                    <a:pt x="4118" y="1"/>
                    <a:pt x="1" y="4149"/>
                    <a:pt x="1" y="9216"/>
                  </a:cubicBezTo>
                  <a:cubicBezTo>
                    <a:pt x="1" y="14283"/>
                    <a:pt x="4118" y="18400"/>
                    <a:pt x="9185" y="18400"/>
                  </a:cubicBezTo>
                  <a:cubicBezTo>
                    <a:pt x="14252" y="18400"/>
                    <a:pt x="18369" y="14283"/>
                    <a:pt x="18369" y="9216"/>
                  </a:cubicBezTo>
                  <a:cubicBezTo>
                    <a:pt x="18369" y="4149"/>
                    <a:pt x="14252" y="1"/>
                    <a:pt x="9185"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0" name="Google Shape;1830;p23"/>
          <p:cNvSpPr/>
          <p:nvPr/>
        </p:nvSpPr>
        <p:spPr>
          <a:xfrm>
            <a:off x="7350195" y="2201024"/>
            <a:ext cx="575077" cy="576079"/>
          </a:xfrm>
          <a:custGeom>
            <a:avLst/>
            <a:gdLst/>
            <a:ahLst/>
            <a:cxnLst/>
            <a:rect l="l" t="t" r="r" b="b"/>
            <a:pathLst>
              <a:path w="18369" h="18401" extrusionOk="0">
                <a:moveTo>
                  <a:pt x="9185" y="507"/>
                </a:moveTo>
                <a:cubicBezTo>
                  <a:pt x="13967" y="507"/>
                  <a:pt x="17862" y="4403"/>
                  <a:pt x="17862" y="9185"/>
                </a:cubicBezTo>
                <a:cubicBezTo>
                  <a:pt x="17862" y="13967"/>
                  <a:pt x="13967" y="17862"/>
                  <a:pt x="9185" y="17862"/>
                </a:cubicBezTo>
                <a:cubicBezTo>
                  <a:pt x="4403" y="17862"/>
                  <a:pt x="508" y="13967"/>
                  <a:pt x="508" y="9185"/>
                </a:cubicBezTo>
                <a:cubicBezTo>
                  <a:pt x="508" y="4403"/>
                  <a:pt x="4403" y="507"/>
                  <a:pt x="9185" y="507"/>
                </a:cubicBezTo>
                <a:close/>
                <a:moveTo>
                  <a:pt x="9185" y="1"/>
                </a:moveTo>
                <a:cubicBezTo>
                  <a:pt x="4118" y="1"/>
                  <a:pt x="1" y="4118"/>
                  <a:pt x="1" y="9185"/>
                </a:cubicBezTo>
                <a:cubicBezTo>
                  <a:pt x="1" y="14252"/>
                  <a:pt x="4118" y="18400"/>
                  <a:pt x="9185" y="18400"/>
                </a:cubicBezTo>
                <a:cubicBezTo>
                  <a:pt x="14252" y="18400"/>
                  <a:pt x="18369" y="14252"/>
                  <a:pt x="18369" y="9185"/>
                </a:cubicBezTo>
                <a:cubicBezTo>
                  <a:pt x="18369" y="4118"/>
                  <a:pt x="14252" y="1"/>
                  <a:pt x="9185"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48" name="Google Shape;1848;p23"/>
          <p:cNvGrpSpPr/>
          <p:nvPr/>
        </p:nvGrpSpPr>
        <p:grpSpPr>
          <a:xfrm>
            <a:off x="2553878" y="1639762"/>
            <a:ext cx="4038381" cy="2311927"/>
            <a:chOff x="2553878" y="2422103"/>
            <a:chExt cx="4038381" cy="2311927"/>
          </a:xfrm>
        </p:grpSpPr>
        <p:sp>
          <p:nvSpPr>
            <p:cNvPr id="1849" name="Google Shape;1849;p23"/>
            <p:cNvSpPr/>
            <p:nvPr/>
          </p:nvSpPr>
          <p:spPr>
            <a:xfrm>
              <a:off x="3910378" y="2683739"/>
              <a:ext cx="114752" cy="149086"/>
            </a:xfrm>
            <a:custGeom>
              <a:avLst/>
              <a:gdLst/>
              <a:ahLst/>
              <a:cxnLst/>
              <a:rect l="l" t="t" r="r" b="b"/>
              <a:pathLst>
                <a:path w="3389" h="4403" extrusionOk="0">
                  <a:moveTo>
                    <a:pt x="0" y="1"/>
                  </a:moveTo>
                  <a:lnTo>
                    <a:pt x="3389" y="4403"/>
                  </a:lnTo>
                  <a:lnTo>
                    <a:pt x="3389" y="4055"/>
                  </a:lnTo>
                  <a:lnTo>
                    <a:pt x="539" y="318"/>
                  </a:lnTo>
                  <a:cubicBezTo>
                    <a:pt x="349" y="223"/>
                    <a:pt x="190" y="96"/>
                    <a:pt x="0"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23"/>
            <p:cNvSpPr/>
            <p:nvPr/>
          </p:nvSpPr>
          <p:spPr>
            <a:xfrm>
              <a:off x="3816010" y="2647306"/>
              <a:ext cx="209119" cy="271320"/>
            </a:xfrm>
            <a:custGeom>
              <a:avLst/>
              <a:gdLst/>
              <a:ahLst/>
              <a:cxnLst/>
              <a:rect l="l" t="t" r="r" b="b"/>
              <a:pathLst>
                <a:path w="6176" h="8013" extrusionOk="0">
                  <a:moveTo>
                    <a:pt x="0" y="0"/>
                  </a:moveTo>
                  <a:lnTo>
                    <a:pt x="6176" y="8012"/>
                  </a:lnTo>
                  <a:lnTo>
                    <a:pt x="6176" y="7664"/>
                  </a:lnTo>
                  <a:lnTo>
                    <a:pt x="349" y="64"/>
                  </a:lnTo>
                  <a:cubicBezTo>
                    <a:pt x="254" y="64"/>
                    <a:pt x="127" y="32"/>
                    <a:pt x="0"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23"/>
            <p:cNvSpPr/>
            <p:nvPr/>
          </p:nvSpPr>
          <p:spPr>
            <a:xfrm>
              <a:off x="3744159" y="2638705"/>
              <a:ext cx="280970" cy="365688"/>
            </a:xfrm>
            <a:custGeom>
              <a:avLst/>
              <a:gdLst/>
              <a:ahLst/>
              <a:cxnLst/>
              <a:rect l="l" t="t" r="r" b="b"/>
              <a:pathLst>
                <a:path w="8298" h="10800" extrusionOk="0">
                  <a:moveTo>
                    <a:pt x="1" y="1"/>
                  </a:moveTo>
                  <a:lnTo>
                    <a:pt x="8298" y="10800"/>
                  </a:lnTo>
                  <a:lnTo>
                    <a:pt x="8298" y="10452"/>
                  </a:lnTo>
                  <a:lnTo>
                    <a:pt x="286"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23"/>
            <p:cNvSpPr/>
            <p:nvPr/>
          </p:nvSpPr>
          <p:spPr>
            <a:xfrm>
              <a:off x="3681958" y="2641922"/>
              <a:ext cx="343171" cy="448273"/>
            </a:xfrm>
            <a:custGeom>
              <a:avLst/>
              <a:gdLst/>
              <a:ahLst/>
              <a:cxnLst/>
              <a:rect l="l" t="t" r="r" b="b"/>
              <a:pathLst>
                <a:path w="10135" h="13239" extrusionOk="0">
                  <a:moveTo>
                    <a:pt x="254" y="1"/>
                  </a:moveTo>
                  <a:cubicBezTo>
                    <a:pt x="159" y="1"/>
                    <a:pt x="96" y="33"/>
                    <a:pt x="1" y="33"/>
                  </a:cubicBezTo>
                  <a:lnTo>
                    <a:pt x="10135" y="13238"/>
                  </a:lnTo>
                  <a:lnTo>
                    <a:pt x="10135" y="12858"/>
                  </a:lnTo>
                  <a:lnTo>
                    <a:pt x="254"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23"/>
            <p:cNvSpPr/>
            <p:nvPr/>
          </p:nvSpPr>
          <p:spPr>
            <a:xfrm>
              <a:off x="3627274" y="2654789"/>
              <a:ext cx="397855" cy="516907"/>
            </a:xfrm>
            <a:custGeom>
              <a:avLst/>
              <a:gdLst/>
              <a:ahLst/>
              <a:cxnLst/>
              <a:rect l="l" t="t" r="r" b="b"/>
              <a:pathLst>
                <a:path w="11750" h="15266" extrusionOk="0">
                  <a:moveTo>
                    <a:pt x="222" y="1"/>
                  </a:moveTo>
                  <a:cubicBezTo>
                    <a:pt x="159" y="33"/>
                    <a:pt x="64" y="64"/>
                    <a:pt x="1" y="96"/>
                  </a:cubicBezTo>
                  <a:lnTo>
                    <a:pt x="11687" y="15265"/>
                  </a:lnTo>
                  <a:lnTo>
                    <a:pt x="11750" y="15170"/>
                  </a:lnTo>
                  <a:lnTo>
                    <a:pt x="11750" y="15012"/>
                  </a:lnTo>
                  <a:lnTo>
                    <a:pt x="222"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23"/>
            <p:cNvSpPr/>
            <p:nvPr/>
          </p:nvSpPr>
          <p:spPr>
            <a:xfrm>
              <a:off x="3577940" y="2676256"/>
              <a:ext cx="416106" cy="538340"/>
            </a:xfrm>
            <a:custGeom>
              <a:avLst/>
              <a:gdLst/>
              <a:ahLst/>
              <a:cxnLst/>
              <a:rect l="l" t="t" r="r" b="b"/>
              <a:pathLst>
                <a:path w="12289" h="15899" extrusionOk="0">
                  <a:moveTo>
                    <a:pt x="191" y="0"/>
                  </a:moveTo>
                  <a:cubicBezTo>
                    <a:pt x="128" y="32"/>
                    <a:pt x="64" y="64"/>
                    <a:pt x="1" y="95"/>
                  </a:cubicBezTo>
                  <a:lnTo>
                    <a:pt x="12162" y="15898"/>
                  </a:lnTo>
                  <a:cubicBezTo>
                    <a:pt x="12194" y="15835"/>
                    <a:pt x="12257" y="15771"/>
                    <a:pt x="12289" y="15708"/>
                  </a:cubicBezTo>
                  <a:lnTo>
                    <a:pt x="19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23"/>
            <p:cNvSpPr/>
            <p:nvPr/>
          </p:nvSpPr>
          <p:spPr>
            <a:xfrm>
              <a:off x="3533990" y="2703039"/>
              <a:ext cx="422539" cy="545857"/>
            </a:xfrm>
            <a:custGeom>
              <a:avLst/>
              <a:gdLst/>
              <a:ahLst/>
              <a:cxnLst/>
              <a:rect l="l" t="t" r="r" b="b"/>
              <a:pathLst>
                <a:path w="12479" h="16121" extrusionOk="0">
                  <a:moveTo>
                    <a:pt x="190" y="1"/>
                  </a:moveTo>
                  <a:lnTo>
                    <a:pt x="0" y="128"/>
                  </a:lnTo>
                  <a:lnTo>
                    <a:pt x="12320" y="16120"/>
                  </a:lnTo>
                  <a:cubicBezTo>
                    <a:pt x="12351" y="16089"/>
                    <a:pt x="12415" y="16057"/>
                    <a:pt x="12478" y="15994"/>
                  </a:cubicBezTo>
                  <a:lnTo>
                    <a:pt x="19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23"/>
            <p:cNvSpPr/>
            <p:nvPr/>
          </p:nvSpPr>
          <p:spPr>
            <a:xfrm>
              <a:off x="3495390" y="2736290"/>
              <a:ext cx="418239" cy="541557"/>
            </a:xfrm>
            <a:custGeom>
              <a:avLst/>
              <a:gdLst/>
              <a:ahLst/>
              <a:cxnLst/>
              <a:rect l="l" t="t" r="r" b="b"/>
              <a:pathLst>
                <a:path w="12352" h="15994" extrusionOk="0">
                  <a:moveTo>
                    <a:pt x="159" y="1"/>
                  </a:moveTo>
                  <a:cubicBezTo>
                    <a:pt x="95" y="64"/>
                    <a:pt x="32" y="127"/>
                    <a:pt x="0" y="159"/>
                  </a:cubicBezTo>
                  <a:lnTo>
                    <a:pt x="12161" y="15994"/>
                  </a:lnTo>
                  <a:cubicBezTo>
                    <a:pt x="12225" y="15962"/>
                    <a:pt x="12288" y="15930"/>
                    <a:pt x="12351" y="15899"/>
                  </a:cubicBezTo>
                  <a:lnTo>
                    <a:pt x="159"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23"/>
            <p:cNvSpPr/>
            <p:nvPr/>
          </p:nvSpPr>
          <p:spPr>
            <a:xfrm>
              <a:off x="3461056" y="2777057"/>
              <a:ext cx="405372" cy="523306"/>
            </a:xfrm>
            <a:custGeom>
              <a:avLst/>
              <a:gdLst/>
              <a:ahLst/>
              <a:cxnLst/>
              <a:rect l="l" t="t" r="r" b="b"/>
              <a:pathLst>
                <a:path w="11972" h="15455" extrusionOk="0">
                  <a:moveTo>
                    <a:pt x="128" y="0"/>
                  </a:moveTo>
                  <a:cubicBezTo>
                    <a:pt x="96" y="63"/>
                    <a:pt x="33" y="127"/>
                    <a:pt x="1" y="190"/>
                  </a:cubicBezTo>
                  <a:lnTo>
                    <a:pt x="11750" y="15455"/>
                  </a:lnTo>
                  <a:lnTo>
                    <a:pt x="11972" y="15391"/>
                  </a:lnTo>
                  <a:lnTo>
                    <a:pt x="128"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23"/>
            <p:cNvSpPr/>
            <p:nvPr/>
          </p:nvSpPr>
          <p:spPr>
            <a:xfrm>
              <a:off x="3432105" y="2824224"/>
              <a:ext cx="380722" cy="491139"/>
            </a:xfrm>
            <a:custGeom>
              <a:avLst/>
              <a:gdLst/>
              <a:ahLst/>
              <a:cxnLst/>
              <a:rect l="l" t="t" r="r" b="b"/>
              <a:pathLst>
                <a:path w="11244" h="14505" extrusionOk="0">
                  <a:moveTo>
                    <a:pt x="128" y="1"/>
                  </a:moveTo>
                  <a:cubicBezTo>
                    <a:pt x="96" y="64"/>
                    <a:pt x="33" y="159"/>
                    <a:pt x="1" y="222"/>
                  </a:cubicBezTo>
                  <a:lnTo>
                    <a:pt x="10990" y="14505"/>
                  </a:lnTo>
                  <a:cubicBezTo>
                    <a:pt x="11085" y="14505"/>
                    <a:pt x="11148" y="14473"/>
                    <a:pt x="11243" y="14473"/>
                  </a:cubicBezTo>
                  <a:lnTo>
                    <a:pt x="128"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23"/>
            <p:cNvSpPr/>
            <p:nvPr/>
          </p:nvSpPr>
          <p:spPr>
            <a:xfrm>
              <a:off x="3410672" y="2879991"/>
              <a:ext cx="342088" cy="441805"/>
            </a:xfrm>
            <a:custGeom>
              <a:avLst/>
              <a:gdLst/>
              <a:ahLst/>
              <a:cxnLst/>
              <a:rect l="l" t="t" r="r" b="b"/>
              <a:pathLst>
                <a:path w="10103" h="13048" extrusionOk="0">
                  <a:moveTo>
                    <a:pt x="96" y="0"/>
                  </a:moveTo>
                  <a:cubicBezTo>
                    <a:pt x="64" y="95"/>
                    <a:pt x="32" y="190"/>
                    <a:pt x="1" y="285"/>
                  </a:cubicBezTo>
                  <a:lnTo>
                    <a:pt x="9818" y="13048"/>
                  </a:lnTo>
                  <a:lnTo>
                    <a:pt x="10103" y="13048"/>
                  </a:lnTo>
                  <a:lnTo>
                    <a:pt x="96"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23"/>
            <p:cNvSpPr/>
            <p:nvPr/>
          </p:nvSpPr>
          <p:spPr>
            <a:xfrm>
              <a:off x="3398889" y="2948626"/>
              <a:ext cx="284187" cy="368905"/>
            </a:xfrm>
            <a:custGeom>
              <a:avLst/>
              <a:gdLst/>
              <a:ahLst/>
              <a:cxnLst/>
              <a:rect l="l" t="t" r="r" b="b"/>
              <a:pathLst>
                <a:path w="8393" h="10895" extrusionOk="0">
                  <a:moveTo>
                    <a:pt x="32" y="0"/>
                  </a:moveTo>
                  <a:cubicBezTo>
                    <a:pt x="32" y="95"/>
                    <a:pt x="32" y="222"/>
                    <a:pt x="0" y="317"/>
                  </a:cubicBezTo>
                  <a:lnTo>
                    <a:pt x="8076" y="10831"/>
                  </a:lnTo>
                  <a:cubicBezTo>
                    <a:pt x="8202" y="10831"/>
                    <a:pt x="8297" y="10863"/>
                    <a:pt x="8392" y="10894"/>
                  </a:cubicBezTo>
                  <a:lnTo>
                    <a:pt x="32"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23"/>
            <p:cNvSpPr/>
            <p:nvPr/>
          </p:nvSpPr>
          <p:spPr>
            <a:xfrm>
              <a:off x="3403155" y="3038693"/>
              <a:ext cx="194119" cy="252020"/>
            </a:xfrm>
            <a:custGeom>
              <a:avLst/>
              <a:gdLst/>
              <a:ahLst/>
              <a:cxnLst/>
              <a:rect l="l" t="t" r="r" b="b"/>
              <a:pathLst>
                <a:path w="5733" h="7443" extrusionOk="0">
                  <a:moveTo>
                    <a:pt x="1" y="0"/>
                  </a:moveTo>
                  <a:lnTo>
                    <a:pt x="1" y="0"/>
                  </a:lnTo>
                  <a:cubicBezTo>
                    <a:pt x="33" y="159"/>
                    <a:pt x="64" y="317"/>
                    <a:pt x="96" y="475"/>
                  </a:cubicBezTo>
                  <a:lnTo>
                    <a:pt x="5290" y="7221"/>
                  </a:lnTo>
                  <a:cubicBezTo>
                    <a:pt x="5448" y="7284"/>
                    <a:pt x="5575" y="7379"/>
                    <a:pt x="5733" y="7443"/>
                  </a:cubicBezTo>
                  <a:lnTo>
                    <a:pt x="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23"/>
            <p:cNvSpPr/>
            <p:nvPr/>
          </p:nvSpPr>
          <p:spPr>
            <a:xfrm>
              <a:off x="3465356" y="4609628"/>
              <a:ext cx="2510313" cy="124402"/>
            </a:xfrm>
            <a:custGeom>
              <a:avLst/>
              <a:gdLst/>
              <a:ahLst/>
              <a:cxnLst/>
              <a:rect l="l" t="t" r="r" b="b"/>
              <a:pathLst>
                <a:path w="74138" h="3674" extrusionOk="0">
                  <a:moveTo>
                    <a:pt x="37085" y="0"/>
                  </a:moveTo>
                  <a:cubicBezTo>
                    <a:pt x="16595" y="0"/>
                    <a:pt x="1" y="824"/>
                    <a:pt x="1" y="1837"/>
                  </a:cubicBezTo>
                  <a:cubicBezTo>
                    <a:pt x="1" y="2850"/>
                    <a:pt x="16595" y="3674"/>
                    <a:pt x="37085" y="3674"/>
                  </a:cubicBezTo>
                  <a:cubicBezTo>
                    <a:pt x="57543" y="3674"/>
                    <a:pt x="74138" y="2850"/>
                    <a:pt x="74138" y="1837"/>
                  </a:cubicBezTo>
                  <a:cubicBezTo>
                    <a:pt x="74138" y="824"/>
                    <a:pt x="57543" y="0"/>
                    <a:pt x="370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23"/>
            <p:cNvSpPr/>
            <p:nvPr/>
          </p:nvSpPr>
          <p:spPr>
            <a:xfrm>
              <a:off x="6219054" y="2870341"/>
              <a:ext cx="18284" cy="27901"/>
            </a:xfrm>
            <a:custGeom>
              <a:avLst/>
              <a:gdLst/>
              <a:ahLst/>
              <a:cxnLst/>
              <a:rect l="l" t="t" r="r" b="b"/>
              <a:pathLst>
                <a:path w="540" h="824" extrusionOk="0">
                  <a:moveTo>
                    <a:pt x="286" y="0"/>
                  </a:moveTo>
                  <a:cubicBezTo>
                    <a:pt x="128" y="0"/>
                    <a:pt x="1" y="190"/>
                    <a:pt x="1" y="412"/>
                  </a:cubicBezTo>
                  <a:cubicBezTo>
                    <a:pt x="1" y="634"/>
                    <a:pt x="128" y="824"/>
                    <a:pt x="286" y="824"/>
                  </a:cubicBezTo>
                  <a:cubicBezTo>
                    <a:pt x="381" y="824"/>
                    <a:pt x="476" y="729"/>
                    <a:pt x="539" y="602"/>
                  </a:cubicBezTo>
                  <a:lnTo>
                    <a:pt x="286"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23"/>
            <p:cNvSpPr/>
            <p:nvPr/>
          </p:nvSpPr>
          <p:spPr>
            <a:xfrm>
              <a:off x="6219054" y="3051560"/>
              <a:ext cx="13984" cy="10767"/>
            </a:xfrm>
            <a:custGeom>
              <a:avLst/>
              <a:gdLst/>
              <a:ahLst/>
              <a:cxnLst/>
              <a:rect l="l" t="t" r="r" b="b"/>
              <a:pathLst>
                <a:path w="413" h="318" extrusionOk="0">
                  <a:moveTo>
                    <a:pt x="1" y="0"/>
                  </a:moveTo>
                  <a:cubicBezTo>
                    <a:pt x="33" y="190"/>
                    <a:pt x="159" y="317"/>
                    <a:pt x="286" y="317"/>
                  </a:cubicBezTo>
                  <a:cubicBezTo>
                    <a:pt x="349" y="317"/>
                    <a:pt x="381" y="317"/>
                    <a:pt x="413" y="285"/>
                  </a:cubicBezTo>
                  <a:cubicBezTo>
                    <a:pt x="349" y="222"/>
                    <a:pt x="191" y="127"/>
                    <a:pt x="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23"/>
            <p:cNvSpPr/>
            <p:nvPr/>
          </p:nvSpPr>
          <p:spPr>
            <a:xfrm>
              <a:off x="6219054" y="3090160"/>
              <a:ext cx="9684" cy="20418"/>
            </a:xfrm>
            <a:custGeom>
              <a:avLst/>
              <a:gdLst/>
              <a:ahLst/>
              <a:cxnLst/>
              <a:rect l="l" t="t" r="r" b="b"/>
              <a:pathLst>
                <a:path w="286" h="603" extrusionOk="0">
                  <a:moveTo>
                    <a:pt x="286" y="0"/>
                  </a:moveTo>
                  <a:cubicBezTo>
                    <a:pt x="128" y="0"/>
                    <a:pt x="1" y="159"/>
                    <a:pt x="1" y="412"/>
                  </a:cubicBezTo>
                  <a:cubicBezTo>
                    <a:pt x="1" y="475"/>
                    <a:pt x="1" y="539"/>
                    <a:pt x="33" y="602"/>
                  </a:cubicBezTo>
                  <a:lnTo>
                    <a:pt x="286"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23"/>
            <p:cNvSpPr/>
            <p:nvPr/>
          </p:nvSpPr>
          <p:spPr>
            <a:xfrm>
              <a:off x="6202971" y="2813490"/>
              <a:ext cx="3251" cy="1117"/>
            </a:xfrm>
            <a:custGeom>
              <a:avLst/>
              <a:gdLst/>
              <a:ahLst/>
              <a:cxnLst/>
              <a:rect l="l" t="t" r="r" b="b"/>
              <a:pathLst>
                <a:path w="96" h="33" extrusionOk="0">
                  <a:moveTo>
                    <a:pt x="1" y="1"/>
                  </a:moveTo>
                  <a:cubicBezTo>
                    <a:pt x="32" y="1"/>
                    <a:pt x="64" y="33"/>
                    <a:pt x="96" y="33"/>
                  </a:cubicBezTo>
                  <a:cubicBezTo>
                    <a:pt x="64" y="33"/>
                    <a:pt x="32" y="1"/>
                    <a:pt x="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23"/>
            <p:cNvSpPr/>
            <p:nvPr/>
          </p:nvSpPr>
          <p:spPr>
            <a:xfrm>
              <a:off x="6137553" y="2821007"/>
              <a:ext cx="19368" cy="22551"/>
            </a:xfrm>
            <a:custGeom>
              <a:avLst/>
              <a:gdLst/>
              <a:ahLst/>
              <a:cxnLst/>
              <a:rect l="l" t="t" r="r" b="b"/>
              <a:pathLst>
                <a:path w="572" h="666" extrusionOk="0">
                  <a:moveTo>
                    <a:pt x="64" y="1"/>
                  </a:moveTo>
                  <a:cubicBezTo>
                    <a:pt x="1" y="64"/>
                    <a:pt x="1" y="159"/>
                    <a:pt x="1" y="254"/>
                  </a:cubicBezTo>
                  <a:cubicBezTo>
                    <a:pt x="1" y="476"/>
                    <a:pt x="128" y="666"/>
                    <a:pt x="286" y="666"/>
                  </a:cubicBezTo>
                  <a:cubicBezTo>
                    <a:pt x="444" y="666"/>
                    <a:pt x="571" y="476"/>
                    <a:pt x="571" y="254"/>
                  </a:cubicBezTo>
                  <a:cubicBezTo>
                    <a:pt x="571" y="159"/>
                    <a:pt x="539" y="64"/>
                    <a:pt x="47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23"/>
            <p:cNvSpPr/>
            <p:nvPr/>
          </p:nvSpPr>
          <p:spPr>
            <a:xfrm>
              <a:off x="6178321" y="2815657"/>
              <a:ext cx="20418" cy="27901"/>
            </a:xfrm>
            <a:custGeom>
              <a:avLst/>
              <a:gdLst/>
              <a:ahLst/>
              <a:cxnLst/>
              <a:rect l="l" t="t" r="r" b="b"/>
              <a:pathLst>
                <a:path w="603" h="824" extrusionOk="0">
                  <a:moveTo>
                    <a:pt x="317" y="0"/>
                  </a:moveTo>
                  <a:cubicBezTo>
                    <a:pt x="285" y="0"/>
                    <a:pt x="254" y="32"/>
                    <a:pt x="222" y="32"/>
                  </a:cubicBezTo>
                  <a:cubicBezTo>
                    <a:pt x="95" y="64"/>
                    <a:pt x="0" y="222"/>
                    <a:pt x="0" y="412"/>
                  </a:cubicBezTo>
                  <a:cubicBezTo>
                    <a:pt x="0" y="634"/>
                    <a:pt x="127" y="824"/>
                    <a:pt x="285" y="824"/>
                  </a:cubicBezTo>
                  <a:cubicBezTo>
                    <a:pt x="444" y="824"/>
                    <a:pt x="570" y="634"/>
                    <a:pt x="570" y="412"/>
                  </a:cubicBezTo>
                  <a:cubicBezTo>
                    <a:pt x="602" y="190"/>
                    <a:pt x="475" y="0"/>
                    <a:pt x="31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23"/>
            <p:cNvSpPr/>
            <p:nvPr/>
          </p:nvSpPr>
          <p:spPr>
            <a:xfrm>
              <a:off x="6157937" y="2843524"/>
              <a:ext cx="19334" cy="26851"/>
            </a:xfrm>
            <a:custGeom>
              <a:avLst/>
              <a:gdLst/>
              <a:ahLst/>
              <a:cxnLst/>
              <a:rect l="l" t="t" r="r" b="b"/>
              <a:pathLst>
                <a:path w="571" h="793" extrusionOk="0">
                  <a:moveTo>
                    <a:pt x="286" y="1"/>
                  </a:moveTo>
                  <a:cubicBezTo>
                    <a:pt x="127" y="1"/>
                    <a:pt x="1" y="191"/>
                    <a:pt x="1" y="412"/>
                  </a:cubicBezTo>
                  <a:cubicBezTo>
                    <a:pt x="1" y="634"/>
                    <a:pt x="127" y="792"/>
                    <a:pt x="286" y="792"/>
                  </a:cubicBezTo>
                  <a:cubicBezTo>
                    <a:pt x="444" y="792"/>
                    <a:pt x="571" y="634"/>
                    <a:pt x="571" y="412"/>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23"/>
            <p:cNvSpPr/>
            <p:nvPr/>
          </p:nvSpPr>
          <p:spPr>
            <a:xfrm>
              <a:off x="6199754" y="2843524"/>
              <a:ext cx="19334" cy="26851"/>
            </a:xfrm>
            <a:custGeom>
              <a:avLst/>
              <a:gdLst/>
              <a:ahLst/>
              <a:cxnLst/>
              <a:rect l="l" t="t" r="r" b="b"/>
              <a:pathLst>
                <a:path w="571" h="793" extrusionOk="0">
                  <a:moveTo>
                    <a:pt x="286" y="1"/>
                  </a:moveTo>
                  <a:cubicBezTo>
                    <a:pt x="127" y="1"/>
                    <a:pt x="1" y="191"/>
                    <a:pt x="1" y="412"/>
                  </a:cubicBezTo>
                  <a:cubicBezTo>
                    <a:pt x="1" y="634"/>
                    <a:pt x="127" y="792"/>
                    <a:pt x="286" y="792"/>
                  </a:cubicBezTo>
                  <a:cubicBezTo>
                    <a:pt x="444" y="792"/>
                    <a:pt x="571" y="634"/>
                    <a:pt x="571" y="412"/>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23"/>
            <p:cNvSpPr/>
            <p:nvPr/>
          </p:nvSpPr>
          <p:spPr>
            <a:xfrm>
              <a:off x="6137553" y="2870341"/>
              <a:ext cx="19368" cy="27901"/>
            </a:xfrm>
            <a:custGeom>
              <a:avLst/>
              <a:gdLst/>
              <a:ahLst/>
              <a:cxnLst/>
              <a:rect l="l" t="t" r="r" b="b"/>
              <a:pathLst>
                <a:path w="572" h="824" extrusionOk="0">
                  <a:moveTo>
                    <a:pt x="286" y="0"/>
                  </a:moveTo>
                  <a:cubicBezTo>
                    <a:pt x="128" y="0"/>
                    <a:pt x="1" y="190"/>
                    <a:pt x="1" y="412"/>
                  </a:cubicBezTo>
                  <a:cubicBezTo>
                    <a:pt x="1" y="634"/>
                    <a:pt x="128" y="824"/>
                    <a:pt x="286" y="824"/>
                  </a:cubicBezTo>
                  <a:cubicBezTo>
                    <a:pt x="444" y="824"/>
                    <a:pt x="571" y="634"/>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23"/>
            <p:cNvSpPr/>
            <p:nvPr/>
          </p:nvSpPr>
          <p:spPr>
            <a:xfrm>
              <a:off x="6178321" y="2870341"/>
              <a:ext cx="20418" cy="27901"/>
            </a:xfrm>
            <a:custGeom>
              <a:avLst/>
              <a:gdLst/>
              <a:ahLst/>
              <a:cxnLst/>
              <a:rect l="l" t="t" r="r" b="b"/>
              <a:pathLst>
                <a:path w="603" h="824" extrusionOk="0">
                  <a:moveTo>
                    <a:pt x="285" y="0"/>
                  </a:moveTo>
                  <a:cubicBezTo>
                    <a:pt x="127" y="0"/>
                    <a:pt x="0" y="190"/>
                    <a:pt x="0" y="412"/>
                  </a:cubicBezTo>
                  <a:cubicBezTo>
                    <a:pt x="0" y="634"/>
                    <a:pt x="127" y="824"/>
                    <a:pt x="285" y="824"/>
                  </a:cubicBezTo>
                  <a:cubicBezTo>
                    <a:pt x="475" y="824"/>
                    <a:pt x="602" y="634"/>
                    <a:pt x="602" y="412"/>
                  </a:cubicBezTo>
                  <a:cubicBezTo>
                    <a:pt x="602"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23"/>
            <p:cNvSpPr/>
            <p:nvPr/>
          </p:nvSpPr>
          <p:spPr>
            <a:xfrm>
              <a:off x="6157937" y="2898208"/>
              <a:ext cx="19334" cy="26851"/>
            </a:xfrm>
            <a:custGeom>
              <a:avLst/>
              <a:gdLst/>
              <a:ahLst/>
              <a:cxnLst/>
              <a:rect l="l" t="t" r="r" b="b"/>
              <a:pathLst>
                <a:path w="571" h="793" extrusionOk="0">
                  <a:moveTo>
                    <a:pt x="286" y="1"/>
                  </a:moveTo>
                  <a:cubicBezTo>
                    <a:pt x="127" y="1"/>
                    <a:pt x="1" y="191"/>
                    <a:pt x="1" y="412"/>
                  </a:cubicBezTo>
                  <a:cubicBezTo>
                    <a:pt x="1" y="634"/>
                    <a:pt x="127" y="792"/>
                    <a:pt x="286" y="792"/>
                  </a:cubicBezTo>
                  <a:cubicBezTo>
                    <a:pt x="444" y="792"/>
                    <a:pt x="571" y="634"/>
                    <a:pt x="571" y="412"/>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23"/>
            <p:cNvSpPr/>
            <p:nvPr/>
          </p:nvSpPr>
          <p:spPr>
            <a:xfrm>
              <a:off x="6199754" y="2898208"/>
              <a:ext cx="19334" cy="23634"/>
            </a:xfrm>
            <a:custGeom>
              <a:avLst/>
              <a:gdLst/>
              <a:ahLst/>
              <a:cxnLst/>
              <a:rect l="l" t="t" r="r" b="b"/>
              <a:pathLst>
                <a:path w="571" h="698" extrusionOk="0">
                  <a:moveTo>
                    <a:pt x="286" y="1"/>
                  </a:moveTo>
                  <a:cubicBezTo>
                    <a:pt x="127" y="1"/>
                    <a:pt x="1" y="191"/>
                    <a:pt x="1" y="412"/>
                  </a:cubicBezTo>
                  <a:cubicBezTo>
                    <a:pt x="1" y="507"/>
                    <a:pt x="32" y="634"/>
                    <a:pt x="64" y="697"/>
                  </a:cubicBezTo>
                  <a:cubicBezTo>
                    <a:pt x="254" y="539"/>
                    <a:pt x="412" y="412"/>
                    <a:pt x="571" y="317"/>
                  </a:cubicBezTo>
                  <a:cubicBezTo>
                    <a:pt x="539" y="127"/>
                    <a:pt x="412"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23"/>
            <p:cNvSpPr/>
            <p:nvPr/>
          </p:nvSpPr>
          <p:spPr>
            <a:xfrm>
              <a:off x="6137553" y="2925025"/>
              <a:ext cx="19368" cy="27901"/>
            </a:xfrm>
            <a:custGeom>
              <a:avLst/>
              <a:gdLst/>
              <a:ahLst/>
              <a:cxnLst/>
              <a:rect l="l" t="t" r="r" b="b"/>
              <a:pathLst>
                <a:path w="572" h="824" extrusionOk="0">
                  <a:moveTo>
                    <a:pt x="286" y="0"/>
                  </a:moveTo>
                  <a:cubicBezTo>
                    <a:pt x="128" y="0"/>
                    <a:pt x="1" y="190"/>
                    <a:pt x="1" y="412"/>
                  </a:cubicBezTo>
                  <a:cubicBezTo>
                    <a:pt x="1" y="634"/>
                    <a:pt x="128" y="824"/>
                    <a:pt x="286" y="824"/>
                  </a:cubicBezTo>
                  <a:cubicBezTo>
                    <a:pt x="444" y="824"/>
                    <a:pt x="571" y="634"/>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23"/>
            <p:cNvSpPr/>
            <p:nvPr/>
          </p:nvSpPr>
          <p:spPr>
            <a:xfrm>
              <a:off x="6178321" y="2925973"/>
              <a:ext cx="16117" cy="19469"/>
            </a:xfrm>
            <a:custGeom>
              <a:avLst/>
              <a:gdLst/>
              <a:ahLst/>
              <a:cxnLst/>
              <a:rect l="l" t="t" r="r" b="b"/>
              <a:pathLst>
                <a:path w="476" h="575" extrusionOk="0">
                  <a:moveTo>
                    <a:pt x="251" y="1"/>
                  </a:moveTo>
                  <a:cubicBezTo>
                    <a:pt x="109" y="1"/>
                    <a:pt x="0" y="179"/>
                    <a:pt x="0" y="384"/>
                  </a:cubicBezTo>
                  <a:cubicBezTo>
                    <a:pt x="0" y="447"/>
                    <a:pt x="0" y="511"/>
                    <a:pt x="32" y="574"/>
                  </a:cubicBezTo>
                  <a:cubicBezTo>
                    <a:pt x="159" y="416"/>
                    <a:pt x="317" y="226"/>
                    <a:pt x="475" y="99"/>
                  </a:cubicBezTo>
                  <a:cubicBezTo>
                    <a:pt x="444" y="36"/>
                    <a:pt x="349" y="4"/>
                    <a:pt x="285" y="4"/>
                  </a:cubicBezTo>
                  <a:cubicBezTo>
                    <a:pt x="274" y="2"/>
                    <a:pt x="262" y="1"/>
                    <a:pt x="25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23"/>
            <p:cNvSpPr/>
            <p:nvPr/>
          </p:nvSpPr>
          <p:spPr>
            <a:xfrm>
              <a:off x="6157937" y="2952892"/>
              <a:ext cx="15068" cy="26851"/>
            </a:xfrm>
            <a:custGeom>
              <a:avLst/>
              <a:gdLst/>
              <a:ahLst/>
              <a:cxnLst/>
              <a:rect l="l" t="t" r="r" b="b"/>
              <a:pathLst>
                <a:path w="445" h="793" extrusionOk="0">
                  <a:moveTo>
                    <a:pt x="286" y="1"/>
                  </a:moveTo>
                  <a:cubicBezTo>
                    <a:pt x="127" y="1"/>
                    <a:pt x="1" y="191"/>
                    <a:pt x="1" y="413"/>
                  </a:cubicBezTo>
                  <a:cubicBezTo>
                    <a:pt x="1" y="603"/>
                    <a:pt x="96" y="761"/>
                    <a:pt x="222" y="793"/>
                  </a:cubicBezTo>
                  <a:cubicBezTo>
                    <a:pt x="222" y="539"/>
                    <a:pt x="317" y="318"/>
                    <a:pt x="444" y="64"/>
                  </a:cubicBezTo>
                  <a:cubicBezTo>
                    <a:pt x="412" y="33"/>
                    <a:pt x="349"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23"/>
            <p:cNvSpPr/>
            <p:nvPr/>
          </p:nvSpPr>
          <p:spPr>
            <a:xfrm>
              <a:off x="6137553" y="2980793"/>
              <a:ext cx="19368" cy="26817"/>
            </a:xfrm>
            <a:custGeom>
              <a:avLst/>
              <a:gdLst/>
              <a:ahLst/>
              <a:cxnLst/>
              <a:rect l="l" t="t" r="r" b="b"/>
              <a:pathLst>
                <a:path w="572" h="792" extrusionOk="0">
                  <a:moveTo>
                    <a:pt x="286" y="0"/>
                  </a:moveTo>
                  <a:cubicBezTo>
                    <a:pt x="128" y="0"/>
                    <a:pt x="1" y="159"/>
                    <a:pt x="1" y="380"/>
                  </a:cubicBezTo>
                  <a:cubicBezTo>
                    <a:pt x="1" y="602"/>
                    <a:pt x="128" y="792"/>
                    <a:pt x="286" y="792"/>
                  </a:cubicBezTo>
                  <a:cubicBezTo>
                    <a:pt x="444" y="792"/>
                    <a:pt x="571" y="602"/>
                    <a:pt x="571" y="380"/>
                  </a:cubicBezTo>
                  <a:cubicBezTo>
                    <a:pt x="571"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23"/>
            <p:cNvSpPr/>
            <p:nvPr/>
          </p:nvSpPr>
          <p:spPr>
            <a:xfrm>
              <a:off x="6157937" y="3007576"/>
              <a:ext cx="19334" cy="27935"/>
            </a:xfrm>
            <a:custGeom>
              <a:avLst/>
              <a:gdLst/>
              <a:ahLst/>
              <a:cxnLst/>
              <a:rect l="l" t="t" r="r" b="b"/>
              <a:pathLst>
                <a:path w="571" h="825" extrusionOk="0">
                  <a:moveTo>
                    <a:pt x="286" y="1"/>
                  </a:moveTo>
                  <a:cubicBezTo>
                    <a:pt x="127" y="1"/>
                    <a:pt x="1" y="191"/>
                    <a:pt x="1" y="413"/>
                  </a:cubicBezTo>
                  <a:cubicBezTo>
                    <a:pt x="1" y="634"/>
                    <a:pt x="127" y="824"/>
                    <a:pt x="286" y="824"/>
                  </a:cubicBezTo>
                  <a:cubicBezTo>
                    <a:pt x="444" y="824"/>
                    <a:pt x="571" y="634"/>
                    <a:pt x="571" y="413"/>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23"/>
            <p:cNvSpPr/>
            <p:nvPr/>
          </p:nvSpPr>
          <p:spPr>
            <a:xfrm>
              <a:off x="6137553" y="3035477"/>
              <a:ext cx="19368" cy="26851"/>
            </a:xfrm>
            <a:custGeom>
              <a:avLst/>
              <a:gdLst/>
              <a:ahLst/>
              <a:cxnLst/>
              <a:rect l="l" t="t" r="r" b="b"/>
              <a:pathLst>
                <a:path w="572" h="793" extrusionOk="0">
                  <a:moveTo>
                    <a:pt x="286" y="0"/>
                  </a:moveTo>
                  <a:cubicBezTo>
                    <a:pt x="128" y="0"/>
                    <a:pt x="1" y="159"/>
                    <a:pt x="1" y="380"/>
                  </a:cubicBezTo>
                  <a:cubicBezTo>
                    <a:pt x="1" y="602"/>
                    <a:pt x="128" y="792"/>
                    <a:pt x="286" y="792"/>
                  </a:cubicBezTo>
                  <a:cubicBezTo>
                    <a:pt x="444" y="792"/>
                    <a:pt x="571" y="602"/>
                    <a:pt x="571" y="380"/>
                  </a:cubicBezTo>
                  <a:cubicBezTo>
                    <a:pt x="571"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23"/>
            <p:cNvSpPr/>
            <p:nvPr/>
          </p:nvSpPr>
          <p:spPr>
            <a:xfrm>
              <a:off x="6178321" y="3035477"/>
              <a:ext cx="20418" cy="26851"/>
            </a:xfrm>
            <a:custGeom>
              <a:avLst/>
              <a:gdLst/>
              <a:ahLst/>
              <a:cxnLst/>
              <a:rect l="l" t="t" r="r" b="b"/>
              <a:pathLst>
                <a:path w="603" h="793" extrusionOk="0">
                  <a:moveTo>
                    <a:pt x="285" y="0"/>
                  </a:moveTo>
                  <a:cubicBezTo>
                    <a:pt x="127" y="0"/>
                    <a:pt x="0" y="159"/>
                    <a:pt x="0" y="380"/>
                  </a:cubicBezTo>
                  <a:cubicBezTo>
                    <a:pt x="0" y="602"/>
                    <a:pt x="127" y="792"/>
                    <a:pt x="285" y="792"/>
                  </a:cubicBezTo>
                  <a:cubicBezTo>
                    <a:pt x="475" y="792"/>
                    <a:pt x="602" y="602"/>
                    <a:pt x="602" y="380"/>
                  </a:cubicBezTo>
                  <a:cubicBezTo>
                    <a:pt x="602" y="159"/>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23"/>
            <p:cNvSpPr/>
            <p:nvPr/>
          </p:nvSpPr>
          <p:spPr>
            <a:xfrm>
              <a:off x="6157937" y="3062294"/>
              <a:ext cx="19334" cy="27901"/>
            </a:xfrm>
            <a:custGeom>
              <a:avLst/>
              <a:gdLst/>
              <a:ahLst/>
              <a:cxnLst/>
              <a:rect l="l" t="t" r="r" b="b"/>
              <a:pathLst>
                <a:path w="571" h="824" extrusionOk="0">
                  <a:moveTo>
                    <a:pt x="286" y="0"/>
                  </a:moveTo>
                  <a:cubicBezTo>
                    <a:pt x="127" y="0"/>
                    <a:pt x="1" y="190"/>
                    <a:pt x="1" y="412"/>
                  </a:cubicBezTo>
                  <a:cubicBezTo>
                    <a:pt x="1" y="633"/>
                    <a:pt x="127" y="823"/>
                    <a:pt x="286" y="823"/>
                  </a:cubicBezTo>
                  <a:cubicBezTo>
                    <a:pt x="444" y="823"/>
                    <a:pt x="571" y="633"/>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23"/>
            <p:cNvSpPr/>
            <p:nvPr/>
          </p:nvSpPr>
          <p:spPr>
            <a:xfrm>
              <a:off x="6199754" y="3062294"/>
              <a:ext cx="19334" cy="27901"/>
            </a:xfrm>
            <a:custGeom>
              <a:avLst/>
              <a:gdLst/>
              <a:ahLst/>
              <a:cxnLst/>
              <a:rect l="l" t="t" r="r" b="b"/>
              <a:pathLst>
                <a:path w="571" h="824" extrusionOk="0">
                  <a:moveTo>
                    <a:pt x="286" y="0"/>
                  </a:moveTo>
                  <a:cubicBezTo>
                    <a:pt x="127" y="0"/>
                    <a:pt x="1" y="190"/>
                    <a:pt x="1" y="412"/>
                  </a:cubicBezTo>
                  <a:cubicBezTo>
                    <a:pt x="1" y="633"/>
                    <a:pt x="127" y="823"/>
                    <a:pt x="286" y="823"/>
                  </a:cubicBezTo>
                  <a:cubicBezTo>
                    <a:pt x="444" y="823"/>
                    <a:pt x="571" y="633"/>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23"/>
            <p:cNvSpPr/>
            <p:nvPr/>
          </p:nvSpPr>
          <p:spPr>
            <a:xfrm>
              <a:off x="6137553" y="3090160"/>
              <a:ext cx="19368" cy="26851"/>
            </a:xfrm>
            <a:custGeom>
              <a:avLst/>
              <a:gdLst/>
              <a:ahLst/>
              <a:cxnLst/>
              <a:rect l="l" t="t" r="r" b="b"/>
              <a:pathLst>
                <a:path w="572" h="793" extrusionOk="0">
                  <a:moveTo>
                    <a:pt x="286" y="0"/>
                  </a:moveTo>
                  <a:cubicBezTo>
                    <a:pt x="128" y="0"/>
                    <a:pt x="1" y="159"/>
                    <a:pt x="1" y="380"/>
                  </a:cubicBezTo>
                  <a:cubicBezTo>
                    <a:pt x="1" y="602"/>
                    <a:pt x="128" y="792"/>
                    <a:pt x="286" y="792"/>
                  </a:cubicBezTo>
                  <a:cubicBezTo>
                    <a:pt x="444" y="792"/>
                    <a:pt x="571" y="602"/>
                    <a:pt x="571" y="380"/>
                  </a:cubicBezTo>
                  <a:cubicBezTo>
                    <a:pt x="571"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23"/>
            <p:cNvSpPr/>
            <p:nvPr/>
          </p:nvSpPr>
          <p:spPr>
            <a:xfrm>
              <a:off x="6178321" y="3090160"/>
              <a:ext cx="20418" cy="26851"/>
            </a:xfrm>
            <a:custGeom>
              <a:avLst/>
              <a:gdLst/>
              <a:ahLst/>
              <a:cxnLst/>
              <a:rect l="l" t="t" r="r" b="b"/>
              <a:pathLst>
                <a:path w="603" h="793" extrusionOk="0">
                  <a:moveTo>
                    <a:pt x="285" y="0"/>
                  </a:moveTo>
                  <a:cubicBezTo>
                    <a:pt x="127" y="0"/>
                    <a:pt x="0" y="159"/>
                    <a:pt x="0" y="380"/>
                  </a:cubicBezTo>
                  <a:cubicBezTo>
                    <a:pt x="0" y="602"/>
                    <a:pt x="127" y="792"/>
                    <a:pt x="285" y="792"/>
                  </a:cubicBezTo>
                  <a:cubicBezTo>
                    <a:pt x="475" y="792"/>
                    <a:pt x="602" y="602"/>
                    <a:pt x="602" y="380"/>
                  </a:cubicBezTo>
                  <a:cubicBezTo>
                    <a:pt x="602" y="159"/>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23"/>
            <p:cNvSpPr/>
            <p:nvPr/>
          </p:nvSpPr>
          <p:spPr>
            <a:xfrm>
              <a:off x="6157937" y="3116978"/>
              <a:ext cx="19334" cy="24684"/>
            </a:xfrm>
            <a:custGeom>
              <a:avLst/>
              <a:gdLst/>
              <a:ahLst/>
              <a:cxnLst/>
              <a:rect l="l" t="t" r="r" b="b"/>
              <a:pathLst>
                <a:path w="571" h="729" extrusionOk="0">
                  <a:moveTo>
                    <a:pt x="286" y="0"/>
                  </a:moveTo>
                  <a:cubicBezTo>
                    <a:pt x="127" y="0"/>
                    <a:pt x="1" y="190"/>
                    <a:pt x="1" y="412"/>
                  </a:cubicBezTo>
                  <a:cubicBezTo>
                    <a:pt x="1" y="539"/>
                    <a:pt x="32" y="634"/>
                    <a:pt x="64" y="697"/>
                  </a:cubicBezTo>
                  <a:cubicBezTo>
                    <a:pt x="222" y="697"/>
                    <a:pt x="349" y="729"/>
                    <a:pt x="444" y="729"/>
                  </a:cubicBezTo>
                  <a:cubicBezTo>
                    <a:pt x="539" y="665"/>
                    <a:pt x="571" y="539"/>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23"/>
            <p:cNvSpPr/>
            <p:nvPr/>
          </p:nvSpPr>
          <p:spPr>
            <a:xfrm>
              <a:off x="6199754" y="3116978"/>
              <a:ext cx="16117" cy="26817"/>
            </a:xfrm>
            <a:custGeom>
              <a:avLst/>
              <a:gdLst/>
              <a:ahLst/>
              <a:cxnLst/>
              <a:rect l="l" t="t" r="r" b="b"/>
              <a:pathLst>
                <a:path w="476" h="792" extrusionOk="0">
                  <a:moveTo>
                    <a:pt x="286" y="0"/>
                  </a:moveTo>
                  <a:cubicBezTo>
                    <a:pt x="127" y="0"/>
                    <a:pt x="1" y="190"/>
                    <a:pt x="1" y="412"/>
                  </a:cubicBezTo>
                  <a:cubicBezTo>
                    <a:pt x="1" y="602"/>
                    <a:pt x="64" y="760"/>
                    <a:pt x="191" y="792"/>
                  </a:cubicBezTo>
                  <a:lnTo>
                    <a:pt x="476" y="127"/>
                  </a:lnTo>
                  <a:cubicBezTo>
                    <a:pt x="412" y="64"/>
                    <a:pt x="349"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23"/>
            <p:cNvSpPr/>
            <p:nvPr/>
          </p:nvSpPr>
          <p:spPr>
            <a:xfrm>
              <a:off x="6187971" y="3144844"/>
              <a:ext cx="3251" cy="34"/>
            </a:xfrm>
            <a:custGeom>
              <a:avLst/>
              <a:gdLst/>
              <a:ahLst/>
              <a:cxnLst/>
              <a:rect l="l" t="t" r="r" b="b"/>
              <a:pathLst>
                <a:path w="96" h="1" extrusionOk="0">
                  <a:moveTo>
                    <a:pt x="0" y="1"/>
                  </a:moveTo>
                  <a:cubicBezTo>
                    <a:pt x="32" y="1"/>
                    <a:pt x="64" y="1"/>
                    <a:pt x="95" y="1"/>
                  </a:cubicBezTo>
                  <a:cubicBezTo>
                    <a:pt x="64" y="1"/>
                    <a:pt x="32" y="1"/>
                    <a:pt x="0"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23"/>
            <p:cNvSpPr/>
            <p:nvPr/>
          </p:nvSpPr>
          <p:spPr>
            <a:xfrm>
              <a:off x="6075386" y="2689123"/>
              <a:ext cx="10734" cy="17167"/>
            </a:xfrm>
            <a:custGeom>
              <a:avLst/>
              <a:gdLst/>
              <a:ahLst/>
              <a:cxnLst/>
              <a:rect l="l" t="t" r="r" b="b"/>
              <a:pathLst>
                <a:path w="317" h="507" extrusionOk="0">
                  <a:moveTo>
                    <a:pt x="32" y="0"/>
                  </a:moveTo>
                  <a:cubicBezTo>
                    <a:pt x="32" y="32"/>
                    <a:pt x="0" y="64"/>
                    <a:pt x="0" y="95"/>
                  </a:cubicBezTo>
                  <a:cubicBezTo>
                    <a:pt x="0" y="285"/>
                    <a:pt x="95" y="444"/>
                    <a:pt x="222" y="507"/>
                  </a:cubicBezTo>
                  <a:cubicBezTo>
                    <a:pt x="254" y="349"/>
                    <a:pt x="285" y="254"/>
                    <a:pt x="285" y="254"/>
                  </a:cubicBezTo>
                  <a:cubicBezTo>
                    <a:pt x="317" y="190"/>
                    <a:pt x="285" y="95"/>
                    <a:pt x="222" y="64"/>
                  </a:cubicBezTo>
                  <a:lnTo>
                    <a:pt x="32"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23"/>
            <p:cNvSpPr/>
            <p:nvPr/>
          </p:nvSpPr>
          <p:spPr>
            <a:xfrm>
              <a:off x="6055002" y="2706256"/>
              <a:ext cx="19334" cy="27935"/>
            </a:xfrm>
            <a:custGeom>
              <a:avLst/>
              <a:gdLst/>
              <a:ahLst/>
              <a:cxnLst/>
              <a:rect l="l" t="t" r="r" b="b"/>
              <a:pathLst>
                <a:path w="571" h="825" extrusionOk="0">
                  <a:moveTo>
                    <a:pt x="285" y="1"/>
                  </a:moveTo>
                  <a:cubicBezTo>
                    <a:pt x="127" y="1"/>
                    <a:pt x="0" y="191"/>
                    <a:pt x="0" y="413"/>
                  </a:cubicBezTo>
                  <a:cubicBezTo>
                    <a:pt x="0" y="634"/>
                    <a:pt x="127" y="824"/>
                    <a:pt x="285" y="824"/>
                  </a:cubicBezTo>
                  <a:cubicBezTo>
                    <a:pt x="444" y="824"/>
                    <a:pt x="571" y="634"/>
                    <a:pt x="571" y="413"/>
                  </a:cubicBezTo>
                  <a:cubicBezTo>
                    <a:pt x="571"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23"/>
            <p:cNvSpPr/>
            <p:nvPr/>
          </p:nvSpPr>
          <p:spPr>
            <a:xfrm>
              <a:off x="6075386" y="2738457"/>
              <a:ext cx="3251" cy="17167"/>
            </a:xfrm>
            <a:custGeom>
              <a:avLst/>
              <a:gdLst/>
              <a:ahLst/>
              <a:cxnLst/>
              <a:rect l="l" t="t" r="r" b="b"/>
              <a:pathLst>
                <a:path w="96" h="507" extrusionOk="0">
                  <a:moveTo>
                    <a:pt x="95" y="0"/>
                  </a:moveTo>
                  <a:lnTo>
                    <a:pt x="95" y="0"/>
                  </a:lnTo>
                  <a:cubicBezTo>
                    <a:pt x="32" y="63"/>
                    <a:pt x="0" y="158"/>
                    <a:pt x="0" y="285"/>
                  </a:cubicBezTo>
                  <a:cubicBezTo>
                    <a:pt x="0" y="348"/>
                    <a:pt x="32" y="443"/>
                    <a:pt x="64" y="507"/>
                  </a:cubicBezTo>
                  <a:cubicBezTo>
                    <a:pt x="64" y="348"/>
                    <a:pt x="64" y="158"/>
                    <a:pt x="9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23"/>
            <p:cNvSpPr/>
            <p:nvPr/>
          </p:nvSpPr>
          <p:spPr>
            <a:xfrm>
              <a:off x="6055002" y="3199528"/>
              <a:ext cx="19334" cy="26851"/>
            </a:xfrm>
            <a:custGeom>
              <a:avLst/>
              <a:gdLst/>
              <a:ahLst/>
              <a:cxnLst/>
              <a:rect l="l" t="t" r="r" b="b"/>
              <a:pathLst>
                <a:path w="571" h="793" extrusionOk="0">
                  <a:moveTo>
                    <a:pt x="285" y="1"/>
                  </a:moveTo>
                  <a:cubicBezTo>
                    <a:pt x="127" y="1"/>
                    <a:pt x="0" y="191"/>
                    <a:pt x="0" y="412"/>
                  </a:cubicBezTo>
                  <a:cubicBezTo>
                    <a:pt x="0" y="634"/>
                    <a:pt x="127" y="792"/>
                    <a:pt x="285" y="792"/>
                  </a:cubicBezTo>
                  <a:cubicBezTo>
                    <a:pt x="444" y="792"/>
                    <a:pt x="571" y="634"/>
                    <a:pt x="571" y="412"/>
                  </a:cubicBezTo>
                  <a:cubicBezTo>
                    <a:pt x="571"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23"/>
            <p:cNvSpPr/>
            <p:nvPr/>
          </p:nvSpPr>
          <p:spPr>
            <a:xfrm>
              <a:off x="6075386" y="3230646"/>
              <a:ext cx="7517" cy="22551"/>
            </a:xfrm>
            <a:custGeom>
              <a:avLst/>
              <a:gdLst/>
              <a:ahLst/>
              <a:cxnLst/>
              <a:rect l="l" t="t" r="r" b="b"/>
              <a:pathLst>
                <a:path w="222" h="666" extrusionOk="0">
                  <a:moveTo>
                    <a:pt x="95" y="0"/>
                  </a:moveTo>
                  <a:cubicBezTo>
                    <a:pt x="64" y="63"/>
                    <a:pt x="0" y="190"/>
                    <a:pt x="0" y="285"/>
                  </a:cubicBezTo>
                  <a:cubicBezTo>
                    <a:pt x="0" y="475"/>
                    <a:pt x="95" y="633"/>
                    <a:pt x="222" y="665"/>
                  </a:cubicBezTo>
                  <a:cubicBezTo>
                    <a:pt x="190" y="507"/>
                    <a:pt x="127" y="253"/>
                    <a:pt x="9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23"/>
            <p:cNvSpPr/>
            <p:nvPr/>
          </p:nvSpPr>
          <p:spPr>
            <a:xfrm>
              <a:off x="6055002" y="3254212"/>
              <a:ext cx="19334" cy="24718"/>
            </a:xfrm>
            <a:custGeom>
              <a:avLst/>
              <a:gdLst/>
              <a:ahLst/>
              <a:cxnLst/>
              <a:rect l="l" t="t" r="r" b="b"/>
              <a:pathLst>
                <a:path w="571" h="730" extrusionOk="0">
                  <a:moveTo>
                    <a:pt x="285" y="1"/>
                  </a:moveTo>
                  <a:cubicBezTo>
                    <a:pt x="127" y="1"/>
                    <a:pt x="0" y="191"/>
                    <a:pt x="0" y="412"/>
                  </a:cubicBezTo>
                  <a:cubicBezTo>
                    <a:pt x="0" y="539"/>
                    <a:pt x="64" y="666"/>
                    <a:pt x="127" y="729"/>
                  </a:cubicBezTo>
                  <a:lnTo>
                    <a:pt x="571" y="539"/>
                  </a:lnTo>
                  <a:cubicBezTo>
                    <a:pt x="571" y="507"/>
                    <a:pt x="571" y="444"/>
                    <a:pt x="571" y="412"/>
                  </a:cubicBezTo>
                  <a:cubicBezTo>
                    <a:pt x="571"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23"/>
            <p:cNvSpPr/>
            <p:nvPr/>
          </p:nvSpPr>
          <p:spPr>
            <a:xfrm>
              <a:off x="6014269" y="2663389"/>
              <a:ext cx="19334" cy="16117"/>
            </a:xfrm>
            <a:custGeom>
              <a:avLst/>
              <a:gdLst/>
              <a:ahLst/>
              <a:cxnLst/>
              <a:rect l="l" t="t" r="r" b="b"/>
              <a:pathLst>
                <a:path w="571" h="476" extrusionOk="0">
                  <a:moveTo>
                    <a:pt x="32" y="0"/>
                  </a:moveTo>
                  <a:cubicBezTo>
                    <a:pt x="0" y="0"/>
                    <a:pt x="0" y="32"/>
                    <a:pt x="0" y="64"/>
                  </a:cubicBezTo>
                  <a:cubicBezTo>
                    <a:pt x="0" y="285"/>
                    <a:pt x="158" y="475"/>
                    <a:pt x="317" y="475"/>
                  </a:cubicBezTo>
                  <a:cubicBezTo>
                    <a:pt x="412" y="475"/>
                    <a:pt x="538" y="349"/>
                    <a:pt x="570" y="222"/>
                  </a:cubicBezTo>
                  <a:lnTo>
                    <a:pt x="32"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23"/>
            <p:cNvSpPr/>
            <p:nvPr/>
          </p:nvSpPr>
          <p:spPr>
            <a:xfrm>
              <a:off x="5993885" y="2679473"/>
              <a:ext cx="19334" cy="26817"/>
            </a:xfrm>
            <a:custGeom>
              <a:avLst/>
              <a:gdLst/>
              <a:ahLst/>
              <a:cxnLst/>
              <a:rect l="l" t="t" r="r" b="b"/>
              <a:pathLst>
                <a:path w="571" h="792" extrusionOk="0">
                  <a:moveTo>
                    <a:pt x="285" y="0"/>
                  </a:moveTo>
                  <a:cubicBezTo>
                    <a:pt x="127" y="0"/>
                    <a:pt x="0" y="159"/>
                    <a:pt x="0" y="380"/>
                  </a:cubicBezTo>
                  <a:cubicBezTo>
                    <a:pt x="0" y="602"/>
                    <a:pt x="127" y="792"/>
                    <a:pt x="285" y="792"/>
                  </a:cubicBezTo>
                  <a:cubicBezTo>
                    <a:pt x="444" y="792"/>
                    <a:pt x="570" y="602"/>
                    <a:pt x="570" y="380"/>
                  </a:cubicBezTo>
                  <a:cubicBezTo>
                    <a:pt x="570" y="159"/>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23"/>
            <p:cNvSpPr/>
            <p:nvPr/>
          </p:nvSpPr>
          <p:spPr>
            <a:xfrm>
              <a:off x="6035702" y="2679473"/>
              <a:ext cx="19334" cy="26817"/>
            </a:xfrm>
            <a:custGeom>
              <a:avLst/>
              <a:gdLst/>
              <a:ahLst/>
              <a:cxnLst/>
              <a:rect l="l" t="t" r="r" b="b"/>
              <a:pathLst>
                <a:path w="571" h="792" extrusionOk="0">
                  <a:moveTo>
                    <a:pt x="285" y="0"/>
                  </a:moveTo>
                  <a:cubicBezTo>
                    <a:pt x="127" y="0"/>
                    <a:pt x="0" y="159"/>
                    <a:pt x="0" y="380"/>
                  </a:cubicBezTo>
                  <a:cubicBezTo>
                    <a:pt x="0" y="602"/>
                    <a:pt x="127" y="792"/>
                    <a:pt x="285" y="792"/>
                  </a:cubicBezTo>
                  <a:cubicBezTo>
                    <a:pt x="444" y="792"/>
                    <a:pt x="570" y="602"/>
                    <a:pt x="570" y="380"/>
                  </a:cubicBezTo>
                  <a:cubicBezTo>
                    <a:pt x="570" y="159"/>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23"/>
            <p:cNvSpPr/>
            <p:nvPr/>
          </p:nvSpPr>
          <p:spPr>
            <a:xfrm>
              <a:off x="5973501" y="2706256"/>
              <a:ext cx="19334" cy="27935"/>
            </a:xfrm>
            <a:custGeom>
              <a:avLst/>
              <a:gdLst/>
              <a:ahLst/>
              <a:cxnLst/>
              <a:rect l="l" t="t" r="r" b="b"/>
              <a:pathLst>
                <a:path w="571" h="825" extrusionOk="0">
                  <a:moveTo>
                    <a:pt x="286" y="1"/>
                  </a:moveTo>
                  <a:cubicBezTo>
                    <a:pt x="127" y="1"/>
                    <a:pt x="1" y="191"/>
                    <a:pt x="1" y="413"/>
                  </a:cubicBezTo>
                  <a:cubicBezTo>
                    <a:pt x="1" y="634"/>
                    <a:pt x="127" y="824"/>
                    <a:pt x="286" y="824"/>
                  </a:cubicBezTo>
                  <a:cubicBezTo>
                    <a:pt x="444" y="824"/>
                    <a:pt x="571" y="634"/>
                    <a:pt x="571" y="413"/>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23"/>
            <p:cNvSpPr/>
            <p:nvPr/>
          </p:nvSpPr>
          <p:spPr>
            <a:xfrm>
              <a:off x="6014269" y="2706256"/>
              <a:ext cx="20384" cy="27935"/>
            </a:xfrm>
            <a:custGeom>
              <a:avLst/>
              <a:gdLst/>
              <a:ahLst/>
              <a:cxnLst/>
              <a:rect l="l" t="t" r="r" b="b"/>
              <a:pathLst>
                <a:path w="602" h="825" extrusionOk="0">
                  <a:moveTo>
                    <a:pt x="317" y="1"/>
                  </a:moveTo>
                  <a:cubicBezTo>
                    <a:pt x="127" y="1"/>
                    <a:pt x="0" y="191"/>
                    <a:pt x="0" y="413"/>
                  </a:cubicBezTo>
                  <a:cubicBezTo>
                    <a:pt x="0" y="634"/>
                    <a:pt x="127" y="824"/>
                    <a:pt x="317" y="824"/>
                  </a:cubicBezTo>
                  <a:cubicBezTo>
                    <a:pt x="475" y="824"/>
                    <a:pt x="602" y="634"/>
                    <a:pt x="602" y="413"/>
                  </a:cubicBezTo>
                  <a:cubicBezTo>
                    <a:pt x="602" y="191"/>
                    <a:pt x="475" y="1"/>
                    <a:pt x="31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23"/>
            <p:cNvSpPr/>
            <p:nvPr/>
          </p:nvSpPr>
          <p:spPr>
            <a:xfrm>
              <a:off x="5993885" y="2734156"/>
              <a:ext cx="19334" cy="26851"/>
            </a:xfrm>
            <a:custGeom>
              <a:avLst/>
              <a:gdLst/>
              <a:ahLst/>
              <a:cxnLst/>
              <a:rect l="l" t="t" r="r" b="b"/>
              <a:pathLst>
                <a:path w="571" h="793" extrusionOk="0">
                  <a:moveTo>
                    <a:pt x="285" y="0"/>
                  </a:moveTo>
                  <a:cubicBezTo>
                    <a:pt x="127" y="0"/>
                    <a:pt x="0" y="159"/>
                    <a:pt x="0" y="380"/>
                  </a:cubicBezTo>
                  <a:cubicBezTo>
                    <a:pt x="0" y="602"/>
                    <a:pt x="127" y="792"/>
                    <a:pt x="285" y="792"/>
                  </a:cubicBezTo>
                  <a:cubicBezTo>
                    <a:pt x="444" y="792"/>
                    <a:pt x="570" y="602"/>
                    <a:pt x="570" y="380"/>
                  </a:cubicBezTo>
                  <a:cubicBezTo>
                    <a:pt x="570" y="159"/>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23"/>
            <p:cNvSpPr/>
            <p:nvPr/>
          </p:nvSpPr>
          <p:spPr>
            <a:xfrm>
              <a:off x="6035702" y="2734156"/>
              <a:ext cx="19334" cy="26851"/>
            </a:xfrm>
            <a:custGeom>
              <a:avLst/>
              <a:gdLst/>
              <a:ahLst/>
              <a:cxnLst/>
              <a:rect l="l" t="t" r="r" b="b"/>
              <a:pathLst>
                <a:path w="571" h="793" extrusionOk="0">
                  <a:moveTo>
                    <a:pt x="285" y="0"/>
                  </a:moveTo>
                  <a:cubicBezTo>
                    <a:pt x="127" y="0"/>
                    <a:pt x="0" y="159"/>
                    <a:pt x="0" y="380"/>
                  </a:cubicBezTo>
                  <a:cubicBezTo>
                    <a:pt x="0" y="602"/>
                    <a:pt x="127" y="792"/>
                    <a:pt x="285" y="792"/>
                  </a:cubicBezTo>
                  <a:cubicBezTo>
                    <a:pt x="444" y="792"/>
                    <a:pt x="570" y="602"/>
                    <a:pt x="570" y="380"/>
                  </a:cubicBezTo>
                  <a:cubicBezTo>
                    <a:pt x="570" y="159"/>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23"/>
            <p:cNvSpPr/>
            <p:nvPr/>
          </p:nvSpPr>
          <p:spPr>
            <a:xfrm>
              <a:off x="5973501" y="3199528"/>
              <a:ext cx="19334" cy="26851"/>
            </a:xfrm>
            <a:custGeom>
              <a:avLst/>
              <a:gdLst/>
              <a:ahLst/>
              <a:cxnLst/>
              <a:rect l="l" t="t" r="r" b="b"/>
              <a:pathLst>
                <a:path w="571" h="793" extrusionOk="0">
                  <a:moveTo>
                    <a:pt x="286" y="1"/>
                  </a:moveTo>
                  <a:cubicBezTo>
                    <a:pt x="127" y="1"/>
                    <a:pt x="1" y="191"/>
                    <a:pt x="1" y="412"/>
                  </a:cubicBezTo>
                  <a:cubicBezTo>
                    <a:pt x="1" y="634"/>
                    <a:pt x="127" y="792"/>
                    <a:pt x="286" y="792"/>
                  </a:cubicBezTo>
                  <a:cubicBezTo>
                    <a:pt x="444" y="792"/>
                    <a:pt x="571" y="634"/>
                    <a:pt x="571" y="412"/>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23"/>
            <p:cNvSpPr/>
            <p:nvPr/>
          </p:nvSpPr>
          <p:spPr>
            <a:xfrm>
              <a:off x="6014269" y="3199528"/>
              <a:ext cx="20384" cy="26851"/>
            </a:xfrm>
            <a:custGeom>
              <a:avLst/>
              <a:gdLst/>
              <a:ahLst/>
              <a:cxnLst/>
              <a:rect l="l" t="t" r="r" b="b"/>
              <a:pathLst>
                <a:path w="602" h="793" extrusionOk="0">
                  <a:moveTo>
                    <a:pt x="317" y="1"/>
                  </a:moveTo>
                  <a:cubicBezTo>
                    <a:pt x="127" y="1"/>
                    <a:pt x="0" y="191"/>
                    <a:pt x="0" y="412"/>
                  </a:cubicBezTo>
                  <a:cubicBezTo>
                    <a:pt x="0" y="634"/>
                    <a:pt x="127" y="792"/>
                    <a:pt x="317" y="792"/>
                  </a:cubicBezTo>
                  <a:cubicBezTo>
                    <a:pt x="475" y="792"/>
                    <a:pt x="602" y="634"/>
                    <a:pt x="602" y="412"/>
                  </a:cubicBezTo>
                  <a:cubicBezTo>
                    <a:pt x="602" y="191"/>
                    <a:pt x="475" y="1"/>
                    <a:pt x="31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23"/>
            <p:cNvSpPr/>
            <p:nvPr/>
          </p:nvSpPr>
          <p:spPr>
            <a:xfrm>
              <a:off x="5993885" y="3226345"/>
              <a:ext cx="19334" cy="27901"/>
            </a:xfrm>
            <a:custGeom>
              <a:avLst/>
              <a:gdLst/>
              <a:ahLst/>
              <a:cxnLst/>
              <a:rect l="l" t="t" r="r" b="b"/>
              <a:pathLst>
                <a:path w="571" h="824" extrusionOk="0">
                  <a:moveTo>
                    <a:pt x="285" y="0"/>
                  </a:moveTo>
                  <a:cubicBezTo>
                    <a:pt x="127" y="0"/>
                    <a:pt x="0" y="190"/>
                    <a:pt x="0" y="412"/>
                  </a:cubicBezTo>
                  <a:cubicBezTo>
                    <a:pt x="0" y="634"/>
                    <a:pt x="127" y="824"/>
                    <a:pt x="285" y="824"/>
                  </a:cubicBezTo>
                  <a:cubicBezTo>
                    <a:pt x="444" y="824"/>
                    <a:pt x="570" y="634"/>
                    <a:pt x="570" y="412"/>
                  </a:cubicBezTo>
                  <a:cubicBezTo>
                    <a:pt x="570"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23"/>
            <p:cNvSpPr/>
            <p:nvPr/>
          </p:nvSpPr>
          <p:spPr>
            <a:xfrm>
              <a:off x="6035702" y="3226345"/>
              <a:ext cx="19334" cy="27901"/>
            </a:xfrm>
            <a:custGeom>
              <a:avLst/>
              <a:gdLst/>
              <a:ahLst/>
              <a:cxnLst/>
              <a:rect l="l" t="t" r="r" b="b"/>
              <a:pathLst>
                <a:path w="571" h="824" extrusionOk="0">
                  <a:moveTo>
                    <a:pt x="285" y="0"/>
                  </a:moveTo>
                  <a:cubicBezTo>
                    <a:pt x="127" y="0"/>
                    <a:pt x="0" y="190"/>
                    <a:pt x="0" y="412"/>
                  </a:cubicBezTo>
                  <a:cubicBezTo>
                    <a:pt x="0" y="634"/>
                    <a:pt x="127" y="824"/>
                    <a:pt x="285" y="824"/>
                  </a:cubicBezTo>
                  <a:cubicBezTo>
                    <a:pt x="444" y="824"/>
                    <a:pt x="570" y="634"/>
                    <a:pt x="570" y="412"/>
                  </a:cubicBezTo>
                  <a:cubicBezTo>
                    <a:pt x="570"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23"/>
            <p:cNvSpPr/>
            <p:nvPr/>
          </p:nvSpPr>
          <p:spPr>
            <a:xfrm>
              <a:off x="5974585" y="3254212"/>
              <a:ext cx="18251" cy="25767"/>
            </a:xfrm>
            <a:custGeom>
              <a:avLst/>
              <a:gdLst/>
              <a:ahLst/>
              <a:cxnLst/>
              <a:rect l="l" t="t" r="r" b="b"/>
              <a:pathLst>
                <a:path w="539" h="761" extrusionOk="0">
                  <a:moveTo>
                    <a:pt x="254" y="1"/>
                  </a:moveTo>
                  <a:cubicBezTo>
                    <a:pt x="127" y="1"/>
                    <a:pt x="32" y="96"/>
                    <a:pt x="0" y="222"/>
                  </a:cubicBezTo>
                  <a:cubicBezTo>
                    <a:pt x="159" y="412"/>
                    <a:pt x="285" y="571"/>
                    <a:pt x="412" y="761"/>
                  </a:cubicBezTo>
                  <a:cubicBezTo>
                    <a:pt x="475" y="666"/>
                    <a:pt x="539" y="539"/>
                    <a:pt x="539" y="412"/>
                  </a:cubicBezTo>
                  <a:cubicBezTo>
                    <a:pt x="539" y="191"/>
                    <a:pt x="412" y="1"/>
                    <a:pt x="25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23"/>
            <p:cNvSpPr/>
            <p:nvPr/>
          </p:nvSpPr>
          <p:spPr>
            <a:xfrm>
              <a:off x="6014269" y="3254212"/>
              <a:ext cx="20384" cy="26851"/>
            </a:xfrm>
            <a:custGeom>
              <a:avLst/>
              <a:gdLst/>
              <a:ahLst/>
              <a:cxnLst/>
              <a:rect l="l" t="t" r="r" b="b"/>
              <a:pathLst>
                <a:path w="602" h="793" extrusionOk="0">
                  <a:moveTo>
                    <a:pt x="317" y="1"/>
                  </a:moveTo>
                  <a:cubicBezTo>
                    <a:pt x="127" y="1"/>
                    <a:pt x="0" y="191"/>
                    <a:pt x="0" y="412"/>
                  </a:cubicBezTo>
                  <a:cubicBezTo>
                    <a:pt x="0" y="634"/>
                    <a:pt x="127" y="793"/>
                    <a:pt x="317" y="793"/>
                  </a:cubicBezTo>
                  <a:cubicBezTo>
                    <a:pt x="475" y="793"/>
                    <a:pt x="602" y="634"/>
                    <a:pt x="602" y="412"/>
                  </a:cubicBezTo>
                  <a:cubicBezTo>
                    <a:pt x="602" y="191"/>
                    <a:pt x="475" y="1"/>
                    <a:pt x="31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23"/>
            <p:cNvSpPr/>
            <p:nvPr/>
          </p:nvSpPr>
          <p:spPr>
            <a:xfrm>
              <a:off x="5994935" y="3282113"/>
              <a:ext cx="18284" cy="19334"/>
            </a:xfrm>
            <a:custGeom>
              <a:avLst/>
              <a:gdLst/>
              <a:ahLst/>
              <a:cxnLst/>
              <a:rect l="l" t="t" r="r" b="b"/>
              <a:pathLst>
                <a:path w="540" h="571" extrusionOk="0">
                  <a:moveTo>
                    <a:pt x="254" y="0"/>
                  </a:moveTo>
                  <a:cubicBezTo>
                    <a:pt x="159" y="0"/>
                    <a:pt x="33" y="95"/>
                    <a:pt x="1" y="222"/>
                  </a:cubicBezTo>
                  <a:cubicBezTo>
                    <a:pt x="96" y="380"/>
                    <a:pt x="159" y="475"/>
                    <a:pt x="159" y="475"/>
                  </a:cubicBezTo>
                  <a:cubicBezTo>
                    <a:pt x="191" y="539"/>
                    <a:pt x="286" y="570"/>
                    <a:pt x="349" y="570"/>
                  </a:cubicBezTo>
                  <a:lnTo>
                    <a:pt x="539" y="475"/>
                  </a:lnTo>
                  <a:cubicBezTo>
                    <a:pt x="539" y="444"/>
                    <a:pt x="539" y="412"/>
                    <a:pt x="539" y="380"/>
                  </a:cubicBezTo>
                  <a:cubicBezTo>
                    <a:pt x="539" y="159"/>
                    <a:pt x="413" y="0"/>
                    <a:pt x="25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23"/>
            <p:cNvSpPr/>
            <p:nvPr/>
          </p:nvSpPr>
          <p:spPr>
            <a:xfrm>
              <a:off x="6036786" y="3282113"/>
              <a:ext cx="12901" cy="6467"/>
            </a:xfrm>
            <a:custGeom>
              <a:avLst/>
              <a:gdLst/>
              <a:ahLst/>
              <a:cxnLst/>
              <a:rect l="l" t="t" r="r" b="b"/>
              <a:pathLst>
                <a:path w="381" h="191" extrusionOk="0">
                  <a:moveTo>
                    <a:pt x="253" y="0"/>
                  </a:moveTo>
                  <a:cubicBezTo>
                    <a:pt x="158" y="0"/>
                    <a:pt x="63" y="64"/>
                    <a:pt x="0" y="190"/>
                  </a:cubicBezTo>
                  <a:lnTo>
                    <a:pt x="380" y="32"/>
                  </a:lnTo>
                  <a:cubicBezTo>
                    <a:pt x="348" y="0"/>
                    <a:pt x="285" y="0"/>
                    <a:pt x="253"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23"/>
            <p:cNvSpPr/>
            <p:nvPr/>
          </p:nvSpPr>
          <p:spPr>
            <a:xfrm>
              <a:off x="5892000" y="2722373"/>
              <a:ext cx="16117" cy="11817"/>
            </a:xfrm>
            <a:custGeom>
              <a:avLst/>
              <a:gdLst/>
              <a:ahLst/>
              <a:cxnLst/>
              <a:rect l="l" t="t" r="r" b="b"/>
              <a:pathLst>
                <a:path w="476" h="349" extrusionOk="0">
                  <a:moveTo>
                    <a:pt x="1" y="0"/>
                  </a:moveTo>
                  <a:cubicBezTo>
                    <a:pt x="1" y="190"/>
                    <a:pt x="127" y="348"/>
                    <a:pt x="254" y="348"/>
                  </a:cubicBezTo>
                  <a:cubicBezTo>
                    <a:pt x="349" y="348"/>
                    <a:pt x="412" y="285"/>
                    <a:pt x="476" y="222"/>
                  </a:cubicBezTo>
                  <a:cubicBezTo>
                    <a:pt x="286" y="190"/>
                    <a:pt x="127" y="95"/>
                    <a:pt x="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23"/>
            <p:cNvSpPr/>
            <p:nvPr/>
          </p:nvSpPr>
          <p:spPr>
            <a:xfrm>
              <a:off x="5934901" y="2719156"/>
              <a:ext cx="17201" cy="15034"/>
            </a:xfrm>
            <a:custGeom>
              <a:avLst/>
              <a:gdLst/>
              <a:ahLst/>
              <a:cxnLst/>
              <a:rect l="l" t="t" r="r" b="b"/>
              <a:pathLst>
                <a:path w="508" h="444" extrusionOk="0">
                  <a:moveTo>
                    <a:pt x="507" y="0"/>
                  </a:moveTo>
                  <a:cubicBezTo>
                    <a:pt x="349" y="127"/>
                    <a:pt x="191" y="222"/>
                    <a:pt x="1" y="285"/>
                  </a:cubicBezTo>
                  <a:cubicBezTo>
                    <a:pt x="64" y="380"/>
                    <a:pt x="127" y="443"/>
                    <a:pt x="222" y="443"/>
                  </a:cubicBezTo>
                  <a:cubicBezTo>
                    <a:pt x="381" y="443"/>
                    <a:pt x="507" y="253"/>
                    <a:pt x="507" y="32"/>
                  </a:cubicBezTo>
                  <a:lnTo>
                    <a:pt x="507"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23"/>
            <p:cNvSpPr/>
            <p:nvPr/>
          </p:nvSpPr>
          <p:spPr>
            <a:xfrm>
              <a:off x="5912384" y="2734156"/>
              <a:ext cx="19334" cy="26851"/>
            </a:xfrm>
            <a:custGeom>
              <a:avLst/>
              <a:gdLst/>
              <a:ahLst/>
              <a:cxnLst/>
              <a:rect l="l" t="t" r="r" b="b"/>
              <a:pathLst>
                <a:path w="571" h="793" extrusionOk="0">
                  <a:moveTo>
                    <a:pt x="286" y="0"/>
                  </a:moveTo>
                  <a:cubicBezTo>
                    <a:pt x="127" y="0"/>
                    <a:pt x="0" y="159"/>
                    <a:pt x="0" y="380"/>
                  </a:cubicBezTo>
                  <a:cubicBezTo>
                    <a:pt x="0" y="602"/>
                    <a:pt x="127" y="792"/>
                    <a:pt x="286" y="792"/>
                  </a:cubicBezTo>
                  <a:cubicBezTo>
                    <a:pt x="444" y="792"/>
                    <a:pt x="571" y="602"/>
                    <a:pt x="571" y="380"/>
                  </a:cubicBezTo>
                  <a:cubicBezTo>
                    <a:pt x="571"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23"/>
            <p:cNvSpPr/>
            <p:nvPr/>
          </p:nvSpPr>
          <p:spPr>
            <a:xfrm>
              <a:off x="5953118" y="2734156"/>
              <a:ext cx="20418" cy="26851"/>
            </a:xfrm>
            <a:custGeom>
              <a:avLst/>
              <a:gdLst/>
              <a:ahLst/>
              <a:cxnLst/>
              <a:rect l="l" t="t" r="r" b="b"/>
              <a:pathLst>
                <a:path w="603" h="793" extrusionOk="0">
                  <a:moveTo>
                    <a:pt x="318" y="0"/>
                  </a:moveTo>
                  <a:cubicBezTo>
                    <a:pt x="128" y="0"/>
                    <a:pt x="1" y="159"/>
                    <a:pt x="1" y="380"/>
                  </a:cubicBezTo>
                  <a:cubicBezTo>
                    <a:pt x="1" y="602"/>
                    <a:pt x="159" y="792"/>
                    <a:pt x="318" y="792"/>
                  </a:cubicBezTo>
                  <a:cubicBezTo>
                    <a:pt x="476" y="792"/>
                    <a:pt x="603" y="602"/>
                    <a:pt x="603" y="380"/>
                  </a:cubicBezTo>
                  <a:cubicBezTo>
                    <a:pt x="603" y="159"/>
                    <a:pt x="476" y="0"/>
                    <a:pt x="318"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23"/>
            <p:cNvSpPr/>
            <p:nvPr/>
          </p:nvSpPr>
          <p:spPr>
            <a:xfrm>
              <a:off x="5890951" y="3199528"/>
              <a:ext cx="20384" cy="26851"/>
            </a:xfrm>
            <a:custGeom>
              <a:avLst/>
              <a:gdLst/>
              <a:ahLst/>
              <a:cxnLst/>
              <a:rect l="l" t="t" r="r" b="b"/>
              <a:pathLst>
                <a:path w="602" h="793" extrusionOk="0">
                  <a:moveTo>
                    <a:pt x="285" y="1"/>
                  </a:moveTo>
                  <a:cubicBezTo>
                    <a:pt x="127" y="1"/>
                    <a:pt x="0" y="191"/>
                    <a:pt x="0" y="412"/>
                  </a:cubicBezTo>
                  <a:cubicBezTo>
                    <a:pt x="0" y="634"/>
                    <a:pt x="127" y="792"/>
                    <a:pt x="285" y="792"/>
                  </a:cubicBezTo>
                  <a:cubicBezTo>
                    <a:pt x="475" y="792"/>
                    <a:pt x="602" y="634"/>
                    <a:pt x="602" y="412"/>
                  </a:cubicBezTo>
                  <a:cubicBezTo>
                    <a:pt x="602" y="191"/>
                    <a:pt x="475"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23"/>
            <p:cNvSpPr/>
            <p:nvPr/>
          </p:nvSpPr>
          <p:spPr>
            <a:xfrm>
              <a:off x="5932768" y="3199528"/>
              <a:ext cx="19334" cy="26851"/>
            </a:xfrm>
            <a:custGeom>
              <a:avLst/>
              <a:gdLst/>
              <a:ahLst/>
              <a:cxnLst/>
              <a:rect l="l" t="t" r="r" b="b"/>
              <a:pathLst>
                <a:path w="571" h="793" extrusionOk="0">
                  <a:moveTo>
                    <a:pt x="285" y="1"/>
                  </a:moveTo>
                  <a:cubicBezTo>
                    <a:pt x="127" y="1"/>
                    <a:pt x="0" y="191"/>
                    <a:pt x="0" y="412"/>
                  </a:cubicBezTo>
                  <a:cubicBezTo>
                    <a:pt x="0" y="634"/>
                    <a:pt x="127" y="792"/>
                    <a:pt x="285" y="792"/>
                  </a:cubicBezTo>
                  <a:cubicBezTo>
                    <a:pt x="444" y="792"/>
                    <a:pt x="570" y="634"/>
                    <a:pt x="570" y="412"/>
                  </a:cubicBezTo>
                  <a:cubicBezTo>
                    <a:pt x="570"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23"/>
            <p:cNvSpPr/>
            <p:nvPr/>
          </p:nvSpPr>
          <p:spPr>
            <a:xfrm>
              <a:off x="5916684" y="3226345"/>
              <a:ext cx="10734" cy="3251"/>
            </a:xfrm>
            <a:custGeom>
              <a:avLst/>
              <a:gdLst/>
              <a:ahLst/>
              <a:cxnLst/>
              <a:rect l="l" t="t" r="r" b="b"/>
              <a:pathLst>
                <a:path w="317" h="96" extrusionOk="0">
                  <a:moveTo>
                    <a:pt x="159" y="0"/>
                  </a:moveTo>
                  <a:cubicBezTo>
                    <a:pt x="95" y="0"/>
                    <a:pt x="63" y="32"/>
                    <a:pt x="0" y="64"/>
                  </a:cubicBezTo>
                  <a:lnTo>
                    <a:pt x="63" y="64"/>
                  </a:lnTo>
                  <a:cubicBezTo>
                    <a:pt x="159" y="64"/>
                    <a:pt x="254" y="64"/>
                    <a:pt x="317" y="95"/>
                  </a:cubicBezTo>
                  <a:cubicBezTo>
                    <a:pt x="285" y="32"/>
                    <a:pt x="222" y="0"/>
                    <a:pt x="15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23"/>
            <p:cNvSpPr/>
            <p:nvPr/>
          </p:nvSpPr>
          <p:spPr>
            <a:xfrm>
              <a:off x="5953118" y="3226345"/>
              <a:ext cx="20418" cy="26851"/>
            </a:xfrm>
            <a:custGeom>
              <a:avLst/>
              <a:gdLst/>
              <a:ahLst/>
              <a:cxnLst/>
              <a:rect l="l" t="t" r="r" b="b"/>
              <a:pathLst>
                <a:path w="603" h="793" extrusionOk="0">
                  <a:moveTo>
                    <a:pt x="318" y="0"/>
                  </a:moveTo>
                  <a:cubicBezTo>
                    <a:pt x="128" y="0"/>
                    <a:pt x="1" y="190"/>
                    <a:pt x="1" y="412"/>
                  </a:cubicBezTo>
                  <a:cubicBezTo>
                    <a:pt x="1" y="444"/>
                    <a:pt x="33" y="444"/>
                    <a:pt x="33" y="475"/>
                  </a:cubicBezTo>
                  <a:cubicBezTo>
                    <a:pt x="159" y="570"/>
                    <a:pt x="286" y="697"/>
                    <a:pt x="381" y="792"/>
                  </a:cubicBezTo>
                  <a:cubicBezTo>
                    <a:pt x="508" y="760"/>
                    <a:pt x="603" y="602"/>
                    <a:pt x="603" y="412"/>
                  </a:cubicBezTo>
                  <a:cubicBezTo>
                    <a:pt x="603" y="190"/>
                    <a:pt x="476" y="0"/>
                    <a:pt x="318"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23"/>
            <p:cNvSpPr/>
            <p:nvPr/>
          </p:nvSpPr>
          <p:spPr>
            <a:xfrm>
              <a:off x="5809450" y="2661222"/>
              <a:ext cx="19334" cy="18284"/>
            </a:xfrm>
            <a:custGeom>
              <a:avLst/>
              <a:gdLst/>
              <a:ahLst/>
              <a:cxnLst/>
              <a:rect l="l" t="t" r="r" b="b"/>
              <a:pathLst>
                <a:path w="571" h="540" extrusionOk="0">
                  <a:moveTo>
                    <a:pt x="570" y="1"/>
                  </a:moveTo>
                  <a:lnTo>
                    <a:pt x="0" y="223"/>
                  </a:lnTo>
                  <a:cubicBezTo>
                    <a:pt x="32" y="381"/>
                    <a:pt x="159" y="539"/>
                    <a:pt x="285" y="539"/>
                  </a:cubicBezTo>
                  <a:cubicBezTo>
                    <a:pt x="444" y="539"/>
                    <a:pt x="570" y="349"/>
                    <a:pt x="570" y="128"/>
                  </a:cubicBezTo>
                  <a:cubicBezTo>
                    <a:pt x="570" y="64"/>
                    <a:pt x="570" y="33"/>
                    <a:pt x="570"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23"/>
            <p:cNvSpPr/>
            <p:nvPr/>
          </p:nvSpPr>
          <p:spPr>
            <a:xfrm>
              <a:off x="5829800" y="2679473"/>
              <a:ext cx="20418" cy="26817"/>
            </a:xfrm>
            <a:custGeom>
              <a:avLst/>
              <a:gdLst/>
              <a:ahLst/>
              <a:cxnLst/>
              <a:rect l="l" t="t" r="r" b="b"/>
              <a:pathLst>
                <a:path w="603" h="792" extrusionOk="0">
                  <a:moveTo>
                    <a:pt x="286" y="0"/>
                  </a:moveTo>
                  <a:cubicBezTo>
                    <a:pt x="128" y="0"/>
                    <a:pt x="1" y="159"/>
                    <a:pt x="1" y="380"/>
                  </a:cubicBezTo>
                  <a:cubicBezTo>
                    <a:pt x="1" y="602"/>
                    <a:pt x="128" y="792"/>
                    <a:pt x="286" y="792"/>
                  </a:cubicBezTo>
                  <a:cubicBezTo>
                    <a:pt x="476" y="792"/>
                    <a:pt x="603" y="602"/>
                    <a:pt x="603" y="380"/>
                  </a:cubicBezTo>
                  <a:cubicBezTo>
                    <a:pt x="603"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23"/>
            <p:cNvSpPr/>
            <p:nvPr/>
          </p:nvSpPr>
          <p:spPr>
            <a:xfrm>
              <a:off x="5809450" y="2706256"/>
              <a:ext cx="19334" cy="27935"/>
            </a:xfrm>
            <a:custGeom>
              <a:avLst/>
              <a:gdLst/>
              <a:ahLst/>
              <a:cxnLst/>
              <a:rect l="l" t="t" r="r" b="b"/>
              <a:pathLst>
                <a:path w="571" h="825" extrusionOk="0">
                  <a:moveTo>
                    <a:pt x="285" y="1"/>
                  </a:moveTo>
                  <a:cubicBezTo>
                    <a:pt x="127" y="1"/>
                    <a:pt x="0" y="191"/>
                    <a:pt x="0" y="413"/>
                  </a:cubicBezTo>
                  <a:cubicBezTo>
                    <a:pt x="0" y="634"/>
                    <a:pt x="127" y="824"/>
                    <a:pt x="285" y="824"/>
                  </a:cubicBezTo>
                  <a:cubicBezTo>
                    <a:pt x="444" y="824"/>
                    <a:pt x="570" y="634"/>
                    <a:pt x="570" y="413"/>
                  </a:cubicBezTo>
                  <a:cubicBezTo>
                    <a:pt x="570"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23"/>
            <p:cNvSpPr/>
            <p:nvPr/>
          </p:nvSpPr>
          <p:spPr>
            <a:xfrm>
              <a:off x="5851267" y="2706256"/>
              <a:ext cx="19334" cy="27935"/>
            </a:xfrm>
            <a:custGeom>
              <a:avLst/>
              <a:gdLst/>
              <a:ahLst/>
              <a:cxnLst/>
              <a:rect l="l" t="t" r="r" b="b"/>
              <a:pathLst>
                <a:path w="571" h="825" extrusionOk="0">
                  <a:moveTo>
                    <a:pt x="285" y="1"/>
                  </a:moveTo>
                  <a:cubicBezTo>
                    <a:pt x="127" y="1"/>
                    <a:pt x="0" y="191"/>
                    <a:pt x="0" y="413"/>
                  </a:cubicBezTo>
                  <a:cubicBezTo>
                    <a:pt x="0" y="634"/>
                    <a:pt x="127" y="824"/>
                    <a:pt x="285" y="824"/>
                  </a:cubicBezTo>
                  <a:cubicBezTo>
                    <a:pt x="444" y="824"/>
                    <a:pt x="570" y="634"/>
                    <a:pt x="570" y="413"/>
                  </a:cubicBezTo>
                  <a:cubicBezTo>
                    <a:pt x="570"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23"/>
            <p:cNvSpPr/>
            <p:nvPr/>
          </p:nvSpPr>
          <p:spPr>
            <a:xfrm>
              <a:off x="5829800" y="2734156"/>
              <a:ext cx="20418" cy="26851"/>
            </a:xfrm>
            <a:custGeom>
              <a:avLst/>
              <a:gdLst/>
              <a:ahLst/>
              <a:cxnLst/>
              <a:rect l="l" t="t" r="r" b="b"/>
              <a:pathLst>
                <a:path w="603" h="793" extrusionOk="0">
                  <a:moveTo>
                    <a:pt x="286" y="0"/>
                  </a:moveTo>
                  <a:cubicBezTo>
                    <a:pt x="128" y="0"/>
                    <a:pt x="1" y="159"/>
                    <a:pt x="1" y="380"/>
                  </a:cubicBezTo>
                  <a:cubicBezTo>
                    <a:pt x="1" y="602"/>
                    <a:pt x="128" y="792"/>
                    <a:pt x="286" y="792"/>
                  </a:cubicBezTo>
                  <a:cubicBezTo>
                    <a:pt x="476" y="792"/>
                    <a:pt x="603" y="602"/>
                    <a:pt x="603" y="380"/>
                  </a:cubicBezTo>
                  <a:cubicBezTo>
                    <a:pt x="603"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23"/>
            <p:cNvSpPr/>
            <p:nvPr/>
          </p:nvSpPr>
          <p:spPr>
            <a:xfrm>
              <a:off x="5871651" y="2734156"/>
              <a:ext cx="19334" cy="26851"/>
            </a:xfrm>
            <a:custGeom>
              <a:avLst/>
              <a:gdLst/>
              <a:ahLst/>
              <a:cxnLst/>
              <a:rect l="l" t="t" r="r" b="b"/>
              <a:pathLst>
                <a:path w="571" h="793" extrusionOk="0">
                  <a:moveTo>
                    <a:pt x="285" y="0"/>
                  </a:moveTo>
                  <a:cubicBezTo>
                    <a:pt x="127" y="0"/>
                    <a:pt x="0" y="159"/>
                    <a:pt x="0" y="380"/>
                  </a:cubicBezTo>
                  <a:cubicBezTo>
                    <a:pt x="0" y="602"/>
                    <a:pt x="127" y="792"/>
                    <a:pt x="285" y="792"/>
                  </a:cubicBezTo>
                  <a:cubicBezTo>
                    <a:pt x="443" y="792"/>
                    <a:pt x="570" y="602"/>
                    <a:pt x="570" y="380"/>
                  </a:cubicBezTo>
                  <a:cubicBezTo>
                    <a:pt x="570" y="159"/>
                    <a:pt x="443"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23"/>
            <p:cNvSpPr/>
            <p:nvPr/>
          </p:nvSpPr>
          <p:spPr>
            <a:xfrm>
              <a:off x="5809450" y="3199528"/>
              <a:ext cx="19334" cy="26851"/>
            </a:xfrm>
            <a:custGeom>
              <a:avLst/>
              <a:gdLst/>
              <a:ahLst/>
              <a:cxnLst/>
              <a:rect l="l" t="t" r="r" b="b"/>
              <a:pathLst>
                <a:path w="571" h="793" extrusionOk="0">
                  <a:moveTo>
                    <a:pt x="285" y="1"/>
                  </a:moveTo>
                  <a:cubicBezTo>
                    <a:pt x="127" y="1"/>
                    <a:pt x="0" y="191"/>
                    <a:pt x="0" y="412"/>
                  </a:cubicBezTo>
                  <a:cubicBezTo>
                    <a:pt x="0" y="634"/>
                    <a:pt x="127" y="792"/>
                    <a:pt x="285" y="792"/>
                  </a:cubicBezTo>
                  <a:cubicBezTo>
                    <a:pt x="444" y="792"/>
                    <a:pt x="570" y="634"/>
                    <a:pt x="570" y="412"/>
                  </a:cubicBezTo>
                  <a:cubicBezTo>
                    <a:pt x="570"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23"/>
            <p:cNvSpPr/>
            <p:nvPr/>
          </p:nvSpPr>
          <p:spPr>
            <a:xfrm>
              <a:off x="5851267" y="3199528"/>
              <a:ext cx="19334" cy="26851"/>
            </a:xfrm>
            <a:custGeom>
              <a:avLst/>
              <a:gdLst/>
              <a:ahLst/>
              <a:cxnLst/>
              <a:rect l="l" t="t" r="r" b="b"/>
              <a:pathLst>
                <a:path w="571" h="793" extrusionOk="0">
                  <a:moveTo>
                    <a:pt x="285" y="1"/>
                  </a:moveTo>
                  <a:cubicBezTo>
                    <a:pt x="127" y="1"/>
                    <a:pt x="0" y="191"/>
                    <a:pt x="0" y="412"/>
                  </a:cubicBezTo>
                  <a:cubicBezTo>
                    <a:pt x="0" y="634"/>
                    <a:pt x="127" y="792"/>
                    <a:pt x="285" y="792"/>
                  </a:cubicBezTo>
                  <a:cubicBezTo>
                    <a:pt x="444" y="792"/>
                    <a:pt x="570" y="634"/>
                    <a:pt x="570" y="412"/>
                  </a:cubicBezTo>
                  <a:cubicBezTo>
                    <a:pt x="570"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23"/>
            <p:cNvSpPr/>
            <p:nvPr/>
          </p:nvSpPr>
          <p:spPr>
            <a:xfrm>
              <a:off x="5829800" y="3226345"/>
              <a:ext cx="20418" cy="27901"/>
            </a:xfrm>
            <a:custGeom>
              <a:avLst/>
              <a:gdLst/>
              <a:ahLst/>
              <a:cxnLst/>
              <a:rect l="l" t="t" r="r" b="b"/>
              <a:pathLst>
                <a:path w="603" h="824" extrusionOk="0">
                  <a:moveTo>
                    <a:pt x="286" y="0"/>
                  </a:moveTo>
                  <a:cubicBezTo>
                    <a:pt x="128" y="0"/>
                    <a:pt x="1" y="190"/>
                    <a:pt x="1" y="412"/>
                  </a:cubicBezTo>
                  <a:cubicBezTo>
                    <a:pt x="1" y="634"/>
                    <a:pt x="128" y="824"/>
                    <a:pt x="286" y="824"/>
                  </a:cubicBezTo>
                  <a:cubicBezTo>
                    <a:pt x="476" y="824"/>
                    <a:pt x="603" y="634"/>
                    <a:pt x="603" y="412"/>
                  </a:cubicBezTo>
                  <a:cubicBezTo>
                    <a:pt x="603"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23"/>
            <p:cNvSpPr/>
            <p:nvPr/>
          </p:nvSpPr>
          <p:spPr>
            <a:xfrm>
              <a:off x="5871651" y="3226345"/>
              <a:ext cx="19334" cy="23634"/>
            </a:xfrm>
            <a:custGeom>
              <a:avLst/>
              <a:gdLst/>
              <a:ahLst/>
              <a:cxnLst/>
              <a:rect l="l" t="t" r="r" b="b"/>
              <a:pathLst>
                <a:path w="571" h="698" extrusionOk="0">
                  <a:moveTo>
                    <a:pt x="285" y="0"/>
                  </a:moveTo>
                  <a:cubicBezTo>
                    <a:pt x="127" y="0"/>
                    <a:pt x="0" y="190"/>
                    <a:pt x="0" y="412"/>
                  </a:cubicBezTo>
                  <a:cubicBezTo>
                    <a:pt x="0" y="539"/>
                    <a:pt x="32" y="634"/>
                    <a:pt x="95" y="697"/>
                  </a:cubicBezTo>
                  <a:cubicBezTo>
                    <a:pt x="222" y="570"/>
                    <a:pt x="412" y="444"/>
                    <a:pt x="570" y="317"/>
                  </a:cubicBezTo>
                  <a:cubicBezTo>
                    <a:pt x="538" y="159"/>
                    <a:pt x="412"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23"/>
            <p:cNvSpPr/>
            <p:nvPr/>
          </p:nvSpPr>
          <p:spPr>
            <a:xfrm>
              <a:off x="5809450" y="3254212"/>
              <a:ext cx="19334" cy="26851"/>
            </a:xfrm>
            <a:custGeom>
              <a:avLst/>
              <a:gdLst/>
              <a:ahLst/>
              <a:cxnLst/>
              <a:rect l="l" t="t" r="r" b="b"/>
              <a:pathLst>
                <a:path w="571" h="793" extrusionOk="0">
                  <a:moveTo>
                    <a:pt x="285" y="1"/>
                  </a:moveTo>
                  <a:cubicBezTo>
                    <a:pt x="127" y="1"/>
                    <a:pt x="0" y="191"/>
                    <a:pt x="0" y="412"/>
                  </a:cubicBezTo>
                  <a:cubicBezTo>
                    <a:pt x="0" y="634"/>
                    <a:pt x="127" y="793"/>
                    <a:pt x="285" y="793"/>
                  </a:cubicBezTo>
                  <a:cubicBezTo>
                    <a:pt x="444" y="793"/>
                    <a:pt x="570" y="634"/>
                    <a:pt x="570" y="412"/>
                  </a:cubicBezTo>
                  <a:cubicBezTo>
                    <a:pt x="570"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23"/>
            <p:cNvSpPr/>
            <p:nvPr/>
          </p:nvSpPr>
          <p:spPr>
            <a:xfrm>
              <a:off x="5851267" y="3254212"/>
              <a:ext cx="16117" cy="21501"/>
            </a:xfrm>
            <a:custGeom>
              <a:avLst/>
              <a:gdLst/>
              <a:ahLst/>
              <a:cxnLst/>
              <a:rect l="l" t="t" r="r" b="b"/>
              <a:pathLst>
                <a:path w="476" h="635" extrusionOk="0">
                  <a:moveTo>
                    <a:pt x="285" y="1"/>
                  </a:moveTo>
                  <a:cubicBezTo>
                    <a:pt x="127" y="1"/>
                    <a:pt x="0" y="191"/>
                    <a:pt x="0" y="412"/>
                  </a:cubicBezTo>
                  <a:cubicBezTo>
                    <a:pt x="0" y="476"/>
                    <a:pt x="0" y="571"/>
                    <a:pt x="32" y="634"/>
                  </a:cubicBezTo>
                  <a:cubicBezTo>
                    <a:pt x="159" y="444"/>
                    <a:pt x="317" y="286"/>
                    <a:pt x="475" y="96"/>
                  </a:cubicBezTo>
                  <a:cubicBezTo>
                    <a:pt x="412" y="32"/>
                    <a:pt x="349"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23"/>
            <p:cNvSpPr/>
            <p:nvPr/>
          </p:nvSpPr>
          <p:spPr>
            <a:xfrm>
              <a:off x="5829800" y="3282113"/>
              <a:ext cx="16117" cy="18657"/>
            </a:xfrm>
            <a:custGeom>
              <a:avLst/>
              <a:gdLst/>
              <a:ahLst/>
              <a:cxnLst/>
              <a:rect l="l" t="t" r="r" b="b"/>
              <a:pathLst>
                <a:path w="476" h="551" extrusionOk="0">
                  <a:moveTo>
                    <a:pt x="286" y="0"/>
                  </a:moveTo>
                  <a:cubicBezTo>
                    <a:pt x="128" y="0"/>
                    <a:pt x="1" y="159"/>
                    <a:pt x="1" y="380"/>
                  </a:cubicBezTo>
                  <a:cubicBezTo>
                    <a:pt x="1" y="444"/>
                    <a:pt x="1" y="507"/>
                    <a:pt x="33" y="539"/>
                  </a:cubicBezTo>
                  <a:cubicBezTo>
                    <a:pt x="50" y="547"/>
                    <a:pt x="69" y="551"/>
                    <a:pt x="89" y="551"/>
                  </a:cubicBezTo>
                  <a:cubicBezTo>
                    <a:pt x="142" y="551"/>
                    <a:pt x="199" y="522"/>
                    <a:pt x="223" y="475"/>
                  </a:cubicBezTo>
                  <a:cubicBezTo>
                    <a:pt x="223" y="475"/>
                    <a:pt x="318" y="317"/>
                    <a:pt x="476" y="64"/>
                  </a:cubicBezTo>
                  <a:cubicBezTo>
                    <a:pt x="444" y="32"/>
                    <a:pt x="381"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23"/>
            <p:cNvSpPr/>
            <p:nvPr/>
          </p:nvSpPr>
          <p:spPr>
            <a:xfrm>
              <a:off x="5752599" y="2686956"/>
              <a:ext cx="15068" cy="19334"/>
            </a:xfrm>
            <a:custGeom>
              <a:avLst/>
              <a:gdLst/>
              <a:ahLst/>
              <a:cxnLst/>
              <a:rect l="l" t="t" r="r" b="b"/>
              <a:pathLst>
                <a:path w="445" h="571" extrusionOk="0">
                  <a:moveTo>
                    <a:pt x="412" y="1"/>
                  </a:moveTo>
                  <a:lnTo>
                    <a:pt x="96" y="128"/>
                  </a:lnTo>
                  <a:cubicBezTo>
                    <a:pt x="32" y="159"/>
                    <a:pt x="1" y="223"/>
                    <a:pt x="32" y="286"/>
                  </a:cubicBezTo>
                  <a:cubicBezTo>
                    <a:pt x="32" y="286"/>
                    <a:pt x="96" y="413"/>
                    <a:pt x="191" y="571"/>
                  </a:cubicBezTo>
                  <a:cubicBezTo>
                    <a:pt x="317" y="571"/>
                    <a:pt x="444" y="381"/>
                    <a:pt x="444" y="159"/>
                  </a:cubicBezTo>
                  <a:cubicBezTo>
                    <a:pt x="444" y="96"/>
                    <a:pt x="444" y="33"/>
                    <a:pt x="412"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23"/>
            <p:cNvSpPr/>
            <p:nvPr/>
          </p:nvSpPr>
          <p:spPr>
            <a:xfrm>
              <a:off x="5790150" y="2679473"/>
              <a:ext cx="19334" cy="26817"/>
            </a:xfrm>
            <a:custGeom>
              <a:avLst/>
              <a:gdLst/>
              <a:ahLst/>
              <a:cxnLst/>
              <a:rect l="l" t="t" r="r" b="b"/>
              <a:pathLst>
                <a:path w="571" h="792" extrusionOk="0">
                  <a:moveTo>
                    <a:pt x="285" y="0"/>
                  </a:moveTo>
                  <a:cubicBezTo>
                    <a:pt x="127" y="0"/>
                    <a:pt x="0" y="159"/>
                    <a:pt x="0" y="380"/>
                  </a:cubicBezTo>
                  <a:cubicBezTo>
                    <a:pt x="0" y="602"/>
                    <a:pt x="127" y="792"/>
                    <a:pt x="285" y="792"/>
                  </a:cubicBezTo>
                  <a:cubicBezTo>
                    <a:pt x="444" y="792"/>
                    <a:pt x="570" y="602"/>
                    <a:pt x="570" y="380"/>
                  </a:cubicBezTo>
                  <a:cubicBezTo>
                    <a:pt x="570" y="159"/>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23"/>
            <p:cNvSpPr/>
            <p:nvPr/>
          </p:nvSpPr>
          <p:spPr>
            <a:xfrm>
              <a:off x="5768682" y="2706256"/>
              <a:ext cx="20418" cy="27935"/>
            </a:xfrm>
            <a:custGeom>
              <a:avLst/>
              <a:gdLst/>
              <a:ahLst/>
              <a:cxnLst/>
              <a:rect l="l" t="t" r="r" b="b"/>
              <a:pathLst>
                <a:path w="603" h="825" extrusionOk="0">
                  <a:moveTo>
                    <a:pt x="286" y="1"/>
                  </a:moveTo>
                  <a:cubicBezTo>
                    <a:pt x="128" y="1"/>
                    <a:pt x="1" y="191"/>
                    <a:pt x="1" y="413"/>
                  </a:cubicBezTo>
                  <a:cubicBezTo>
                    <a:pt x="1" y="634"/>
                    <a:pt x="128" y="824"/>
                    <a:pt x="286" y="824"/>
                  </a:cubicBezTo>
                  <a:cubicBezTo>
                    <a:pt x="444" y="824"/>
                    <a:pt x="571" y="634"/>
                    <a:pt x="571" y="413"/>
                  </a:cubicBezTo>
                  <a:cubicBezTo>
                    <a:pt x="603"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23"/>
            <p:cNvSpPr/>
            <p:nvPr/>
          </p:nvSpPr>
          <p:spPr>
            <a:xfrm>
              <a:off x="5790150" y="2734156"/>
              <a:ext cx="19334" cy="26851"/>
            </a:xfrm>
            <a:custGeom>
              <a:avLst/>
              <a:gdLst/>
              <a:ahLst/>
              <a:cxnLst/>
              <a:rect l="l" t="t" r="r" b="b"/>
              <a:pathLst>
                <a:path w="571" h="793" extrusionOk="0">
                  <a:moveTo>
                    <a:pt x="285" y="0"/>
                  </a:moveTo>
                  <a:cubicBezTo>
                    <a:pt x="127" y="0"/>
                    <a:pt x="0" y="159"/>
                    <a:pt x="0" y="380"/>
                  </a:cubicBezTo>
                  <a:cubicBezTo>
                    <a:pt x="0" y="602"/>
                    <a:pt x="127" y="792"/>
                    <a:pt x="285" y="792"/>
                  </a:cubicBezTo>
                  <a:cubicBezTo>
                    <a:pt x="444" y="792"/>
                    <a:pt x="570" y="602"/>
                    <a:pt x="570" y="380"/>
                  </a:cubicBezTo>
                  <a:cubicBezTo>
                    <a:pt x="570" y="159"/>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23"/>
            <p:cNvSpPr/>
            <p:nvPr/>
          </p:nvSpPr>
          <p:spPr>
            <a:xfrm>
              <a:off x="5768682" y="3199528"/>
              <a:ext cx="20418" cy="26851"/>
            </a:xfrm>
            <a:custGeom>
              <a:avLst/>
              <a:gdLst/>
              <a:ahLst/>
              <a:cxnLst/>
              <a:rect l="l" t="t" r="r" b="b"/>
              <a:pathLst>
                <a:path w="603" h="793" extrusionOk="0">
                  <a:moveTo>
                    <a:pt x="286" y="1"/>
                  </a:moveTo>
                  <a:cubicBezTo>
                    <a:pt x="128" y="1"/>
                    <a:pt x="1" y="191"/>
                    <a:pt x="1" y="412"/>
                  </a:cubicBezTo>
                  <a:cubicBezTo>
                    <a:pt x="1" y="634"/>
                    <a:pt x="128" y="792"/>
                    <a:pt x="286" y="792"/>
                  </a:cubicBezTo>
                  <a:cubicBezTo>
                    <a:pt x="444" y="792"/>
                    <a:pt x="571" y="634"/>
                    <a:pt x="571" y="412"/>
                  </a:cubicBezTo>
                  <a:cubicBezTo>
                    <a:pt x="603"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23"/>
            <p:cNvSpPr/>
            <p:nvPr/>
          </p:nvSpPr>
          <p:spPr>
            <a:xfrm>
              <a:off x="5757983" y="3232779"/>
              <a:ext cx="9684" cy="21467"/>
            </a:xfrm>
            <a:custGeom>
              <a:avLst/>
              <a:gdLst/>
              <a:ahLst/>
              <a:cxnLst/>
              <a:rect l="l" t="t" r="r" b="b"/>
              <a:pathLst>
                <a:path w="286" h="634" extrusionOk="0">
                  <a:moveTo>
                    <a:pt x="222" y="0"/>
                  </a:moveTo>
                  <a:cubicBezTo>
                    <a:pt x="158" y="222"/>
                    <a:pt x="63" y="475"/>
                    <a:pt x="0" y="634"/>
                  </a:cubicBezTo>
                  <a:cubicBezTo>
                    <a:pt x="158" y="634"/>
                    <a:pt x="285" y="444"/>
                    <a:pt x="285" y="222"/>
                  </a:cubicBezTo>
                  <a:cubicBezTo>
                    <a:pt x="285" y="127"/>
                    <a:pt x="253" y="64"/>
                    <a:pt x="22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23"/>
            <p:cNvSpPr/>
            <p:nvPr/>
          </p:nvSpPr>
          <p:spPr>
            <a:xfrm>
              <a:off x="5790150" y="3226345"/>
              <a:ext cx="19334" cy="27901"/>
            </a:xfrm>
            <a:custGeom>
              <a:avLst/>
              <a:gdLst/>
              <a:ahLst/>
              <a:cxnLst/>
              <a:rect l="l" t="t" r="r" b="b"/>
              <a:pathLst>
                <a:path w="571" h="824" extrusionOk="0">
                  <a:moveTo>
                    <a:pt x="285" y="0"/>
                  </a:moveTo>
                  <a:cubicBezTo>
                    <a:pt x="127" y="0"/>
                    <a:pt x="0" y="190"/>
                    <a:pt x="0" y="412"/>
                  </a:cubicBezTo>
                  <a:cubicBezTo>
                    <a:pt x="0" y="634"/>
                    <a:pt x="127" y="824"/>
                    <a:pt x="285" y="824"/>
                  </a:cubicBezTo>
                  <a:cubicBezTo>
                    <a:pt x="444" y="824"/>
                    <a:pt x="570" y="634"/>
                    <a:pt x="570" y="412"/>
                  </a:cubicBezTo>
                  <a:cubicBezTo>
                    <a:pt x="570"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23"/>
            <p:cNvSpPr/>
            <p:nvPr/>
          </p:nvSpPr>
          <p:spPr>
            <a:xfrm>
              <a:off x="5768682" y="3254212"/>
              <a:ext cx="20418" cy="25767"/>
            </a:xfrm>
            <a:custGeom>
              <a:avLst/>
              <a:gdLst/>
              <a:ahLst/>
              <a:cxnLst/>
              <a:rect l="l" t="t" r="r" b="b"/>
              <a:pathLst>
                <a:path w="603" h="761" extrusionOk="0">
                  <a:moveTo>
                    <a:pt x="286" y="1"/>
                  </a:moveTo>
                  <a:cubicBezTo>
                    <a:pt x="128" y="1"/>
                    <a:pt x="1" y="191"/>
                    <a:pt x="1" y="412"/>
                  </a:cubicBezTo>
                  <a:cubicBezTo>
                    <a:pt x="1" y="476"/>
                    <a:pt x="32" y="571"/>
                    <a:pt x="64" y="634"/>
                  </a:cubicBezTo>
                  <a:lnTo>
                    <a:pt x="413" y="761"/>
                  </a:lnTo>
                  <a:cubicBezTo>
                    <a:pt x="508" y="698"/>
                    <a:pt x="571" y="571"/>
                    <a:pt x="571" y="412"/>
                  </a:cubicBezTo>
                  <a:cubicBezTo>
                    <a:pt x="603"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23"/>
            <p:cNvSpPr/>
            <p:nvPr/>
          </p:nvSpPr>
          <p:spPr>
            <a:xfrm>
              <a:off x="5793366" y="3282113"/>
              <a:ext cx="15034" cy="9684"/>
            </a:xfrm>
            <a:custGeom>
              <a:avLst/>
              <a:gdLst/>
              <a:ahLst/>
              <a:cxnLst/>
              <a:rect l="l" t="t" r="r" b="b"/>
              <a:pathLst>
                <a:path w="444" h="286" extrusionOk="0">
                  <a:moveTo>
                    <a:pt x="190" y="0"/>
                  </a:moveTo>
                  <a:cubicBezTo>
                    <a:pt x="95" y="0"/>
                    <a:pt x="32" y="32"/>
                    <a:pt x="0" y="95"/>
                  </a:cubicBezTo>
                  <a:lnTo>
                    <a:pt x="444" y="285"/>
                  </a:lnTo>
                  <a:cubicBezTo>
                    <a:pt x="412" y="95"/>
                    <a:pt x="317" y="0"/>
                    <a:pt x="190"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23"/>
            <p:cNvSpPr/>
            <p:nvPr/>
          </p:nvSpPr>
          <p:spPr>
            <a:xfrm>
              <a:off x="5645364" y="2816707"/>
              <a:ext cx="19334" cy="26851"/>
            </a:xfrm>
            <a:custGeom>
              <a:avLst/>
              <a:gdLst/>
              <a:ahLst/>
              <a:cxnLst/>
              <a:rect l="l" t="t" r="r" b="b"/>
              <a:pathLst>
                <a:path w="571" h="793" extrusionOk="0">
                  <a:moveTo>
                    <a:pt x="254" y="1"/>
                  </a:moveTo>
                  <a:cubicBezTo>
                    <a:pt x="96" y="33"/>
                    <a:pt x="1" y="191"/>
                    <a:pt x="1" y="381"/>
                  </a:cubicBezTo>
                  <a:cubicBezTo>
                    <a:pt x="1" y="603"/>
                    <a:pt x="128" y="793"/>
                    <a:pt x="286" y="793"/>
                  </a:cubicBezTo>
                  <a:cubicBezTo>
                    <a:pt x="444" y="793"/>
                    <a:pt x="571" y="603"/>
                    <a:pt x="571" y="381"/>
                  </a:cubicBezTo>
                  <a:cubicBezTo>
                    <a:pt x="571" y="223"/>
                    <a:pt x="508" y="96"/>
                    <a:pt x="413" y="33"/>
                  </a:cubicBezTo>
                  <a:cubicBezTo>
                    <a:pt x="349" y="1"/>
                    <a:pt x="286" y="1"/>
                    <a:pt x="25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23"/>
            <p:cNvSpPr/>
            <p:nvPr/>
          </p:nvSpPr>
          <p:spPr>
            <a:xfrm>
              <a:off x="5687181" y="2819924"/>
              <a:ext cx="19368" cy="23634"/>
            </a:xfrm>
            <a:custGeom>
              <a:avLst/>
              <a:gdLst/>
              <a:ahLst/>
              <a:cxnLst/>
              <a:rect l="l" t="t" r="r" b="b"/>
              <a:pathLst>
                <a:path w="572" h="698" extrusionOk="0">
                  <a:moveTo>
                    <a:pt x="64" y="1"/>
                  </a:moveTo>
                  <a:cubicBezTo>
                    <a:pt x="33" y="96"/>
                    <a:pt x="1" y="191"/>
                    <a:pt x="1" y="286"/>
                  </a:cubicBezTo>
                  <a:cubicBezTo>
                    <a:pt x="1" y="508"/>
                    <a:pt x="128" y="698"/>
                    <a:pt x="286" y="698"/>
                  </a:cubicBezTo>
                  <a:cubicBezTo>
                    <a:pt x="444" y="698"/>
                    <a:pt x="571" y="508"/>
                    <a:pt x="571" y="286"/>
                  </a:cubicBezTo>
                  <a:cubicBezTo>
                    <a:pt x="571" y="191"/>
                    <a:pt x="539" y="64"/>
                    <a:pt x="476" y="1"/>
                  </a:cubicBezTo>
                  <a:cubicBezTo>
                    <a:pt x="392" y="1"/>
                    <a:pt x="307" y="15"/>
                    <a:pt x="213" y="15"/>
                  </a:cubicBezTo>
                  <a:cubicBezTo>
                    <a:pt x="166" y="15"/>
                    <a:pt x="117" y="11"/>
                    <a:pt x="6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23"/>
            <p:cNvSpPr/>
            <p:nvPr/>
          </p:nvSpPr>
          <p:spPr>
            <a:xfrm>
              <a:off x="5665748" y="2843524"/>
              <a:ext cx="20418" cy="26851"/>
            </a:xfrm>
            <a:custGeom>
              <a:avLst/>
              <a:gdLst/>
              <a:ahLst/>
              <a:cxnLst/>
              <a:rect l="l" t="t" r="r" b="b"/>
              <a:pathLst>
                <a:path w="603" h="793" extrusionOk="0">
                  <a:moveTo>
                    <a:pt x="317" y="1"/>
                  </a:moveTo>
                  <a:cubicBezTo>
                    <a:pt x="127" y="1"/>
                    <a:pt x="1" y="191"/>
                    <a:pt x="1" y="412"/>
                  </a:cubicBezTo>
                  <a:cubicBezTo>
                    <a:pt x="1" y="634"/>
                    <a:pt x="127" y="792"/>
                    <a:pt x="317" y="792"/>
                  </a:cubicBezTo>
                  <a:cubicBezTo>
                    <a:pt x="476" y="792"/>
                    <a:pt x="602" y="634"/>
                    <a:pt x="602" y="412"/>
                  </a:cubicBezTo>
                  <a:cubicBezTo>
                    <a:pt x="602" y="191"/>
                    <a:pt x="476" y="1"/>
                    <a:pt x="31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23"/>
            <p:cNvSpPr/>
            <p:nvPr/>
          </p:nvSpPr>
          <p:spPr>
            <a:xfrm>
              <a:off x="5707565" y="2843524"/>
              <a:ext cx="19334" cy="26851"/>
            </a:xfrm>
            <a:custGeom>
              <a:avLst/>
              <a:gdLst/>
              <a:ahLst/>
              <a:cxnLst/>
              <a:rect l="l" t="t" r="r" b="b"/>
              <a:pathLst>
                <a:path w="571" h="793" extrusionOk="0">
                  <a:moveTo>
                    <a:pt x="286" y="1"/>
                  </a:moveTo>
                  <a:cubicBezTo>
                    <a:pt x="127" y="1"/>
                    <a:pt x="1" y="191"/>
                    <a:pt x="1" y="412"/>
                  </a:cubicBezTo>
                  <a:cubicBezTo>
                    <a:pt x="1" y="634"/>
                    <a:pt x="127" y="792"/>
                    <a:pt x="286" y="792"/>
                  </a:cubicBezTo>
                  <a:cubicBezTo>
                    <a:pt x="444" y="792"/>
                    <a:pt x="571" y="634"/>
                    <a:pt x="571" y="412"/>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23"/>
            <p:cNvSpPr/>
            <p:nvPr/>
          </p:nvSpPr>
          <p:spPr>
            <a:xfrm>
              <a:off x="5645364" y="2870341"/>
              <a:ext cx="19334" cy="27901"/>
            </a:xfrm>
            <a:custGeom>
              <a:avLst/>
              <a:gdLst/>
              <a:ahLst/>
              <a:cxnLst/>
              <a:rect l="l" t="t" r="r" b="b"/>
              <a:pathLst>
                <a:path w="571" h="824" extrusionOk="0">
                  <a:moveTo>
                    <a:pt x="286" y="0"/>
                  </a:moveTo>
                  <a:cubicBezTo>
                    <a:pt x="128" y="0"/>
                    <a:pt x="1" y="190"/>
                    <a:pt x="1" y="412"/>
                  </a:cubicBezTo>
                  <a:cubicBezTo>
                    <a:pt x="1" y="634"/>
                    <a:pt x="128" y="824"/>
                    <a:pt x="286" y="824"/>
                  </a:cubicBezTo>
                  <a:cubicBezTo>
                    <a:pt x="444" y="824"/>
                    <a:pt x="571" y="634"/>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23"/>
            <p:cNvSpPr/>
            <p:nvPr/>
          </p:nvSpPr>
          <p:spPr>
            <a:xfrm>
              <a:off x="5687181" y="2870341"/>
              <a:ext cx="19368" cy="27901"/>
            </a:xfrm>
            <a:custGeom>
              <a:avLst/>
              <a:gdLst/>
              <a:ahLst/>
              <a:cxnLst/>
              <a:rect l="l" t="t" r="r" b="b"/>
              <a:pathLst>
                <a:path w="572" h="824" extrusionOk="0">
                  <a:moveTo>
                    <a:pt x="286" y="0"/>
                  </a:moveTo>
                  <a:cubicBezTo>
                    <a:pt x="128" y="0"/>
                    <a:pt x="1" y="190"/>
                    <a:pt x="1" y="412"/>
                  </a:cubicBezTo>
                  <a:cubicBezTo>
                    <a:pt x="1" y="634"/>
                    <a:pt x="128" y="824"/>
                    <a:pt x="286" y="824"/>
                  </a:cubicBezTo>
                  <a:cubicBezTo>
                    <a:pt x="444" y="824"/>
                    <a:pt x="571" y="634"/>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23"/>
            <p:cNvSpPr/>
            <p:nvPr/>
          </p:nvSpPr>
          <p:spPr>
            <a:xfrm>
              <a:off x="5665748" y="2898208"/>
              <a:ext cx="20418" cy="26851"/>
            </a:xfrm>
            <a:custGeom>
              <a:avLst/>
              <a:gdLst/>
              <a:ahLst/>
              <a:cxnLst/>
              <a:rect l="l" t="t" r="r" b="b"/>
              <a:pathLst>
                <a:path w="603" h="793" extrusionOk="0">
                  <a:moveTo>
                    <a:pt x="317" y="1"/>
                  </a:moveTo>
                  <a:cubicBezTo>
                    <a:pt x="127" y="1"/>
                    <a:pt x="1" y="191"/>
                    <a:pt x="1" y="412"/>
                  </a:cubicBezTo>
                  <a:cubicBezTo>
                    <a:pt x="1" y="634"/>
                    <a:pt x="127" y="792"/>
                    <a:pt x="317" y="792"/>
                  </a:cubicBezTo>
                  <a:cubicBezTo>
                    <a:pt x="476" y="792"/>
                    <a:pt x="602" y="634"/>
                    <a:pt x="602" y="412"/>
                  </a:cubicBezTo>
                  <a:cubicBezTo>
                    <a:pt x="602" y="191"/>
                    <a:pt x="476" y="1"/>
                    <a:pt x="31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23"/>
            <p:cNvSpPr/>
            <p:nvPr/>
          </p:nvSpPr>
          <p:spPr>
            <a:xfrm>
              <a:off x="5707565" y="2898208"/>
              <a:ext cx="19334" cy="26851"/>
            </a:xfrm>
            <a:custGeom>
              <a:avLst/>
              <a:gdLst/>
              <a:ahLst/>
              <a:cxnLst/>
              <a:rect l="l" t="t" r="r" b="b"/>
              <a:pathLst>
                <a:path w="571" h="793" extrusionOk="0">
                  <a:moveTo>
                    <a:pt x="286" y="1"/>
                  </a:moveTo>
                  <a:cubicBezTo>
                    <a:pt x="127" y="1"/>
                    <a:pt x="1" y="191"/>
                    <a:pt x="1" y="412"/>
                  </a:cubicBezTo>
                  <a:cubicBezTo>
                    <a:pt x="1" y="634"/>
                    <a:pt x="127" y="792"/>
                    <a:pt x="286" y="792"/>
                  </a:cubicBezTo>
                  <a:cubicBezTo>
                    <a:pt x="444" y="792"/>
                    <a:pt x="571" y="634"/>
                    <a:pt x="571" y="412"/>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23"/>
            <p:cNvSpPr/>
            <p:nvPr/>
          </p:nvSpPr>
          <p:spPr>
            <a:xfrm>
              <a:off x="5647531" y="2925025"/>
              <a:ext cx="17167" cy="24684"/>
            </a:xfrm>
            <a:custGeom>
              <a:avLst/>
              <a:gdLst/>
              <a:ahLst/>
              <a:cxnLst/>
              <a:rect l="l" t="t" r="r" b="b"/>
              <a:pathLst>
                <a:path w="507" h="729" extrusionOk="0">
                  <a:moveTo>
                    <a:pt x="222" y="0"/>
                  </a:moveTo>
                  <a:cubicBezTo>
                    <a:pt x="127" y="0"/>
                    <a:pt x="32" y="95"/>
                    <a:pt x="0" y="190"/>
                  </a:cubicBezTo>
                  <a:cubicBezTo>
                    <a:pt x="159" y="349"/>
                    <a:pt x="285" y="539"/>
                    <a:pt x="412" y="729"/>
                  </a:cubicBezTo>
                  <a:cubicBezTo>
                    <a:pt x="475" y="634"/>
                    <a:pt x="507" y="539"/>
                    <a:pt x="507" y="412"/>
                  </a:cubicBezTo>
                  <a:cubicBezTo>
                    <a:pt x="507" y="190"/>
                    <a:pt x="380" y="0"/>
                    <a:pt x="22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23"/>
            <p:cNvSpPr/>
            <p:nvPr/>
          </p:nvSpPr>
          <p:spPr>
            <a:xfrm>
              <a:off x="5687181" y="2925025"/>
              <a:ext cx="19368" cy="27901"/>
            </a:xfrm>
            <a:custGeom>
              <a:avLst/>
              <a:gdLst/>
              <a:ahLst/>
              <a:cxnLst/>
              <a:rect l="l" t="t" r="r" b="b"/>
              <a:pathLst>
                <a:path w="572" h="824" extrusionOk="0">
                  <a:moveTo>
                    <a:pt x="286" y="0"/>
                  </a:moveTo>
                  <a:cubicBezTo>
                    <a:pt x="128" y="0"/>
                    <a:pt x="1" y="190"/>
                    <a:pt x="1" y="412"/>
                  </a:cubicBezTo>
                  <a:cubicBezTo>
                    <a:pt x="1" y="634"/>
                    <a:pt x="128" y="824"/>
                    <a:pt x="286" y="824"/>
                  </a:cubicBezTo>
                  <a:cubicBezTo>
                    <a:pt x="444" y="824"/>
                    <a:pt x="571" y="634"/>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23"/>
            <p:cNvSpPr/>
            <p:nvPr/>
          </p:nvSpPr>
          <p:spPr>
            <a:xfrm>
              <a:off x="5667881" y="2952892"/>
              <a:ext cx="18284" cy="27935"/>
            </a:xfrm>
            <a:custGeom>
              <a:avLst/>
              <a:gdLst/>
              <a:ahLst/>
              <a:cxnLst/>
              <a:rect l="l" t="t" r="r" b="b"/>
              <a:pathLst>
                <a:path w="540" h="825" extrusionOk="0">
                  <a:moveTo>
                    <a:pt x="254" y="1"/>
                  </a:moveTo>
                  <a:cubicBezTo>
                    <a:pt x="128" y="1"/>
                    <a:pt x="33" y="96"/>
                    <a:pt x="1" y="223"/>
                  </a:cubicBezTo>
                  <a:cubicBezTo>
                    <a:pt x="64" y="381"/>
                    <a:pt x="128" y="603"/>
                    <a:pt x="128" y="793"/>
                  </a:cubicBezTo>
                  <a:cubicBezTo>
                    <a:pt x="159" y="793"/>
                    <a:pt x="191" y="824"/>
                    <a:pt x="254" y="824"/>
                  </a:cubicBezTo>
                  <a:cubicBezTo>
                    <a:pt x="413" y="824"/>
                    <a:pt x="539" y="634"/>
                    <a:pt x="539" y="413"/>
                  </a:cubicBezTo>
                  <a:cubicBezTo>
                    <a:pt x="539" y="191"/>
                    <a:pt x="413" y="1"/>
                    <a:pt x="25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23"/>
            <p:cNvSpPr/>
            <p:nvPr/>
          </p:nvSpPr>
          <p:spPr>
            <a:xfrm>
              <a:off x="5707565" y="2952892"/>
              <a:ext cx="19334" cy="27935"/>
            </a:xfrm>
            <a:custGeom>
              <a:avLst/>
              <a:gdLst/>
              <a:ahLst/>
              <a:cxnLst/>
              <a:rect l="l" t="t" r="r" b="b"/>
              <a:pathLst>
                <a:path w="571" h="825" extrusionOk="0">
                  <a:moveTo>
                    <a:pt x="286" y="1"/>
                  </a:moveTo>
                  <a:cubicBezTo>
                    <a:pt x="127" y="1"/>
                    <a:pt x="1" y="191"/>
                    <a:pt x="1" y="413"/>
                  </a:cubicBezTo>
                  <a:cubicBezTo>
                    <a:pt x="1" y="634"/>
                    <a:pt x="127" y="824"/>
                    <a:pt x="286" y="824"/>
                  </a:cubicBezTo>
                  <a:cubicBezTo>
                    <a:pt x="444" y="824"/>
                    <a:pt x="571" y="634"/>
                    <a:pt x="571" y="413"/>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23"/>
            <p:cNvSpPr/>
            <p:nvPr/>
          </p:nvSpPr>
          <p:spPr>
            <a:xfrm>
              <a:off x="5687181" y="2980793"/>
              <a:ext cx="19368" cy="26817"/>
            </a:xfrm>
            <a:custGeom>
              <a:avLst/>
              <a:gdLst/>
              <a:ahLst/>
              <a:cxnLst/>
              <a:rect l="l" t="t" r="r" b="b"/>
              <a:pathLst>
                <a:path w="572" h="792" extrusionOk="0">
                  <a:moveTo>
                    <a:pt x="286" y="0"/>
                  </a:moveTo>
                  <a:cubicBezTo>
                    <a:pt x="128" y="0"/>
                    <a:pt x="1" y="159"/>
                    <a:pt x="1" y="380"/>
                  </a:cubicBezTo>
                  <a:cubicBezTo>
                    <a:pt x="1" y="602"/>
                    <a:pt x="128" y="792"/>
                    <a:pt x="286" y="792"/>
                  </a:cubicBezTo>
                  <a:cubicBezTo>
                    <a:pt x="444" y="792"/>
                    <a:pt x="571" y="602"/>
                    <a:pt x="571" y="380"/>
                  </a:cubicBezTo>
                  <a:cubicBezTo>
                    <a:pt x="571"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23"/>
            <p:cNvSpPr/>
            <p:nvPr/>
          </p:nvSpPr>
          <p:spPr>
            <a:xfrm>
              <a:off x="5665748" y="3007576"/>
              <a:ext cx="20418" cy="27935"/>
            </a:xfrm>
            <a:custGeom>
              <a:avLst/>
              <a:gdLst/>
              <a:ahLst/>
              <a:cxnLst/>
              <a:rect l="l" t="t" r="r" b="b"/>
              <a:pathLst>
                <a:path w="603" h="825" extrusionOk="0">
                  <a:moveTo>
                    <a:pt x="317" y="1"/>
                  </a:moveTo>
                  <a:cubicBezTo>
                    <a:pt x="127" y="1"/>
                    <a:pt x="1" y="191"/>
                    <a:pt x="1" y="413"/>
                  </a:cubicBezTo>
                  <a:cubicBezTo>
                    <a:pt x="1" y="634"/>
                    <a:pt x="127" y="824"/>
                    <a:pt x="317" y="824"/>
                  </a:cubicBezTo>
                  <a:cubicBezTo>
                    <a:pt x="476" y="824"/>
                    <a:pt x="602" y="634"/>
                    <a:pt x="602" y="413"/>
                  </a:cubicBezTo>
                  <a:cubicBezTo>
                    <a:pt x="602" y="191"/>
                    <a:pt x="476" y="1"/>
                    <a:pt x="31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23"/>
            <p:cNvSpPr/>
            <p:nvPr/>
          </p:nvSpPr>
          <p:spPr>
            <a:xfrm>
              <a:off x="5707565" y="3007576"/>
              <a:ext cx="19334" cy="27935"/>
            </a:xfrm>
            <a:custGeom>
              <a:avLst/>
              <a:gdLst/>
              <a:ahLst/>
              <a:cxnLst/>
              <a:rect l="l" t="t" r="r" b="b"/>
              <a:pathLst>
                <a:path w="571" h="825" extrusionOk="0">
                  <a:moveTo>
                    <a:pt x="286" y="1"/>
                  </a:moveTo>
                  <a:cubicBezTo>
                    <a:pt x="127" y="1"/>
                    <a:pt x="1" y="191"/>
                    <a:pt x="1" y="413"/>
                  </a:cubicBezTo>
                  <a:cubicBezTo>
                    <a:pt x="1" y="634"/>
                    <a:pt x="127" y="824"/>
                    <a:pt x="286" y="824"/>
                  </a:cubicBezTo>
                  <a:cubicBezTo>
                    <a:pt x="444" y="824"/>
                    <a:pt x="571" y="634"/>
                    <a:pt x="571" y="413"/>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23"/>
            <p:cNvSpPr/>
            <p:nvPr/>
          </p:nvSpPr>
          <p:spPr>
            <a:xfrm>
              <a:off x="5645364" y="3035477"/>
              <a:ext cx="19334" cy="26851"/>
            </a:xfrm>
            <a:custGeom>
              <a:avLst/>
              <a:gdLst/>
              <a:ahLst/>
              <a:cxnLst/>
              <a:rect l="l" t="t" r="r" b="b"/>
              <a:pathLst>
                <a:path w="571" h="793" extrusionOk="0">
                  <a:moveTo>
                    <a:pt x="286" y="0"/>
                  </a:moveTo>
                  <a:cubicBezTo>
                    <a:pt x="128" y="0"/>
                    <a:pt x="1" y="159"/>
                    <a:pt x="1" y="380"/>
                  </a:cubicBezTo>
                  <a:cubicBezTo>
                    <a:pt x="1" y="634"/>
                    <a:pt x="128" y="792"/>
                    <a:pt x="286" y="792"/>
                  </a:cubicBezTo>
                  <a:cubicBezTo>
                    <a:pt x="444" y="792"/>
                    <a:pt x="571" y="602"/>
                    <a:pt x="571" y="380"/>
                  </a:cubicBezTo>
                  <a:cubicBezTo>
                    <a:pt x="571"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23"/>
            <p:cNvSpPr/>
            <p:nvPr/>
          </p:nvSpPr>
          <p:spPr>
            <a:xfrm>
              <a:off x="5687181" y="3035477"/>
              <a:ext cx="19368" cy="26851"/>
            </a:xfrm>
            <a:custGeom>
              <a:avLst/>
              <a:gdLst/>
              <a:ahLst/>
              <a:cxnLst/>
              <a:rect l="l" t="t" r="r" b="b"/>
              <a:pathLst>
                <a:path w="572" h="793" extrusionOk="0">
                  <a:moveTo>
                    <a:pt x="286" y="0"/>
                  </a:moveTo>
                  <a:cubicBezTo>
                    <a:pt x="128" y="0"/>
                    <a:pt x="1" y="159"/>
                    <a:pt x="1" y="380"/>
                  </a:cubicBezTo>
                  <a:cubicBezTo>
                    <a:pt x="1" y="602"/>
                    <a:pt x="128" y="792"/>
                    <a:pt x="286" y="792"/>
                  </a:cubicBezTo>
                  <a:cubicBezTo>
                    <a:pt x="444" y="792"/>
                    <a:pt x="571" y="602"/>
                    <a:pt x="571" y="380"/>
                  </a:cubicBezTo>
                  <a:cubicBezTo>
                    <a:pt x="571"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23"/>
            <p:cNvSpPr/>
            <p:nvPr/>
          </p:nvSpPr>
          <p:spPr>
            <a:xfrm>
              <a:off x="5665748" y="3062294"/>
              <a:ext cx="20418" cy="27901"/>
            </a:xfrm>
            <a:custGeom>
              <a:avLst/>
              <a:gdLst/>
              <a:ahLst/>
              <a:cxnLst/>
              <a:rect l="l" t="t" r="r" b="b"/>
              <a:pathLst>
                <a:path w="603" h="824" extrusionOk="0">
                  <a:moveTo>
                    <a:pt x="317" y="0"/>
                  </a:moveTo>
                  <a:cubicBezTo>
                    <a:pt x="127" y="0"/>
                    <a:pt x="1" y="190"/>
                    <a:pt x="1" y="412"/>
                  </a:cubicBezTo>
                  <a:cubicBezTo>
                    <a:pt x="1" y="633"/>
                    <a:pt x="127" y="823"/>
                    <a:pt x="317" y="823"/>
                  </a:cubicBezTo>
                  <a:cubicBezTo>
                    <a:pt x="476" y="823"/>
                    <a:pt x="602" y="633"/>
                    <a:pt x="602" y="412"/>
                  </a:cubicBezTo>
                  <a:cubicBezTo>
                    <a:pt x="602" y="190"/>
                    <a:pt x="476" y="0"/>
                    <a:pt x="31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23"/>
            <p:cNvSpPr/>
            <p:nvPr/>
          </p:nvSpPr>
          <p:spPr>
            <a:xfrm>
              <a:off x="5707565" y="3062294"/>
              <a:ext cx="19334" cy="27901"/>
            </a:xfrm>
            <a:custGeom>
              <a:avLst/>
              <a:gdLst/>
              <a:ahLst/>
              <a:cxnLst/>
              <a:rect l="l" t="t" r="r" b="b"/>
              <a:pathLst>
                <a:path w="571" h="824" extrusionOk="0">
                  <a:moveTo>
                    <a:pt x="286" y="0"/>
                  </a:moveTo>
                  <a:cubicBezTo>
                    <a:pt x="127" y="0"/>
                    <a:pt x="1" y="190"/>
                    <a:pt x="1" y="412"/>
                  </a:cubicBezTo>
                  <a:cubicBezTo>
                    <a:pt x="1" y="633"/>
                    <a:pt x="127" y="823"/>
                    <a:pt x="286" y="823"/>
                  </a:cubicBezTo>
                  <a:cubicBezTo>
                    <a:pt x="444" y="823"/>
                    <a:pt x="571" y="633"/>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23"/>
            <p:cNvSpPr/>
            <p:nvPr/>
          </p:nvSpPr>
          <p:spPr>
            <a:xfrm>
              <a:off x="5645364" y="3090160"/>
              <a:ext cx="19334" cy="26851"/>
            </a:xfrm>
            <a:custGeom>
              <a:avLst/>
              <a:gdLst/>
              <a:ahLst/>
              <a:cxnLst/>
              <a:rect l="l" t="t" r="r" b="b"/>
              <a:pathLst>
                <a:path w="571" h="793" extrusionOk="0">
                  <a:moveTo>
                    <a:pt x="286" y="0"/>
                  </a:moveTo>
                  <a:cubicBezTo>
                    <a:pt x="128" y="0"/>
                    <a:pt x="1" y="159"/>
                    <a:pt x="1" y="380"/>
                  </a:cubicBezTo>
                  <a:cubicBezTo>
                    <a:pt x="1" y="634"/>
                    <a:pt x="128" y="792"/>
                    <a:pt x="286" y="792"/>
                  </a:cubicBezTo>
                  <a:cubicBezTo>
                    <a:pt x="444" y="792"/>
                    <a:pt x="571" y="602"/>
                    <a:pt x="571" y="380"/>
                  </a:cubicBezTo>
                  <a:cubicBezTo>
                    <a:pt x="571"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23"/>
            <p:cNvSpPr/>
            <p:nvPr/>
          </p:nvSpPr>
          <p:spPr>
            <a:xfrm>
              <a:off x="5687181" y="3090160"/>
              <a:ext cx="19368" cy="26851"/>
            </a:xfrm>
            <a:custGeom>
              <a:avLst/>
              <a:gdLst/>
              <a:ahLst/>
              <a:cxnLst/>
              <a:rect l="l" t="t" r="r" b="b"/>
              <a:pathLst>
                <a:path w="572" h="793" extrusionOk="0">
                  <a:moveTo>
                    <a:pt x="286" y="0"/>
                  </a:moveTo>
                  <a:cubicBezTo>
                    <a:pt x="128" y="0"/>
                    <a:pt x="1" y="159"/>
                    <a:pt x="1" y="380"/>
                  </a:cubicBezTo>
                  <a:cubicBezTo>
                    <a:pt x="1" y="602"/>
                    <a:pt x="128" y="792"/>
                    <a:pt x="286" y="792"/>
                  </a:cubicBezTo>
                  <a:cubicBezTo>
                    <a:pt x="444" y="792"/>
                    <a:pt x="571" y="602"/>
                    <a:pt x="571" y="380"/>
                  </a:cubicBezTo>
                  <a:cubicBezTo>
                    <a:pt x="571"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23"/>
            <p:cNvSpPr/>
            <p:nvPr/>
          </p:nvSpPr>
          <p:spPr>
            <a:xfrm>
              <a:off x="5665748" y="3116978"/>
              <a:ext cx="20418" cy="23600"/>
            </a:xfrm>
            <a:custGeom>
              <a:avLst/>
              <a:gdLst/>
              <a:ahLst/>
              <a:cxnLst/>
              <a:rect l="l" t="t" r="r" b="b"/>
              <a:pathLst>
                <a:path w="603" h="697" extrusionOk="0">
                  <a:moveTo>
                    <a:pt x="317" y="0"/>
                  </a:moveTo>
                  <a:cubicBezTo>
                    <a:pt x="127" y="0"/>
                    <a:pt x="1" y="190"/>
                    <a:pt x="1" y="412"/>
                  </a:cubicBezTo>
                  <a:cubicBezTo>
                    <a:pt x="1" y="539"/>
                    <a:pt x="32" y="634"/>
                    <a:pt x="96" y="697"/>
                  </a:cubicBezTo>
                  <a:cubicBezTo>
                    <a:pt x="222" y="697"/>
                    <a:pt x="381" y="665"/>
                    <a:pt x="539" y="665"/>
                  </a:cubicBezTo>
                  <a:cubicBezTo>
                    <a:pt x="571" y="602"/>
                    <a:pt x="602" y="507"/>
                    <a:pt x="602" y="412"/>
                  </a:cubicBezTo>
                  <a:cubicBezTo>
                    <a:pt x="602" y="190"/>
                    <a:pt x="476" y="0"/>
                    <a:pt x="31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23"/>
            <p:cNvSpPr/>
            <p:nvPr/>
          </p:nvSpPr>
          <p:spPr>
            <a:xfrm>
              <a:off x="5707565" y="3116978"/>
              <a:ext cx="20418" cy="25767"/>
            </a:xfrm>
            <a:custGeom>
              <a:avLst/>
              <a:gdLst/>
              <a:ahLst/>
              <a:cxnLst/>
              <a:rect l="l" t="t" r="r" b="b"/>
              <a:pathLst>
                <a:path w="603" h="761" extrusionOk="0">
                  <a:moveTo>
                    <a:pt x="286" y="0"/>
                  </a:moveTo>
                  <a:cubicBezTo>
                    <a:pt x="127" y="0"/>
                    <a:pt x="1" y="190"/>
                    <a:pt x="1" y="412"/>
                  </a:cubicBezTo>
                  <a:cubicBezTo>
                    <a:pt x="1" y="539"/>
                    <a:pt x="32" y="634"/>
                    <a:pt x="96" y="697"/>
                  </a:cubicBezTo>
                  <a:cubicBezTo>
                    <a:pt x="222" y="729"/>
                    <a:pt x="317" y="729"/>
                    <a:pt x="444" y="760"/>
                  </a:cubicBezTo>
                  <a:cubicBezTo>
                    <a:pt x="539" y="697"/>
                    <a:pt x="602" y="570"/>
                    <a:pt x="602"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23"/>
            <p:cNvSpPr/>
            <p:nvPr/>
          </p:nvSpPr>
          <p:spPr>
            <a:xfrm>
              <a:off x="5632497" y="2812441"/>
              <a:ext cx="8634" cy="3251"/>
            </a:xfrm>
            <a:custGeom>
              <a:avLst/>
              <a:gdLst/>
              <a:ahLst/>
              <a:cxnLst/>
              <a:rect l="l" t="t" r="r" b="b"/>
              <a:pathLst>
                <a:path w="255" h="96" extrusionOk="0">
                  <a:moveTo>
                    <a:pt x="159" y="0"/>
                  </a:moveTo>
                  <a:cubicBezTo>
                    <a:pt x="96" y="0"/>
                    <a:pt x="33" y="32"/>
                    <a:pt x="1" y="64"/>
                  </a:cubicBezTo>
                  <a:cubicBezTo>
                    <a:pt x="33" y="95"/>
                    <a:pt x="64" y="95"/>
                    <a:pt x="96" y="95"/>
                  </a:cubicBezTo>
                  <a:cubicBezTo>
                    <a:pt x="159" y="95"/>
                    <a:pt x="223" y="64"/>
                    <a:pt x="254" y="32"/>
                  </a:cubicBezTo>
                  <a:cubicBezTo>
                    <a:pt x="191" y="0"/>
                    <a:pt x="159" y="0"/>
                    <a:pt x="15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23"/>
            <p:cNvSpPr/>
            <p:nvPr/>
          </p:nvSpPr>
          <p:spPr>
            <a:xfrm>
              <a:off x="5622847" y="2836007"/>
              <a:ext cx="1117" cy="1117"/>
            </a:xfrm>
            <a:custGeom>
              <a:avLst/>
              <a:gdLst/>
              <a:ahLst/>
              <a:cxnLst/>
              <a:rect l="l" t="t" r="r" b="b"/>
              <a:pathLst>
                <a:path w="33" h="33" extrusionOk="0">
                  <a:moveTo>
                    <a:pt x="1" y="33"/>
                  </a:moveTo>
                  <a:cubicBezTo>
                    <a:pt x="1" y="33"/>
                    <a:pt x="33" y="1"/>
                    <a:pt x="33"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23"/>
            <p:cNvSpPr/>
            <p:nvPr/>
          </p:nvSpPr>
          <p:spPr>
            <a:xfrm>
              <a:off x="5626064" y="2843524"/>
              <a:ext cx="19334" cy="26851"/>
            </a:xfrm>
            <a:custGeom>
              <a:avLst/>
              <a:gdLst/>
              <a:ahLst/>
              <a:cxnLst/>
              <a:rect l="l" t="t" r="r" b="b"/>
              <a:pathLst>
                <a:path w="571" h="793" extrusionOk="0">
                  <a:moveTo>
                    <a:pt x="286" y="1"/>
                  </a:moveTo>
                  <a:cubicBezTo>
                    <a:pt x="128" y="1"/>
                    <a:pt x="1" y="191"/>
                    <a:pt x="1" y="412"/>
                  </a:cubicBezTo>
                  <a:cubicBezTo>
                    <a:pt x="1" y="634"/>
                    <a:pt x="128" y="792"/>
                    <a:pt x="286" y="792"/>
                  </a:cubicBezTo>
                  <a:cubicBezTo>
                    <a:pt x="444" y="792"/>
                    <a:pt x="571" y="634"/>
                    <a:pt x="571" y="412"/>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23"/>
            <p:cNvSpPr/>
            <p:nvPr/>
          </p:nvSpPr>
          <p:spPr>
            <a:xfrm>
              <a:off x="5604631" y="2870341"/>
              <a:ext cx="20418" cy="27901"/>
            </a:xfrm>
            <a:custGeom>
              <a:avLst/>
              <a:gdLst/>
              <a:ahLst/>
              <a:cxnLst/>
              <a:rect l="l" t="t" r="r" b="b"/>
              <a:pathLst>
                <a:path w="603" h="824" extrusionOk="0">
                  <a:moveTo>
                    <a:pt x="317" y="0"/>
                  </a:moveTo>
                  <a:cubicBezTo>
                    <a:pt x="127" y="0"/>
                    <a:pt x="0" y="190"/>
                    <a:pt x="0" y="412"/>
                  </a:cubicBezTo>
                  <a:cubicBezTo>
                    <a:pt x="0" y="634"/>
                    <a:pt x="159" y="824"/>
                    <a:pt x="317" y="824"/>
                  </a:cubicBezTo>
                  <a:cubicBezTo>
                    <a:pt x="475" y="824"/>
                    <a:pt x="602" y="634"/>
                    <a:pt x="602" y="412"/>
                  </a:cubicBezTo>
                  <a:cubicBezTo>
                    <a:pt x="602" y="190"/>
                    <a:pt x="475" y="0"/>
                    <a:pt x="31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23"/>
            <p:cNvSpPr/>
            <p:nvPr/>
          </p:nvSpPr>
          <p:spPr>
            <a:xfrm>
              <a:off x="5626064" y="2898208"/>
              <a:ext cx="19334" cy="25767"/>
            </a:xfrm>
            <a:custGeom>
              <a:avLst/>
              <a:gdLst/>
              <a:ahLst/>
              <a:cxnLst/>
              <a:rect l="l" t="t" r="r" b="b"/>
              <a:pathLst>
                <a:path w="571" h="761" extrusionOk="0">
                  <a:moveTo>
                    <a:pt x="286" y="1"/>
                  </a:moveTo>
                  <a:cubicBezTo>
                    <a:pt x="128" y="1"/>
                    <a:pt x="1" y="191"/>
                    <a:pt x="1" y="412"/>
                  </a:cubicBezTo>
                  <a:cubicBezTo>
                    <a:pt x="1" y="412"/>
                    <a:pt x="1" y="444"/>
                    <a:pt x="1" y="444"/>
                  </a:cubicBezTo>
                  <a:cubicBezTo>
                    <a:pt x="128" y="539"/>
                    <a:pt x="254" y="666"/>
                    <a:pt x="381" y="761"/>
                  </a:cubicBezTo>
                  <a:cubicBezTo>
                    <a:pt x="508" y="697"/>
                    <a:pt x="571" y="571"/>
                    <a:pt x="571" y="412"/>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23"/>
            <p:cNvSpPr/>
            <p:nvPr/>
          </p:nvSpPr>
          <p:spPr>
            <a:xfrm>
              <a:off x="5607847" y="3047260"/>
              <a:ext cx="17201" cy="15068"/>
            </a:xfrm>
            <a:custGeom>
              <a:avLst/>
              <a:gdLst/>
              <a:ahLst/>
              <a:cxnLst/>
              <a:rect l="l" t="t" r="r" b="b"/>
              <a:pathLst>
                <a:path w="508" h="445" extrusionOk="0">
                  <a:moveTo>
                    <a:pt x="507" y="1"/>
                  </a:moveTo>
                  <a:cubicBezTo>
                    <a:pt x="285" y="159"/>
                    <a:pt x="127" y="254"/>
                    <a:pt x="0" y="317"/>
                  </a:cubicBezTo>
                  <a:cubicBezTo>
                    <a:pt x="64" y="412"/>
                    <a:pt x="127" y="444"/>
                    <a:pt x="222" y="444"/>
                  </a:cubicBezTo>
                  <a:cubicBezTo>
                    <a:pt x="380" y="444"/>
                    <a:pt x="507" y="254"/>
                    <a:pt x="507" y="32"/>
                  </a:cubicBezTo>
                  <a:cubicBezTo>
                    <a:pt x="507" y="32"/>
                    <a:pt x="507" y="1"/>
                    <a:pt x="50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23"/>
            <p:cNvSpPr/>
            <p:nvPr/>
          </p:nvSpPr>
          <p:spPr>
            <a:xfrm>
              <a:off x="5600330" y="3065510"/>
              <a:ext cx="3251" cy="10734"/>
            </a:xfrm>
            <a:custGeom>
              <a:avLst/>
              <a:gdLst/>
              <a:ahLst/>
              <a:cxnLst/>
              <a:rect l="l" t="t" r="r" b="b"/>
              <a:pathLst>
                <a:path w="96" h="317" extrusionOk="0">
                  <a:moveTo>
                    <a:pt x="1" y="0"/>
                  </a:moveTo>
                  <a:cubicBezTo>
                    <a:pt x="1" y="32"/>
                    <a:pt x="1" y="32"/>
                    <a:pt x="1" y="63"/>
                  </a:cubicBezTo>
                  <a:lnTo>
                    <a:pt x="96" y="317"/>
                  </a:lnTo>
                  <a:cubicBezTo>
                    <a:pt x="96" y="190"/>
                    <a:pt x="64" y="63"/>
                    <a:pt x="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23"/>
            <p:cNvSpPr/>
            <p:nvPr/>
          </p:nvSpPr>
          <p:spPr>
            <a:xfrm>
              <a:off x="5626064" y="3062294"/>
              <a:ext cx="19334" cy="27901"/>
            </a:xfrm>
            <a:custGeom>
              <a:avLst/>
              <a:gdLst/>
              <a:ahLst/>
              <a:cxnLst/>
              <a:rect l="l" t="t" r="r" b="b"/>
              <a:pathLst>
                <a:path w="571" h="824" extrusionOk="0">
                  <a:moveTo>
                    <a:pt x="286" y="0"/>
                  </a:moveTo>
                  <a:cubicBezTo>
                    <a:pt x="128" y="0"/>
                    <a:pt x="1" y="190"/>
                    <a:pt x="1" y="412"/>
                  </a:cubicBezTo>
                  <a:cubicBezTo>
                    <a:pt x="1" y="633"/>
                    <a:pt x="128" y="823"/>
                    <a:pt x="286" y="823"/>
                  </a:cubicBezTo>
                  <a:cubicBezTo>
                    <a:pt x="444" y="823"/>
                    <a:pt x="571" y="633"/>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23"/>
            <p:cNvSpPr/>
            <p:nvPr/>
          </p:nvSpPr>
          <p:spPr>
            <a:xfrm>
              <a:off x="5609980" y="3090160"/>
              <a:ext cx="15068" cy="25767"/>
            </a:xfrm>
            <a:custGeom>
              <a:avLst/>
              <a:gdLst/>
              <a:ahLst/>
              <a:cxnLst/>
              <a:rect l="l" t="t" r="r" b="b"/>
              <a:pathLst>
                <a:path w="445" h="761" extrusionOk="0">
                  <a:moveTo>
                    <a:pt x="159" y="0"/>
                  </a:moveTo>
                  <a:cubicBezTo>
                    <a:pt x="96" y="0"/>
                    <a:pt x="32" y="0"/>
                    <a:pt x="1" y="32"/>
                  </a:cubicBezTo>
                  <a:lnTo>
                    <a:pt x="286" y="761"/>
                  </a:lnTo>
                  <a:cubicBezTo>
                    <a:pt x="381" y="666"/>
                    <a:pt x="444" y="539"/>
                    <a:pt x="444" y="412"/>
                  </a:cubicBezTo>
                  <a:cubicBezTo>
                    <a:pt x="444" y="159"/>
                    <a:pt x="317" y="0"/>
                    <a:pt x="15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23"/>
            <p:cNvSpPr/>
            <p:nvPr/>
          </p:nvSpPr>
          <p:spPr>
            <a:xfrm>
              <a:off x="5626064" y="3116978"/>
              <a:ext cx="19334" cy="27901"/>
            </a:xfrm>
            <a:custGeom>
              <a:avLst/>
              <a:gdLst/>
              <a:ahLst/>
              <a:cxnLst/>
              <a:rect l="l" t="t" r="r" b="b"/>
              <a:pathLst>
                <a:path w="571" h="824" extrusionOk="0">
                  <a:moveTo>
                    <a:pt x="286" y="0"/>
                  </a:moveTo>
                  <a:cubicBezTo>
                    <a:pt x="128" y="0"/>
                    <a:pt x="1" y="190"/>
                    <a:pt x="1" y="380"/>
                  </a:cubicBezTo>
                  <a:lnTo>
                    <a:pt x="159" y="760"/>
                  </a:lnTo>
                  <a:cubicBezTo>
                    <a:pt x="191" y="792"/>
                    <a:pt x="223" y="824"/>
                    <a:pt x="286" y="824"/>
                  </a:cubicBezTo>
                  <a:cubicBezTo>
                    <a:pt x="444" y="824"/>
                    <a:pt x="571" y="634"/>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23"/>
            <p:cNvSpPr/>
            <p:nvPr/>
          </p:nvSpPr>
          <p:spPr>
            <a:xfrm>
              <a:off x="6055002" y="2760974"/>
              <a:ext cx="19334" cy="27901"/>
            </a:xfrm>
            <a:custGeom>
              <a:avLst/>
              <a:gdLst/>
              <a:ahLst/>
              <a:cxnLst/>
              <a:rect l="l" t="t" r="r" b="b"/>
              <a:pathLst>
                <a:path w="571" h="824" extrusionOk="0">
                  <a:moveTo>
                    <a:pt x="285" y="0"/>
                  </a:moveTo>
                  <a:cubicBezTo>
                    <a:pt x="127" y="0"/>
                    <a:pt x="0" y="190"/>
                    <a:pt x="0" y="412"/>
                  </a:cubicBezTo>
                  <a:cubicBezTo>
                    <a:pt x="0" y="633"/>
                    <a:pt x="127" y="823"/>
                    <a:pt x="285" y="823"/>
                  </a:cubicBezTo>
                  <a:cubicBezTo>
                    <a:pt x="444" y="823"/>
                    <a:pt x="571" y="633"/>
                    <a:pt x="571" y="412"/>
                  </a:cubicBezTo>
                  <a:cubicBezTo>
                    <a:pt x="571"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23"/>
            <p:cNvSpPr/>
            <p:nvPr/>
          </p:nvSpPr>
          <p:spPr>
            <a:xfrm>
              <a:off x="6075386" y="2788840"/>
              <a:ext cx="19334" cy="26851"/>
            </a:xfrm>
            <a:custGeom>
              <a:avLst/>
              <a:gdLst/>
              <a:ahLst/>
              <a:cxnLst/>
              <a:rect l="l" t="t" r="r" b="b"/>
              <a:pathLst>
                <a:path w="571" h="793" extrusionOk="0">
                  <a:moveTo>
                    <a:pt x="254" y="0"/>
                  </a:moveTo>
                  <a:cubicBezTo>
                    <a:pt x="127" y="32"/>
                    <a:pt x="0" y="191"/>
                    <a:pt x="0" y="412"/>
                  </a:cubicBezTo>
                  <a:cubicBezTo>
                    <a:pt x="0" y="634"/>
                    <a:pt x="159" y="792"/>
                    <a:pt x="317" y="792"/>
                  </a:cubicBezTo>
                  <a:cubicBezTo>
                    <a:pt x="444" y="792"/>
                    <a:pt x="539" y="666"/>
                    <a:pt x="570" y="507"/>
                  </a:cubicBezTo>
                  <a:cubicBezTo>
                    <a:pt x="570" y="507"/>
                    <a:pt x="539" y="476"/>
                    <a:pt x="539" y="476"/>
                  </a:cubicBezTo>
                  <a:cubicBezTo>
                    <a:pt x="412" y="349"/>
                    <a:pt x="317" y="191"/>
                    <a:pt x="25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23"/>
            <p:cNvSpPr/>
            <p:nvPr/>
          </p:nvSpPr>
          <p:spPr>
            <a:xfrm>
              <a:off x="6055002" y="2815657"/>
              <a:ext cx="19334" cy="27901"/>
            </a:xfrm>
            <a:custGeom>
              <a:avLst/>
              <a:gdLst/>
              <a:ahLst/>
              <a:cxnLst/>
              <a:rect l="l" t="t" r="r" b="b"/>
              <a:pathLst>
                <a:path w="571" h="824" extrusionOk="0">
                  <a:moveTo>
                    <a:pt x="285" y="0"/>
                  </a:moveTo>
                  <a:cubicBezTo>
                    <a:pt x="127" y="0"/>
                    <a:pt x="0" y="190"/>
                    <a:pt x="0" y="412"/>
                  </a:cubicBezTo>
                  <a:cubicBezTo>
                    <a:pt x="0" y="634"/>
                    <a:pt x="127" y="824"/>
                    <a:pt x="285" y="824"/>
                  </a:cubicBezTo>
                  <a:cubicBezTo>
                    <a:pt x="444" y="824"/>
                    <a:pt x="571" y="634"/>
                    <a:pt x="571" y="412"/>
                  </a:cubicBezTo>
                  <a:cubicBezTo>
                    <a:pt x="571"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23"/>
            <p:cNvSpPr/>
            <p:nvPr/>
          </p:nvSpPr>
          <p:spPr>
            <a:xfrm>
              <a:off x="6096820" y="2815657"/>
              <a:ext cx="19334" cy="27901"/>
            </a:xfrm>
            <a:custGeom>
              <a:avLst/>
              <a:gdLst/>
              <a:ahLst/>
              <a:cxnLst/>
              <a:rect l="l" t="t" r="r" b="b"/>
              <a:pathLst>
                <a:path w="571" h="824" extrusionOk="0">
                  <a:moveTo>
                    <a:pt x="286" y="0"/>
                  </a:moveTo>
                  <a:cubicBezTo>
                    <a:pt x="127" y="0"/>
                    <a:pt x="1" y="190"/>
                    <a:pt x="1" y="412"/>
                  </a:cubicBezTo>
                  <a:cubicBezTo>
                    <a:pt x="1" y="634"/>
                    <a:pt x="127" y="824"/>
                    <a:pt x="286" y="824"/>
                  </a:cubicBezTo>
                  <a:cubicBezTo>
                    <a:pt x="444" y="824"/>
                    <a:pt x="571" y="634"/>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23"/>
            <p:cNvSpPr/>
            <p:nvPr/>
          </p:nvSpPr>
          <p:spPr>
            <a:xfrm>
              <a:off x="6076436" y="2843524"/>
              <a:ext cx="19334" cy="26851"/>
            </a:xfrm>
            <a:custGeom>
              <a:avLst/>
              <a:gdLst/>
              <a:ahLst/>
              <a:cxnLst/>
              <a:rect l="l" t="t" r="r" b="b"/>
              <a:pathLst>
                <a:path w="571" h="793" extrusionOk="0">
                  <a:moveTo>
                    <a:pt x="286" y="1"/>
                  </a:moveTo>
                  <a:cubicBezTo>
                    <a:pt x="128" y="1"/>
                    <a:pt x="1" y="191"/>
                    <a:pt x="1" y="412"/>
                  </a:cubicBezTo>
                  <a:cubicBezTo>
                    <a:pt x="1" y="634"/>
                    <a:pt x="128" y="792"/>
                    <a:pt x="286" y="792"/>
                  </a:cubicBezTo>
                  <a:cubicBezTo>
                    <a:pt x="444" y="792"/>
                    <a:pt x="571" y="634"/>
                    <a:pt x="571" y="412"/>
                  </a:cubicBezTo>
                  <a:cubicBezTo>
                    <a:pt x="571"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23"/>
            <p:cNvSpPr/>
            <p:nvPr/>
          </p:nvSpPr>
          <p:spPr>
            <a:xfrm>
              <a:off x="6117203" y="2843524"/>
              <a:ext cx="20384" cy="26851"/>
            </a:xfrm>
            <a:custGeom>
              <a:avLst/>
              <a:gdLst/>
              <a:ahLst/>
              <a:cxnLst/>
              <a:rect l="l" t="t" r="r" b="b"/>
              <a:pathLst>
                <a:path w="602" h="793" extrusionOk="0">
                  <a:moveTo>
                    <a:pt x="285" y="1"/>
                  </a:moveTo>
                  <a:cubicBezTo>
                    <a:pt x="127" y="1"/>
                    <a:pt x="0" y="191"/>
                    <a:pt x="0" y="412"/>
                  </a:cubicBezTo>
                  <a:cubicBezTo>
                    <a:pt x="0" y="634"/>
                    <a:pt x="127" y="792"/>
                    <a:pt x="285" y="792"/>
                  </a:cubicBezTo>
                  <a:cubicBezTo>
                    <a:pt x="444" y="792"/>
                    <a:pt x="570" y="634"/>
                    <a:pt x="570" y="412"/>
                  </a:cubicBezTo>
                  <a:cubicBezTo>
                    <a:pt x="602"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23"/>
            <p:cNvSpPr/>
            <p:nvPr/>
          </p:nvSpPr>
          <p:spPr>
            <a:xfrm>
              <a:off x="6096820" y="2870341"/>
              <a:ext cx="19334" cy="27901"/>
            </a:xfrm>
            <a:custGeom>
              <a:avLst/>
              <a:gdLst/>
              <a:ahLst/>
              <a:cxnLst/>
              <a:rect l="l" t="t" r="r" b="b"/>
              <a:pathLst>
                <a:path w="571" h="824" extrusionOk="0">
                  <a:moveTo>
                    <a:pt x="286" y="0"/>
                  </a:moveTo>
                  <a:cubicBezTo>
                    <a:pt x="127" y="0"/>
                    <a:pt x="1" y="190"/>
                    <a:pt x="1" y="412"/>
                  </a:cubicBezTo>
                  <a:cubicBezTo>
                    <a:pt x="1" y="634"/>
                    <a:pt x="127" y="824"/>
                    <a:pt x="286" y="824"/>
                  </a:cubicBezTo>
                  <a:cubicBezTo>
                    <a:pt x="444" y="824"/>
                    <a:pt x="571" y="634"/>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23"/>
            <p:cNvSpPr/>
            <p:nvPr/>
          </p:nvSpPr>
          <p:spPr>
            <a:xfrm>
              <a:off x="6088253" y="2899292"/>
              <a:ext cx="7517" cy="15034"/>
            </a:xfrm>
            <a:custGeom>
              <a:avLst/>
              <a:gdLst/>
              <a:ahLst/>
              <a:cxnLst/>
              <a:rect l="l" t="t" r="r" b="b"/>
              <a:pathLst>
                <a:path w="222" h="444" extrusionOk="0">
                  <a:moveTo>
                    <a:pt x="0" y="0"/>
                  </a:moveTo>
                  <a:lnTo>
                    <a:pt x="0" y="0"/>
                  </a:lnTo>
                  <a:cubicBezTo>
                    <a:pt x="95" y="127"/>
                    <a:pt x="159" y="285"/>
                    <a:pt x="222" y="444"/>
                  </a:cubicBezTo>
                  <a:cubicBezTo>
                    <a:pt x="222" y="444"/>
                    <a:pt x="222" y="412"/>
                    <a:pt x="222" y="380"/>
                  </a:cubicBezTo>
                  <a:cubicBezTo>
                    <a:pt x="222" y="190"/>
                    <a:pt x="127" y="32"/>
                    <a:pt x="0"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23"/>
            <p:cNvSpPr/>
            <p:nvPr/>
          </p:nvSpPr>
          <p:spPr>
            <a:xfrm>
              <a:off x="6117203" y="2898208"/>
              <a:ext cx="19334" cy="26851"/>
            </a:xfrm>
            <a:custGeom>
              <a:avLst/>
              <a:gdLst/>
              <a:ahLst/>
              <a:cxnLst/>
              <a:rect l="l" t="t" r="r" b="b"/>
              <a:pathLst>
                <a:path w="571" h="793" extrusionOk="0">
                  <a:moveTo>
                    <a:pt x="285" y="1"/>
                  </a:moveTo>
                  <a:cubicBezTo>
                    <a:pt x="127" y="1"/>
                    <a:pt x="0" y="191"/>
                    <a:pt x="0" y="412"/>
                  </a:cubicBezTo>
                  <a:cubicBezTo>
                    <a:pt x="0" y="634"/>
                    <a:pt x="127" y="792"/>
                    <a:pt x="285" y="792"/>
                  </a:cubicBezTo>
                  <a:cubicBezTo>
                    <a:pt x="444" y="792"/>
                    <a:pt x="570" y="634"/>
                    <a:pt x="570" y="412"/>
                  </a:cubicBezTo>
                  <a:cubicBezTo>
                    <a:pt x="570"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23"/>
            <p:cNvSpPr/>
            <p:nvPr/>
          </p:nvSpPr>
          <p:spPr>
            <a:xfrm>
              <a:off x="6100036" y="2925025"/>
              <a:ext cx="16117" cy="27901"/>
            </a:xfrm>
            <a:custGeom>
              <a:avLst/>
              <a:gdLst/>
              <a:ahLst/>
              <a:cxnLst/>
              <a:rect l="l" t="t" r="r" b="b"/>
              <a:pathLst>
                <a:path w="476" h="824" extrusionOk="0">
                  <a:moveTo>
                    <a:pt x="191" y="0"/>
                  </a:moveTo>
                  <a:cubicBezTo>
                    <a:pt x="127" y="0"/>
                    <a:pt x="32" y="64"/>
                    <a:pt x="1" y="127"/>
                  </a:cubicBezTo>
                  <a:cubicBezTo>
                    <a:pt x="64" y="349"/>
                    <a:pt x="96" y="570"/>
                    <a:pt x="127" y="824"/>
                  </a:cubicBezTo>
                  <a:lnTo>
                    <a:pt x="191" y="824"/>
                  </a:lnTo>
                  <a:cubicBezTo>
                    <a:pt x="349" y="824"/>
                    <a:pt x="476" y="634"/>
                    <a:pt x="476" y="412"/>
                  </a:cubicBezTo>
                  <a:cubicBezTo>
                    <a:pt x="476" y="190"/>
                    <a:pt x="349" y="0"/>
                    <a:pt x="19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23"/>
            <p:cNvSpPr/>
            <p:nvPr/>
          </p:nvSpPr>
          <p:spPr>
            <a:xfrm>
              <a:off x="6117203" y="2952892"/>
              <a:ext cx="20384" cy="27935"/>
            </a:xfrm>
            <a:custGeom>
              <a:avLst/>
              <a:gdLst/>
              <a:ahLst/>
              <a:cxnLst/>
              <a:rect l="l" t="t" r="r" b="b"/>
              <a:pathLst>
                <a:path w="602" h="825" extrusionOk="0">
                  <a:moveTo>
                    <a:pt x="285" y="1"/>
                  </a:moveTo>
                  <a:cubicBezTo>
                    <a:pt x="127" y="1"/>
                    <a:pt x="0" y="191"/>
                    <a:pt x="0" y="413"/>
                  </a:cubicBezTo>
                  <a:cubicBezTo>
                    <a:pt x="0" y="634"/>
                    <a:pt x="127" y="824"/>
                    <a:pt x="285" y="824"/>
                  </a:cubicBezTo>
                  <a:cubicBezTo>
                    <a:pt x="444" y="824"/>
                    <a:pt x="570" y="634"/>
                    <a:pt x="570" y="413"/>
                  </a:cubicBezTo>
                  <a:cubicBezTo>
                    <a:pt x="602"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23"/>
            <p:cNvSpPr/>
            <p:nvPr/>
          </p:nvSpPr>
          <p:spPr>
            <a:xfrm>
              <a:off x="6104336" y="2980793"/>
              <a:ext cx="11817" cy="26817"/>
            </a:xfrm>
            <a:custGeom>
              <a:avLst/>
              <a:gdLst/>
              <a:ahLst/>
              <a:cxnLst/>
              <a:rect l="l" t="t" r="r" b="b"/>
              <a:pathLst>
                <a:path w="349" h="792" extrusionOk="0">
                  <a:moveTo>
                    <a:pt x="64" y="0"/>
                  </a:moveTo>
                  <a:cubicBezTo>
                    <a:pt x="64" y="254"/>
                    <a:pt x="64" y="539"/>
                    <a:pt x="0" y="792"/>
                  </a:cubicBezTo>
                  <a:lnTo>
                    <a:pt x="64" y="792"/>
                  </a:lnTo>
                  <a:cubicBezTo>
                    <a:pt x="222" y="792"/>
                    <a:pt x="349" y="602"/>
                    <a:pt x="349" y="380"/>
                  </a:cubicBezTo>
                  <a:cubicBezTo>
                    <a:pt x="349" y="159"/>
                    <a:pt x="222" y="0"/>
                    <a:pt x="6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23"/>
            <p:cNvSpPr/>
            <p:nvPr/>
          </p:nvSpPr>
          <p:spPr>
            <a:xfrm>
              <a:off x="6117203" y="3007576"/>
              <a:ext cx="20384" cy="27935"/>
            </a:xfrm>
            <a:custGeom>
              <a:avLst/>
              <a:gdLst/>
              <a:ahLst/>
              <a:cxnLst/>
              <a:rect l="l" t="t" r="r" b="b"/>
              <a:pathLst>
                <a:path w="602" h="825" extrusionOk="0">
                  <a:moveTo>
                    <a:pt x="285" y="1"/>
                  </a:moveTo>
                  <a:cubicBezTo>
                    <a:pt x="127" y="1"/>
                    <a:pt x="0" y="191"/>
                    <a:pt x="0" y="413"/>
                  </a:cubicBezTo>
                  <a:cubicBezTo>
                    <a:pt x="0" y="634"/>
                    <a:pt x="127" y="824"/>
                    <a:pt x="285" y="824"/>
                  </a:cubicBezTo>
                  <a:cubicBezTo>
                    <a:pt x="444" y="824"/>
                    <a:pt x="570" y="634"/>
                    <a:pt x="570" y="413"/>
                  </a:cubicBezTo>
                  <a:cubicBezTo>
                    <a:pt x="602"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23"/>
            <p:cNvSpPr/>
            <p:nvPr/>
          </p:nvSpPr>
          <p:spPr>
            <a:xfrm>
              <a:off x="6096820" y="3035477"/>
              <a:ext cx="19334" cy="26851"/>
            </a:xfrm>
            <a:custGeom>
              <a:avLst/>
              <a:gdLst/>
              <a:ahLst/>
              <a:cxnLst/>
              <a:rect l="l" t="t" r="r" b="b"/>
              <a:pathLst>
                <a:path w="571" h="793" extrusionOk="0">
                  <a:moveTo>
                    <a:pt x="286" y="0"/>
                  </a:moveTo>
                  <a:cubicBezTo>
                    <a:pt x="127" y="0"/>
                    <a:pt x="1" y="159"/>
                    <a:pt x="1" y="380"/>
                  </a:cubicBezTo>
                  <a:cubicBezTo>
                    <a:pt x="1" y="602"/>
                    <a:pt x="127" y="792"/>
                    <a:pt x="286" y="792"/>
                  </a:cubicBezTo>
                  <a:cubicBezTo>
                    <a:pt x="444" y="792"/>
                    <a:pt x="571" y="602"/>
                    <a:pt x="571" y="380"/>
                  </a:cubicBezTo>
                  <a:cubicBezTo>
                    <a:pt x="571"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23"/>
            <p:cNvSpPr/>
            <p:nvPr/>
          </p:nvSpPr>
          <p:spPr>
            <a:xfrm>
              <a:off x="6076436" y="3063343"/>
              <a:ext cx="19334" cy="26851"/>
            </a:xfrm>
            <a:custGeom>
              <a:avLst/>
              <a:gdLst/>
              <a:ahLst/>
              <a:cxnLst/>
              <a:rect l="l" t="t" r="r" b="b"/>
              <a:pathLst>
                <a:path w="571" h="793" extrusionOk="0">
                  <a:moveTo>
                    <a:pt x="349" y="1"/>
                  </a:moveTo>
                  <a:cubicBezTo>
                    <a:pt x="254" y="191"/>
                    <a:pt x="128" y="381"/>
                    <a:pt x="1" y="571"/>
                  </a:cubicBezTo>
                  <a:cubicBezTo>
                    <a:pt x="64" y="697"/>
                    <a:pt x="159" y="792"/>
                    <a:pt x="286" y="792"/>
                  </a:cubicBezTo>
                  <a:cubicBezTo>
                    <a:pt x="444" y="792"/>
                    <a:pt x="571" y="602"/>
                    <a:pt x="571" y="381"/>
                  </a:cubicBezTo>
                  <a:cubicBezTo>
                    <a:pt x="571" y="191"/>
                    <a:pt x="476" y="32"/>
                    <a:pt x="349"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23"/>
            <p:cNvSpPr/>
            <p:nvPr/>
          </p:nvSpPr>
          <p:spPr>
            <a:xfrm>
              <a:off x="6117203" y="3062294"/>
              <a:ext cx="20384" cy="27901"/>
            </a:xfrm>
            <a:custGeom>
              <a:avLst/>
              <a:gdLst/>
              <a:ahLst/>
              <a:cxnLst/>
              <a:rect l="l" t="t" r="r" b="b"/>
              <a:pathLst>
                <a:path w="602" h="824" extrusionOk="0">
                  <a:moveTo>
                    <a:pt x="285" y="0"/>
                  </a:moveTo>
                  <a:cubicBezTo>
                    <a:pt x="127" y="0"/>
                    <a:pt x="0" y="190"/>
                    <a:pt x="0" y="412"/>
                  </a:cubicBezTo>
                  <a:cubicBezTo>
                    <a:pt x="0" y="633"/>
                    <a:pt x="127" y="823"/>
                    <a:pt x="285" y="823"/>
                  </a:cubicBezTo>
                  <a:cubicBezTo>
                    <a:pt x="444" y="823"/>
                    <a:pt x="570" y="633"/>
                    <a:pt x="570" y="412"/>
                  </a:cubicBezTo>
                  <a:cubicBezTo>
                    <a:pt x="602"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23"/>
            <p:cNvSpPr/>
            <p:nvPr/>
          </p:nvSpPr>
          <p:spPr>
            <a:xfrm>
              <a:off x="6056086" y="3092294"/>
              <a:ext cx="18251" cy="24718"/>
            </a:xfrm>
            <a:custGeom>
              <a:avLst/>
              <a:gdLst/>
              <a:ahLst/>
              <a:cxnLst/>
              <a:rect l="l" t="t" r="r" b="b"/>
              <a:pathLst>
                <a:path w="539" h="730" extrusionOk="0">
                  <a:moveTo>
                    <a:pt x="412" y="1"/>
                  </a:moveTo>
                  <a:cubicBezTo>
                    <a:pt x="285" y="159"/>
                    <a:pt x="158" y="349"/>
                    <a:pt x="0" y="507"/>
                  </a:cubicBezTo>
                  <a:cubicBezTo>
                    <a:pt x="32" y="634"/>
                    <a:pt x="158" y="729"/>
                    <a:pt x="253" y="729"/>
                  </a:cubicBezTo>
                  <a:cubicBezTo>
                    <a:pt x="412" y="729"/>
                    <a:pt x="539" y="571"/>
                    <a:pt x="539" y="349"/>
                  </a:cubicBezTo>
                  <a:cubicBezTo>
                    <a:pt x="539" y="191"/>
                    <a:pt x="507" y="64"/>
                    <a:pt x="412"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23"/>
            <p:cNvSpPr/>
            <p:nvPr/>
          </p:nvSpPr>
          <p:spPr>
            <a:xfrm>
              <a:off x="6096820" y="3090160"/>
              <a:ext cx="19334" cy="26851"/>
            </a:xfrm>
            <a:custGeom>
              <a:avLst/>
              <a:gdLst/>
              <a:ahLst/>
              <a:cxnLst/>
              <a:rect l="l" t="t" r="r" b="b"/>
              <a:pathLst>
                <a:path w="571" h="793" extrusionOk="0">
                  <a:moveTo>
                    <a:pt x="286" y="0"/>
                  </a:moveTo>
                  <a:cubicBezTo>
                    <a:pt x="127" y="0"/>
                    <a:pt x="1" y="159"/>
                    <a:pt x="1" y="380"/>
                  </a:cubicBezTo>
                  <a:cubicBezTo>
                    <a:pt x="1" y="602"/>
                    <a:pt x="127" y="792"/>
                    <a:pt x="286" y="792"/>
                  </a:cubicBezTo>
                  <a:cubicBezTo>
                    <a:pt x="444" y="792"/>
                    <a:pt x="571" y="602"/>
                    <a:pt x="571" y="380"/>
                  </a:cubicBezTo>
                  <a:cubicBezTo>
                    <a:pt x="571"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23"/>
            <p:cNvSpPr/>
            <p:nvPr/>
          </p:nvSpPr>
          <p:spPr>
            <a:xfrm>
              <a:off x="6076436" y="3116978"/>
              <a:ext cx="19334" cy="27901"/>
            </a:xfrm>
            <a:custGeom>
              <a:avLst/>
              <a:gdLst/>
              <a:ahLst/>
              <a:cxnLst/>
              <a:rect l="l" t="t" r="r" b="b"/>
              <a:pathLst>
                <a:path w="571" h="824" extrusionOk="0">
                  <a:moveTo>
                    <a:pt x="286" y="0"/>
                  </a:moveTo>
                  <a:cubicBezTo>
                    <a:pt x="128" y="0"/>
                    <a:pt x="1" y="190"/>
                    <a:pt x="1" y="412"/>
                  </a:cubicBezTo>
                  <a:cubicBezTo>
                    <a:pt x="1" y="634"/>
                    <a:pt x="128" y="824"/>
                    <a:pt x="286" y="824"/>
                  </a:cubicBezTo>
                  <a:cubicBezTo>
                    <a:pt x="444" y="824"/>
                    <a:pt x="571" y="634"/>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23"/>
            <p:cNvSpPr/>
            <p:nvPr/>
          </p:nvSpPr>
          <p:spPr>
            <a:xfrm>
              <a:off x="6117203" y="3116978"/>
              <a:ext cx="20384" cy="24684"/>
            </a:xfrm>
            <a:custGeom>
              <a:avLst/>
              <a:gdLst/>
              <a:ahLst/>
              <a:cxnLst/>
              <a:rect l="l" t="t" r="r" b="b"/>
              <a:pathLst>
                <a:path w="602" h="729" extrusionOk="0">
                  <a:moveTo>
                    <a:pt x="285" y="0"/>
                  </a:moveTo>
                  <a:cubicBezTo>
                    <a:pt x="127" y="0"/>
                    <a:pt x="0" y="190"/>
                    <a:pt x="0" y="412"/>
                  </a:cubicBezTo>
                  <a:cubicBezTo>
                    <a:pt x="0" y="539"/>
                    <a:pt x="64" y="665"/>
                    <a:pt x="127" y="729"/>
                  </a:cubicBezTo>
                  <a:cubicBezTo>
                    <a:pt x="254" y="697"/>
                    <a:pt x="380" y="697"/>
                    <a:pt x="507" y="697"/>
                  </a:cubicBezTo>
                  <a:cubicBezTo>
                    <a:pt x="570" y="602"/>
                    <a:pt x="602" y="507"/>
                    <a:pt x="602" y="412"/>
                  </a:cubicBezTo>
                  <a:cubicBezTo>
                    <a:pt x="602"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23"/>
            <p:cNvSpPr/>
            <p:nvPr/>
          </p:nvSpPr>
          <p:spPr>
            <a:xfrm>
              <a:off x="6055002" y="3144844"/>
              <a:ext cx="19334" cy="26851"/>
            </a:xfrm>
            <a:custGeom>
              <a:avLst/>
              <a:gdLst/>
              <a:ahLst/>
              <a:cxnLst/>
              <a:rect l="l" t="t" r="r" b="b"/>
              <a:pathLst>
                <a:path w="571" h="793" extrusionOk="0">
                  <a:moveTo>
                    <a:pt x="285" y="1"/>
                  </a:moveTo>
                  <a:cubicBezTo>
                    <a:pt x="127" y="1"/>
                    <a:pt x="0" y="191"/>
                    <a:pt x="0" y="412"/>
                  </a:cubicBezTo>
                  <a:cubicBezTo>
                    <a:pt x="0" y="634"/>
                    <a:pt x="127" y="792"/>
                    <a:pt x="285" y="792"/>
                  </a:cubicBezTo>
                  <a:cubicBezTo>
                    <a:pt x="444" y="792"/>
                    <a:pt x="571" y="634"/>
                    <a:pt x="571" y="412"/>
                  </a:cubicBezTo>
                  <a:cubicBezTo>
                    <a:pt x="571"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23"/>
            <p:cNvSpPr/>
            <p:nvPr/>
          </p:nvSpPr>
          <p:spPr>
            <a:xfrm>
              <a:off x="6097903" y="3144844"/>
              <a:ext cx="11817" cy="7551"/>
            </a:xfrm>
            <a:custGeom>
              <a:avLst/>
              <a:gdLst/>
              <a:ahLst/>
              <a:cxnLst/>
              <a:rect l="l" t="t" r="r" b="b"/>
              <a:pathLst>
                <a:path w="349" h="223" extrusionOk="0">
                  <a:moveTo>
                    <a:pt x="254" y="1"/>
                  </a:moveTo>
                  <a:cubicBezTo>
                    <a:pt x="127" y="1"/>
                    <a:pt x="32" y="96"/>
                    <a:pt x="0" y="222"/>
                  </a:cubicBezTo>
                  <a:cubicBezTo>
                    <a:pt x="95" y="127"/>
                    <a:pt x="222" y="64"/>
                    <a:pt x="349" y="32"/>
                  </a:cubicBezTo>
                  <a:cubicBezTo>
                    <a:pt x="317" y="1"/>
                    <a:pt x="285" y="1"/>
                    <a:pt x="25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23"/>
            <p:cNvSpPr/>
            <p:nvPr/>
          </p:nvSpPr>
          <p:spPr>
            <a:xfrm>
              <a:off x="6075386" y="3172711"/>
              <a:ext cx="7517" cy="21501"/>
            </a:xfrm>
            <a:custGeom>
              <a:avLst/>
              <a:gdLst/>
              <a:ahLst/>
              <a:cxnLst/>
              <a:rect l="l" t="t" r="r" b="b"/>
              <a:pathLst>
                <a:path w="222" h="635" extrusionOk="0">
                  <a:moveTo>
                    <a:pt x="222" y="1"/>
                  </a:moveTo>
                  <a:lnTo>
                    <a:pt x="222" y="1"/>
                  </a:lnTo>
                  <a:cubicBezTo>
                    <a:pt x="95" y="33"/>
                    <a:pt x="0" y="191"/>
                    <a:pt x="0" y="381"/>
                  </a:cubicBezTo>
                  <a:cubicBezTo>
                    <a:pt x="0" y="476"/>
                    <a:pt x="32" y="571"/>
                    <a:pt x="95" y="634"/>
                  </a:cubicBezTo>
                  <a:cubicBezTo>
                    <a:pt x="95" y="413"/>
                    <a:pt x="159" y="191"/>
                    <a:pt x="222"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23"/>
            <p:cNvSpPr/>
            <p:nvPr/>
          </p:nvSpPr>
          <p:spPr>
            <a:xfrm>
              <a:off x="5973501" y="2760974"/>
              <a:ext cx="19334" cy="27901"/>
            </a:xfrm>
            <a:custGeom>
              <a:avLst/>
              <a:gdLst/>
              <a:ahLst/>
              <a:cxnLst/>
              <a:rect l="l" t="t" r="r" b="b"/>
              <a:pathLst>
                <a:path w="571" h="824" extrusionOk="0">
                  <a:moveTo>
                    <a:pt x="286" y="0"/>
                  </a:moveTo>
                  <a:cubicBezTo>
                    <a:pt x="127" y="0"/>
                    <a:pt x="1" y="190"/>
                    <a:pt x="1" y="412"/>
                  </a:cubicBezTo>
                  <a:cubicBezTo>
                    <a:pt x="1" y="633"/>
                    <a:pt x="127" y="823"/>
                    <a:pt x="286" y="823"/>
                  </a:cubicBezTo>
                  <a:cubicBezTo>
                    <a:pt x="444" y="823"/>
                    <a:pt x="571" y="633"/>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23"/>
            <p:cNvSpPr/>
            <p:nvPr/>
          </p:nvSpPr>
          <p:spPr>
            <a:xfrm>
              <a:off x="6014269" y="2760974"/>
              <a:ext cx="20384" cy="27901"/>
            </a:xfrm>
            <a:custGeom>
              <a:avLst/>
              <a:gdLst/>
              <a:ahLst/>
              <a:cxnLst/>
              <a:rect l="l" t="t" r="r" b="b"/>
              <a:pathLst>
                <a:path w="602" h="824" extrusionOk="0">
                  <a:moveTo>
                    <a:pt x="317" y="0"/>
                  </a:moveTo>
                  <a:cubicBezTo>
                    <a:pt x="127" y="0"/>
                    <a:pt x="0" y="190"/>
                    <a:pt x="0" y="412"/>
                  </a:cubicBezTo>
                  <a:cubicBezTo>
                    <a:pt x="0" y="633"/>
                    <a:pt x="127" y="823"/>
                    <a:pt x="317" y="823"/>
                  </a:cubicBezTo>
                  <a:cubicBezTo>
                    <a:pt x="475" y="823"/>
                    <a:pt x="602" y="633"/>
                    <a:pt x="602" y="412"/>
                  </a:cubicBezTo>
                  <a:cubicBezTo>
                    <a:pt x="602" y="190"/>
                    <a:pt x="475" y="0"/>
                    <a:pt x="31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23"/>
            <p:cNvSpPr/>
            <p:nvPr/>
          </p:nvSpPr>
          <p:spPr>
            <a:xfrm>
              <a:off x="5993885" y="2788840"/>
              <a:ext cx="19334" cy="25767"/>
            </a:xfrm>
            <a:custGeom>
              <a:avLst/>
              <a:gdLst/>
              <a:ahLst/>
              <a:cxnLst/>
              <a:rect l="l" t="t" r="r" b="b"/>
              <a:pathLst>
                <a:path w="571" h="761" extrusionOk="0">
                  <a:moveTo>
                    <a:pt x="285" y="0"/>
                  </a:moveTo>
                  <a:cubicBezTo>
                    <a:pt x="127" y="0"/>
                    <a:pt x="0" y="191"/>
                    <a:pt x="0" y="412"/>
                  </a:cubicBezTo>
                  <a:cubicBezTo>
                    <a:pt x="0" y="444"/>
                    <a:pt x="0" y="507"/>
                    <a:pt x="32" y="539"/>
                  </a:cubicBezTo>
                  <a:cubicBezTo>
                    <a:pt x="159" y="602"/>
                    <a:pt x="317" y="666"/>
                    <a:pt x="444" y="761"/>
                  </a:cubicBezTo>
                  <a:cubicBezTo>
                    <a:pt x="539" y="666"/>
                    <a:pt x="570" y="539"/>
                    <a:pt x="570" y="412"/>
                  </a:cubicBezTo>
                  <a:cubicBezTo>
                    <a:pt x="570" y="159"/>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23"/>
            <p:cNvSpPr/>
            <p:nvPr/>
          </p:nvSpPr>
          <p:spPr>
            <a:xfrm>
              <a:off x="6035702" y="2788840"/>
              <a:ext cx="19334" cy="26851"/>
            </a:xfrm>
            <a:custGeom>
              <a:avLst/>
              <a:gdLst/>
              <a:ahLst/>
              <a:cxnLst/>
              <a:rect l="l" t="t" r="r" b="b"/>
              <a:pathLst>
                <a:path w="571" h="793" extrusionOk="0">
                  <a:moveTo>
                    <a:pt x="285" y="0"/>
                  </a:moveTo>
                  <a:cubicBezTo>
                    <a:pt x="127" y="0"/>
                    <a:pt x="0" y="191"/>
                    <a:pt x="0" y="412"/>
                  </a:cubicBezTo>
                  <a:cubicBezTo>
                    <a:pt x="0" y="634"/>
                    <a:pt x="127" y="792"/>
                    <a:pt x="285" y="792"/>
                  </a:cubicBezTo>
                  <a:cubicBezTo>
                    <a:pt x="444" y="792"/>
                    <a:pt x="570" y="634"/>
                    <a:pt x="570" y="412"/>
                  </a:cubicBezTo>
                  <a:cubicBezTo>
                    <a:pt x="570" y="159"/>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23"/>
            <p:cNvSpPr/>
            <p:nvPr/>
          </p:nvSpPr>
          <p:spPr>
            <a:xfrm>
              <a:off x="6017486" y="2815657"/>
              <a:ext cx="17167" cy="15034"/>
            </a:xfrm>
            <a:custGeom>
              <a:avLst/>
              <a:gdLst/>
              <a:ahLst/>
              <a:cxnLst/>
              <a:rect l="l" t="t" r="r" b="b"/>
              <a:pathLst>
                <a:path w="507" h="444" extrusionOk="0">
                  <a:moveTo>
                    <a:pt x="222" y="0"/>
                  </a:moveTo>
                  <a:cubicBezTo>
                    <a:pt x="127" y="0"/>
                    <a:pt x="63" y="64"/>
                    <a:pt x="0" y="127"/>
                  </a:cubicBezTo>
                  <a:cubicBezTo>
                    <a:pt x="190" y="222"/>
                    <a:pt x="348" y="349"/>
                    <a:pt x="507" y="444"/>
                  </a:cubicBezTo>
                  <a:cubicBezTo>
                    <a:pt x="507" y="444"/>
                    <a:pt x="507" y="444"/>
                    <a:pt x="507" y="412"/>
                  </a:cubicBezTo>
                  <a:cubicBezTo>
                    <a:pt x="507" y="190"/>
                    <a:pt x="380" y="0"/>
                    <a:pt x="22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23"/>
            <p:cNvSpPr/>
            <p:nvPr/>
          </p:nvSpPr>
          <p:spPr>
            <a:xfrm>
              <a:off x="6035702" y="3118027"/>
              <a:ext cx="19334" cy="26851"/>
            </a:xfrm>
            <a:custGeom>
              <a:avLst/>
              <a:gdLst/>
              <a:ahLst/>
              <a:cxnLst/>
              <a:rect l="l" t="t" r="r" b="b"/>
              <a:pathLst>
                <a:path w="571" h="793" extrusionOk="0">
                  <a:moveTo>
                    <a:pt x="349" y="1"/>
                  </a:moveTo>
                  <a:cubicBezTo>
                    <a:pt x="254" y="96"/>
                    <a:pt x="127" y="191"/>
                    <a:pt x="0" y="318"/>
                  </a:cubicBezTo>
                  <a:cubicBezTo>
                    <a:pt x="0" y="318"/>
                    <a:pt x="0" y="349"/>
                    <a:pt x="0" y="381"/>
                  </a:cubicBezTo>
                  <a:cubicBezTo>
                    <a:pt x="0" y="603"/>
                    <a:pt x="127" y="793"/>
                    <a:pt x="285" y="793"/>
                  </a:cubicBezTo>
                  <a:cubicBezTo>
                    <a:pt x="444" y="793"/>
                    <a:pt x="570" y="603"/>
                    <a:pt x="570" y="381"/>
                  </a:cubicBezTo>
                  <a:cubicBezTo>
                    <a:pt x="570" y="191"/>
                    <a:pt x="475" y="33"/>
                    <a:pt x="349"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23"/>
            <p:cNvSpPr/>
            <p:nvPr/>
          </p:nvSpPr>
          <p:spPr>
            <a:xfrm>
              <a:off x="5973501" y="3154494"/>
              <a:ext cx="19334" cy="17201"/>
            </a:xfrm>
            <a:custGeom>
              <a:avLst/>
              <a:gdLst/>
              <a:ahLst/>
              <a:cxnLst/>
              <a:rect l="l" t="t" r="r" b="b"/>
              <a:pathLst>
                <a:path w="571" h="508" extrusionOk="0">
                  <a:moveTo>
                    <a:pt x="571" y="1"/>
                  </a:moveTo>
                  <a:cubicBezTo>
                    <a:pt x="381" y="64"/>
                    <a:pt x="191" y="127"/>
                    <a:pt x="1" y="191"/>
                  </a:cubicBezTo>
                  <a:cubicBezTo>
                    <a:pt x="32" y="381"/>
                    <a:pt x="127" y="507"/>
                    <a:pt x="286" y="507"/>
                  </a:cubicBezTo>
                  <a:cubicBezTo>
                    <a:pt x="444" y="507"/>
                    <a:pt x="571" y="349"/>
                    <a:pt x="571" y="127"/>
                  </a:cubicBezTo>
                  <a:cubicBezTo>
                    <a:pt x="571" y="64"/>
                    <a:pt x="571" y="32"/>
                    <a:pt x="57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23"/>
            <p:cNvSpPr/>
            <p:nvPr/>
          </p:nvSpPr>
          <p:spPr>
            <a:xfrm>
              <a:off x="6014269" y="3144844"/>
              <a:ext cx="20384" cy="26851"/>
            </a:xfrm>
            <a:custGeom>
              <a:avLst/>
              <a:gdLst/>
              <a:ahLst/>
              <a:cxnLst/>
              <a:rect l="l" t="t" r="r" b="b"/>
              <a:pathLst>
                <a:path w="602" h="793" extrusionOk="0">
                  <a:moveTo>
                    <a:pt x="317" y="1"/>
                  </a:moveTo>
                  <a:cubicBezTo>
                    <a:pt x="127" y="1"/>
                    <a:pt x="0" y="191"/>
                    <a:pt x="0" y="412"/>
                  </a:cubicBezTo>
                  <a:cubicBezTo>
                    <a:pt x="0" y="634"/>
                    <a:pt x="127" y="792"/>
                    <a:pt x="317" y="792"/>
                  </a:cubicBezTo>
                  <a:cubicBezTo>
                    <a:pt x="475" y="792"/>
                    <a:pt x="602" y="634"/>
                    <a:pt x="602" y="412"/>
                  </a:cubicBezTo>
                  <a:cubicBezTo>
                    <a:pt x="602" y="191"/>
                    <a:pt x="475" y="1"/>
                    <a:pt x="31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23"/>
            <p:cNvSpPr/>
            <p:nvPr/>
          </p:nvSpPr>
          <p:spPr>
            <a:xfrm>
              <a:off x="5993885" y="3171661"/>
              <a:ext cx="19334" cy="27901"/>
            </a:xfrm>
            <a:custGeom>
              <a:avLst/>
              <a:gdLst/>
              <a:ahLst/>
              <a:cxnLst/>
              <a:rect l="l" t="t" r="r" b="b"/>
              <a:pathLst>
                <a:path w="571" h="824" extrusionOk="0">
                  <a:moveTo>
                    <a:pt x="285" y="0"/>
                  </a:moveTo>
                  <a:cubicBezTo>
                    <a:pt x="127" y="0"/>
                    <a:pt x="0" y="190"/>
                    <a:pt x="0" y="412"/>
                  </a:cubicBezTo>
                  <a:cubicBezTo>
                    <a:pt x="0" y="634"/>
                    <a:pt x="127" y="824"/>
                    <a:pt x="285" y="824"/>
                  </a:cubicBezTo>
                  <a:cubicBezTo>
                    <a:pt x="444" y="824"/>
                    <a:pt x="570" y="634"/>
                    <a:pt x="570" y="412"/>
                  </a:cubicBezTo>
                  <a:cubicBezTo>
                    <a:pt x="570"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23"/>
            <p:cNvSpPr/>
            <p:nvPr/>
          </p:nvSpPr>
          <p:spPr>
            <a:xfrm>
              <a:off x="6035702" y="3171661"/>
              <a:ext cx="19334" cy="27901"/>
            </a:xfrm>
            <a:custGeom>
              <a:avLst/>
              <a:gdLst/>
              <a:ahLst/>
              <a:cxnLst/>
              <a:rect l="l" t="t" r="r" b="b"/>
              <a:pathLst>
                <a:path w="571" h="824" extrusionOk="0">
                  <a:moveTo>
                    <a:pt x="285" y="0"/>
                  </a:moveTo>
                  <a:cubicBezTo>
                    <a:pt x="127" y="0"/>
                    <a:pt x="0" y="190"/>
                    <a:pt x="0" y="412"/>
                  </a:cubicBezTo>
                  <a:cubicBezTo>
                    <a:pt x="0" y="634"/>
                    <a:pt x="127" y="824"/>
                    <a:pt x="285" y="824"/>
                  </a:cubicBezTo>
                  <a:cubicBezTo>
                    <a:pt x="444" y="824"/>
                    <a:pt x="570" y="634"/>
                    <a:pt x="570" y="412"/>
                  </a:cubicBezTo>
                  <a:cubicBezTo>
                    <a:pt x="570"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23"/>
            <p:cNvSpPr/>
            <p:nvPr/>
          </p:nvSpPr>
          <p:spPr>
            <a:xfrm>
              <a:off x="5890951" y="2760974"/>
              <a:ext cx="20384" cy="27901"/>
            </a:xfrm>
            <a:custGeom>
              <a:avLst/>
              <a:gdLst/>
              <a:ahLst/>
              <a:cxnLst/>
              <a:rect l="l" t="t" r="r" b="b"/>
              <a:pathLst>
                <a:path w="602" h="824" extrusionOk="0">
                  <a:moveTo>
                    <a:pt x="285" y="0"/>
                  </a:moveTo>
                  <a:cubicBezTo>
                    <a:pt x="127" y="0"/>
                    <a:pt x="0" y="190"/>
                    <a:pt x="0" y="412"/>
                  </a:cubicBezTo>
                  <a:cubicBezTo>
                    <a:pt x="0" y="633"/>
                    <a:pt x="127" y="823"/>
                    <a:pt x="285" y="823"/>
                  </a:cubicBezTo>
                  <a:cubicBezTo>
                    <a:pt x="475" y="823"/>
                    <a:pt x="602" y="633"/>
                    <a:pt x="602" y="412"/>
                  </a:cubicBezTo>
                  <a:cubicBezTo>
                    <a:pt x="602" y="190"/>
                    <a:pt x="475"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23"/>
            <p:cNvSpPr/>
            <p:nvPr/>
          </p:nvSpPr>
          <p:spPr>
            <a:xfrm>
              <a:off x="5932768" y="2760974"/>
              <a:ext cx="19334" cy="27901"/>
            </a:xfrm>
            <a:custGeom>
              <a:avLst/>
              <a:gdLst/>
              <a:ahLst/>
              <a:cxnLst/>
              <a:rect l="l" t="t" r="r" b="b"/>
              <a:pathLst>
                <a:path w="571" h="824" extrusionOk="0">
                  <a:moveTo>
                    <a:pt x="285" y="0"/>
                  </a:moveTo>
                  <a:cubicBezTo>
                    <a:pt x="127" y="0"/>
                    <a:pt x="0" y="190"/>
                    <a:pt x="0" y="412"/>
                  </a:cubicBezTo>
                  <a:cubicBezTo>
                    <a:pt x="0" y="633"/>
                    <a:pt x="127" y="823"/>
                    <a:pt x="285" y="823"/>
                  </a:cubicBezTo>
                  <a:cubicBezTo>
                    <a:pt x="444" y="823"/>
                    <a:pt x="570" y="633"/>
                    <a:pt x="570" y="412"/>
                  </a:cubicBezTo>
                  <a:cubicBezTo>
                    <a:pt x="570"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23"/>
            <p:cNvSpPr/>
            <p:nvPr/>
          </p:nvSpPr>
          <p:spPr>
            <a:xfrm>
              <a:off x="5915601" y="2788840"/>
              <a:ext cx="11817" cy="2167"/>
            </a:xfrm>
            <a:custGeom>
              <a:avLst/>
              <a:gdLst/>
              <a:ahLst/>
              <a:cxnLst/>
              <a:rect l="l" t="t" r="r" b="b"/>
              <a:pathLst>
                <a:path w="349" h="64" extrusionOk="0">
                  <a:moveTo>
                    <a:pt x="191" y="0"/>
                  </a:moveTo>
                  <a:cubicBezTo>
                    <a:pt x="127" y="0"/>
                    <a:pt x="64" y="32"/>
                    <a:pt x="0" y="64"/>
                  </a:cubicBezTo>
                  <a:lnTo>
                    <a:pt x="349" y="64"/>
                  </a:lnTo>
                  <a:cubicBezTo>
                    <a:pt x="317" y="32"/>
                    <a:pt x="254" y="0"/>
                    <a:pt x="19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23"/>
            <p:cNvSpPr/>
            <p:nvPr/>
          </p:nvSpPr>
          <p:spPr>
            <a:xfrm>
              <a:off x="5955285" y="2788840"/>
              <a:ext cx="18251" cy="10767"/>
            </a:xfrm>
            <a:custGeom>
              <a:avLst/>
              <a:gdLst/>
              <a:ahLst/>
              <a:cxnLst/>
              <a:rect l="l" t="t" r="r" b="b"/>
              <a:pathLst>
                <a:path w="539" h="318" extrusionOk="0">
                  <a:moveTo>
                    <a:pt x="254" y="0"/>
                  </a:moveTo>
                  <a:cubicBezTo>
                    <a:pt x="127" y="0"/>
                    <a:pt x="64" y="64"/>
                    <a:pt x="0" y="191"/>
                  </a:cubicBezTo>
                  <a:cubicBezTo>
                    <a:pt x="190" y="222"/>
                    <a:pt x="349" y="254"/>
                    <a:pt x="539" y="317"/>
                  </a:cubicBezTo>
                  <a:cubicBezTo>
                    <a:pt x="475" y="127"/>
                    <a:pt x="380" y="0"/>
                    <a:pt x="25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23"/>
            <p:cNvSpPr/>
            <p:nvPr/>
          </p:nvSpPr>
          <p:spPr>
            <a:xfrm>
              <a:off x="5894167" y="3167361"/>
              <a:ext cx="12901" cy="4334"/>
            </a:xfrm>
            <a:custGeom>
              <a:avLst/>
              <a:gdLst/>
              <a:ahLst/>
              <a:cxnLst/>
              <a:rect l="l" t="t" r="r" b="b"/>
              <a:pathLst>
                <a:path w="381" h="128" extrusionOk="0">
                  <a:moveTo>
                    <a:pt x="0" y="1"/>
                  </a:moveTo>
                  <a:cubicBezTo>
                    <a:pt x="32" y="96"/>
                    <a:pt x="127" y="127"/>
                    <a:pt x="190" y="127"/>
                  </a:cubicBezTo>
                  <a:cubicBezTo>
                    <a:pt x="285" y="127"/>
                    <a:pt x="348" y="96"/>
                    <a:pt x="380" y="32"/>
                  </a:cubicBezTo>
                  <a:cubicBezTo>
                    <a:pt x="253" y="32"/>
                    <a:pt x="127" y="1"/>
                    <a:pt x="0"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23"/>
            <p:cNvSpPr/>
            <p:nvPr/>
          </p:nvSpPr>
          <p:spPr>
            <a:xfrm>
              <a:off x="5935985" y="3166278"/>
              <a:ext cx="15034" cy="5418"/>
            </a:xfrm>
            <a:custGeom>
              <a:avLst/>
              <a:gdLst/>
              <a:ahLst/>
              <a:cxnLst/>
              <a:rect l="l" t="t" r="r" b="b"/>
              <a:pathLst>
                <a:path w="444" h="160" extrusionOk="0">
                  <a:moveTo>
                    <a:pt x="444" y="1"/>
                  </a:moveTo>
                  <a:cubicBezTo>
                    <a:pt x="285" y="33"/>
                    <a:pt x="159" y="64"/>
                    <a:pt x="0" y="64"/>
                  </a:cubicBezTo>
                  <a:cubicBezTo>
                    <a:pt x="64" y="128"/>
                    <a:pt x="127" y="159"/>
                    <a:pt x="190" y="159"/>
                  </a:cubicBezTo>
                  <a:cubicBezTo>
                    <a:pt x="285" y="159"/>
                    <a:pt x="380" y="96"/>
                    <a:pt x="44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23"/>
            <p:cNvSpPr/>
            <p:nvPr/>
          </p:nvSpPr>
          <p:spPr>
            <a:xfrm>
              <a:off x="5912384" y="3171661"/>
              <a:ext cx="19334" cy="27901"/>
            </a:xfrm>
            <a:custGeom>
              <a:avLst/>
              <a:gdLst/>
              <a:ahLst/>
              <a:cxnLst/>
              <a:rect l="l" t="t" r="r" b="b"/>
              <a:pathLst>
                <a:path w="571" h="824" extrusionOk="0">
                  <a:moveTo>
                    <a:pt x="286" y="0"/>
                  </a:moveTo>
                  <a:cubicBezTo>
                    <a:pt x="127" y="0"/>
                    <a:pt x="0" y="190"/>
                    <a:pt x="0" y="412"/>
                  </a:cubicBezTo>
                  <a:cubicBezTo>
                    <a:pt x="0" y="634"/>
                    <a:pt x="127" y="824"/>
                    <a:pt x="286" y="824"/>
                  </a:cubicBezTo>
                  <a:cubicBezTo>
                    <a:pt x="444" y="824"/>
                    <a:pt x="571" y="634"/>
                    <a:pt x="571" y="412"/>
                  </a:cubicBezTo>
                  <a:cubicBezTo>
                    <a:pt x="571"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23"/>
            <p:cNvSpPr/>
            <p:nvPr/>
          </p:nvSpPr>
          <p:spPr>
            <a:xfrm>
              <a:off x="5953118" y="3171661"/>
              <a:ext cx="20418" cy="27901"/>
            </a:xfrm>
            <a:custGeom>
              <a:avLst/>
              <a:gdLst/>
              <a:ahLst/>
              <a:cxnLst/>
              <a:rect l="l" t="t" r="r" b="b"/>
              <a:pathLst>
                <a:path w="603" h="824" extrusionOk="0">
                  <a:moveTo>
                    <a:pt x="318" y="0"/>
                  </a:moveTo>
                  <a:cubicBezTo>
                    <a:pt x="128" y="0"/>
                    <a:pt x="1" y="190"/>
                    <a:pt x="1" y="412"/>
                  </a:cubicBezTo>
                  <a:cubicBezTo>
                    <a:pt x="1" y="634"/>
                    <a:pt x="159" y="824"/>
                    <a:pt x="318" y="824"/>
                  </a:cubicBezTo>
                  <a:cubicBezTo>
                    <a:pt x="476" y="824"/>
                    <a:pt x="603" y="634"/>
                    <a:pt x="603" y="412"/>
                  </a:cubicBezTo>
                  <a:cubicBezTo>
                    <a:pt x="603" y="190"/>
                    <a:pt x="476" y="0"/>
                    <a:pt x="318"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23"/>
            <p:cNvSpPr/>
            <p:nvPr/>
          </p:nvSpPr>
          <p:spPr>
            <a:xfrm>
              <a:off x="5809450" y="2760974"/>
              <a:ext cx="19334" cy="27901"/>
            </a:xfrm>
            <a:custGeom>
              <a:avLst/>
              <a:gdLst/>
              <a:ahLst/>
              <a:cxnLst/>
              <a:rect l="l" t="t" r="r" b="b"/>
              <a:pathLst>
                <a:path w="571" h="824" extrusionOk="0">
                  <a:moveTo>
                    <a:pt x="285" y="0"/>
                  </a:moveTo>
                  <a:cubicBezTo>
                    <a:pt x="127" y="0"/>
                    <a:pt x="0" y="190"/>
                    <a:pt x="0" y="412"/>
                  </a:cubicBezTo>
                  <a:cubicBezTo>
                    <a:pt x="0" y="633"/>
                    <a:pt x="127" y="823"/>
                    <a:pt x="285" y="823"/>
                  </a:cubicBezTo>
                  <a:cubicBezTo>
                    <a:pt x="444" y="823"/>
                    <a:pt x="570" y="633"/>
                    <a:pt x="570" y="412"/>
                  </a:cubicBezTo>
                  <a:cubicBezTo>
                    <a:pt x="570"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23"/>
            <p:cNvSpPr/>
            <p:nvPr/>
          </p:nvSpPr>
          <p:spPr>
            <a:xfrm>
              <a:off x="5851267" y="2760974"/>
              <a:ext cx="19334" cy="27901"/>
            </a:xfrm>
            <a:custGeom>
              <a:avLst/>
              <a:gdLst/>
              <a:ahLst/>
              <a:cxnLst/>
              <a:rect l="l" t="t" r="r" b="b"/>
              <a:pathLst>
                <a:path w="571" h="824" extrusionOk="0">
                  <a:moveTo>
                    <a:pt x="285" y="0"/>
                  </a:moveTo>
                  <a:cubicBezTo>
                    <a:pt x="127" y="0"/>
                    <a:pt x="0" y="190"/>
                    <a:pt x="0" y="412"/>
                  </a:cubicBezTo>
                  <a:cubicBezTo>
                    <a:pt x="0" y="633"/>
                    <a:pt x="127" y="823"/>
                    <a:pt x="285" y="823"/>
                  </a:cubicBezTo>
                  <a:cubicBezTo>
                    <a:pt x="444" y="823"/>
                    <a:pt x="570" y="633"/>
                    <a:pt x="570" y="412"/>
                  </a:cubicBezTo>
                  <a:cubicBezTo>
                    <a:pt x="570"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23"/>
            <p:cNvSpPr/>
            <p:nvPr/>
          </p:nvSpPr>
          <p:spPr>
            <a:xfrm>
              <a:off x="5829800" y="2788840"/>
              <a:ext cx="20418" cy="23634"/>
            </a:xfrm>
            <a:custGeom>
              <a:avLst/>
              <a:gdLst/>
              <a:ahLst/>
              <a:cxnLst/>
              <a:rect l="l" t="t" r="r" b="b"/>
              <a:pathLst>
                <a:path w="603" h="698" extrusionOk="0">
                  <a:moveTo>
                    <a:pt x="286" y="0"/>
                  </a:moveTo>
                  <a:cubicBezTo>
                    <a:pt x="128" y="0"/>
                    <a:pt x="1" y="191"/>
                    <a:pt x="1" y="412"/>
                  </a:cubicBezTo>
                  <a:cubicBezTo>
                    <a:pt x="1" y="507"/>
                    <a:pt x="33" y="602"/>
                    <a:pt x="96" y="697"/>
                  </a:cubicBezTo>
                  <a:cubicBezTo>
                    <a:pt x="254" y="602"/>
                    <a:pt x="413" y="539"/>
                    <a:pt x="571" y="476"/>
                  </a:cubicBezTo>
                  <a:cubicBezTo>
                    <a:pt x="603" y="444"/>
                    <a:pt x="603" y="412"/>
                    <a:pt x="603" y="412"/>
                  </a:cubicBezTo>
                  <a:cubicBezTo>
                    <a:pt x="603" y="159"/>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23"/>
            <p:cNvSpPr/>
            <p:nvPr/>
          </p:nvSpPr>
          <p:spPr>
            <a:xfrm>
              <a:off x="5872700" y="2788840"/>
              <a:ext cx="16117" cy="8600"/>
            </a:xfrm>
            <a:custGeom>
              <a:avLst/>
              <a:gdLst/>
              <a:ahLst/>
              <a:cxnLst/>
              <a:rect l="l" t="t" r="r" b="b"/>
              <a:pathLst>
                <a:path w="476" h="254" extrusionOk="0">
                  <a:moveTo>
                    <a:pt x="254" y="0"/>
                  </a:moveTo>
                  <a:cubicBezTo>
                    <a:pt x="127" y="0"/>
                    <a:pt x="32" y="96"/>
                    <a:pt x="1" y="254"/>
                  </a:cubicBezTo>
                  <a:cubicBezTo>
                    <a:pt x="159" y="191"/>
                    <a:pt x="317" y="159"/>
                    <a:pt x="476" y="159"/>
                  </a:cubicBezTo>
                  <a:cubicBezTo>
                    <a:pt x="444" y="64"/>
                    <a:pt x="349" y="0"/>
                    <a:pt x="25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23"/>
            <p:cNvSpPr/>
            <p:nvPr/>
          </p:nvSpPr>
          <p:spPr>
            <a:xfrm>
              <a:off x="5809450" y="2815657"/>
              <a:ext cx="13950" cy="10734"/>
            </a:xfrm>
            <a:custGeom>
              <a:avLst/>
              <a:gdLst/>
              <a:ahLst/>
              <a:cxnLst/>
              <a:rect l="l" t="t" r="r" b="b"/>
              <a:pathLst>
                <a:path w="412" h="317" extrusionOk="0">
                  <a:moveTo>
                    <a:pt x="285" y="0"/>
                  </a:moveTo>
                  <a:cubicBezTo>
                    <a:pt x="159" y="0"/>
                    <a:pt x="32" y="159"/>
                    <a:pt x="0" y="317"/>
                  </a:cubicBezTo>
                  <a:cubicBezTo>
                    <a:pt x="127" y="222"/>
                    <a:pt x="285" y="127"/>
                    <a:pt x="412" y="64"/>
                  </a:cubicBezTo>
                  <a:cubicBezTo>
                    <a:pt x="380" y="32"/>
                    <a:pt x="349"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23"/>
            <p:cNvSpPr/>
            <p:nvPr/>
          </p:nvSpPr>
          <p:spPr>
            <a:xfrm>
              <a:off x="5809450" y="3144844"/>
              <a:ext cx="19334" cy="26851"/>
            </a:xfrm>
            <a:custGeom>
              <a:avLst/>
              <a:gdLst/>
              <a:ahLst/>
              <a:cxnLst/>
              <a:rect l="l" t="t" r="r" b="b"/>
              <a:pathLst>
                <a:path w="571" h="793" extrusionOk="0">
                  <a:moveTo>
                    <a:pt x="285" y="1"/>
                  </a:moveTo>
                  <a:cubicBezTo>
                    <a:pt x="127" y="1"/>
                    <a:pt x="0" y="191"/>
                    <a:pt x="0" y="412"/>
                  </a:cubicBezTo>
                  <a:cubicBezTo>
                    <a:pt x="0" y="634"/>
                    <a:pt x="127" y="792"/>
                    <a:pt x="285" y="792"/>
                  </a:cubicBezTo>
                  <a:cubicBezTo>
                    <a:pt x="444" y="792"/>
                    <a:pt x="570" y="634"/>
                    <a:pt x="570" y="412"/>
                  </a:cubicBezTo>
                  <a:cubicBezTo>
                    <a:pt x="570" y="191"/>
                    <a:pt x="444"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23"/>
            <p:cNvSpPr/>
            <p:nvPr/>
          </p:nvSpPr>
          <p:spPr>
            <a:xfrm>
              <a:off x="5851267" y="3156628"/>
              <a:ext cx="18251" cy="15068"/>
            </a:xfrm>
            <a:custGeom>
              <a:avLst/>
              <a:gdLst/>
              <a:ahLst/>
              <a:cxnLst/>
              <a:rect l="l" t="t" r="r" b="b"/>
              <a:pathLst>
                <a:path w="539" h="445" extrusionOk="0">
                  <a:moveTo>
                    <a:pt x="0" y="1"/>
                  </a:moveTo>
                  <a:cubicBezTo>
                    <a:pt x="0" y="1"/>
                    <a:pt x="0" y="33"/>
                    <a:pt x="0" y="64"/>
                  </a:cubicBezTo>
                  <a:cubicBezTo>
                    <a:pt x="0" y="286"/>
                    <a:pt x="127" y="444"/>
                    <a:pt x="285" y="444"/>
                  </a:cubicBezTo>
                  <a:cubicBezTo>
                    <a:pt x="412" y="444"/>
                    <a:pt x="507" y="349"/>
                    <a:pt x="539" y="191"/>
                  </a:cubicBezTo>
                  <a:cubicBezTo>
                    <a:pt x="349" y="128"/>
                    <a:pt x="159" y="64"/>
                    <a:pt x="0"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23"/>
            <p:cNvSpPr/>
            <p:nvPr/>
          </p:nvSpPr>
          <p:spPr>
            <a:xfrm>
              <a:off x="5829800" y="3171661"/>
              <a:ext cx="20418" cy="27901"/>
            </a:xfrm>
            <a:custGeom>
              <a:avLst/>
              <a:gdLst/>
              <a:ahLst/>
              <a:cxnLst/>
              <a:rect l="l" t="t" r="r" b="b"/>
              <a:pathLst>
                <a:path w="603" h="824" extrusionOk="0">
                  <a:moveTo>
                    <a:pt x="286" y="0"/>
                  </a:moveTo>
                  <a:cubicBezTo>
                    <a:pt x="128" y="0"/>
                    <a:pt x="1" y="190"/>
                    <a:pt x="1" y="412"/>
                  </a:cubicBezTo>
                  <a:cubicBezTo>
                    <a:pt x="1" y="634"/>
                    <a:pt x="128" y="824"/>
                    <a:pt x="286" y="824"/>
                  </a:cubicBezTo>
                  <a:cubicBezTo>
                    <a:pt x="476" y="824"/>
                    <a:pt x="603" y="634"/>
                    <a:pt x="603" y="412"/>
                  </a:cubicBezTo>
                  <a:cubicBezTo>
                    <a:pt x="603"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23"/>
            <p:cNvSpPr/>
            <p:nvPr/>
          </p:nvSpPr>
          <p:spPr>
            <a:xfrm>
              <a:off x="5871651" y="3171661"/>
              <a:ext cx="19334" cy="27901"/>
            </a:xfrm>
            <a:custGeom>
              <a:avLst/>
              <a:gdLst/>
              <a:ahLst/>
              <a:cxnLst/>
              <a:rect l="l" t="t" r="r" b="b"/>
              <a:pathLst>
                <a:path w="571" h="824" extrusionOk="0">
                  <a:moveTo>
                    <a:pt x="285" y="0"/>
                  </a:moveTo>
                  <a:cubicBezTo>
                    <a:pt x="127" y="0"/>
                    <a:pt x="0" y="190"/>
                    <a:pt x="0" y="412"/>
                  </a:cubicBezTo>
                  <a:cubicBezTo>
                    <a:pt x="0" y="634"/>
                    <a:pt x="127" y="824"/>
                    <a:pt x="285" y="824"/>
                  </a:cubicBezTo>
                  <a:cubicBezTo>
                    <a:pt x="443" y="824"/>
                    <a:pt x="570" y="634"/>
                    <a:pt x="570" y="412"/>
                  </a:cubicBezTo>
                  <a:cubicBezTo>
                    <a:pt x="570" y="190"/>
                    <a:pt x="443"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23"/>
            <p:cNvSpPr/>
            <p:nvPr/>
          </p:nvSpPr>
          <p:spPr>
            <a:xfrm>
              <a:off x="5768682" y="2760974"/>
              <a:ext cx="20418" cy="27901"/>
            </a:xfrm>
            <a:custGeom>
              <a:avLst/>
              <a:gdLst/>
              <a:ahLst/>
              <a:cxnLst/>
              <a:rect l="l" t="t" r="r" b="b"/>
              <a:pathLst>
                <a:path w="603" h="824" extrusionOk="0">
                  <a:moveTo>
                    <a:pt x="286" y="0"/>
                  </a:moveTo>
                  <a:cubicBezTo>
                    <a:pt x="128" y="0"/>
                    <a:pt x="1" y="190"/>
                    <a:pt x="1" y="412"/>
                  </a:cubicBezTo>
                  <a:cubicBezTo>
                    <a:pt x="1" y="633"/>
                    <a:pt x="128" y="823"/>
                    <a:pt x="286" y="823"/>
                  </a:cubicBezTo>
                  <a:cubicBezTo>
                    <a:pt x="444" y="823"/>
                    <a:pt x="571" y="633"/>
                    <a:pt x="571" y="412"/>
                  </a:cubicBezTo>
                  <a:cubicBezTo>
                    <a:pt x="603"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23"/>
            <p:cNvSpPr/>
            <p:nvPr/>
          </p:nvSpPr>
          <p:spPr>
            <a:xfrm>
              <a:off x="5748332" y="2788840"/>
              <a:ext cx="19334" cy="26851"/>
            </a:xfrm>
            <a:custGeom>
              <a:avLst/>
              <a:gdLst/>
              <a:ahLst/>
              <a:cxnLst/>
              <a:rect l="l" t="t" r="r" b="b"/>
              <a:pathLst>
                <a:path w="571" h="793" extrusionOk="0">
                  <a:moveTo>
                    <a:pt x="253" y="0"/>
                  </a:moveTo>
                  <a:cubicBezTo>
                    <a:pt x="190" y="127"/>
                    <a:pt x="95" y="254"/>
                    <a:pt x="0" y="349"/>
                  </a:cubicBezTo>
                  <a:cubicBezTo>
                    <a:pt x="0" y="349"/>
                    <a:pt x="0" y="381"/>
                    <a:pt x="0" y="381"/>
                  </a:cubicBezTo>
                  <a:cubicBezTo>
                    <a:pt x="0" y="602"/>
                    <a:pt x="127" y="792"/>
                    <a:pt x="285" y="792"/>
                  </a:cubicBezTo>
                  <a:cubicBezTo>
                    <a:pt x="443" y="792"/>
                    <a:pt x="570" y="602"/>
                    <a:pt x="570" y="381"/>
                  </a:cubicBezTo>
                  <a:cubicBezTo>
                    <a:pt x="570" y="159"/>
                    <a:pt x="443"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23"/>
            <p:cNvSpPr/>
            <p:nvPr/>
          </p:nvSpPr>
          <p:spPr>
            <a:xfrm>
              <a:off x="5790150" y="2788840"/>
              <a:ext cx="19334" cy="26851"/>
            </a:xfrm>
            <a:custGeom>
              <a:avLst/>
              <a:gdLst/>
              <a:ahLst/>
              <a:cxnLst/>
              <a:rect l="l" t="t" r="r" b="b"/>
              <a:pathLst>
                <a:path w="571" h="793" extrusionOk="0">
                  <a:moveTo>
                    <a:pt x="285" y="0"/>
                  </a:moveTo>
                  <a:cubicBezTo>
                    <a:pt x="127" y="0"/>
                    <a:pt x="0" y="191"/>
                    <a:pt x="0" y="412"/>
                  </a:cubicBezTo>
                  <a:cubicBezTo>
                    <a:pt x="0" y="634"/>
                    <a:pt x="127" y="792"/>
                    <a:pt x="285" y="792"/>
                  </a:cubicBezTo>
                  <a:cubicBezTo>
                    <a:pt x="444" y="792"/>
                    <a:pt x="570" y="634"/>
                    <a:pt x="570" y="412"/>
                  </a:cubicBezTo>
                  <a:cubicBezTo>
                    <a:pt x="570" y="159"/>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23"/>
            <p:cNvSpPr/>
            <p:nvPr/>
          </p:nvSpPr>
          <p:spPr>
            <a:xfrm>
              <a:off x="5727949" y="2815657"/>
              <a:ext cx="19334" cy="27901"/>
            </a:xfrm>
            <a:custGeom>
              <a:avLst/>
              <a:gdLst/>
              <a:ahLst/>
              <a:cxnLst/>
              <a:rect l="l" t="t" r="r" b="b"/>
              <a:pathLst>
                <a:path w="571" h="824" extrusionOk="0">
                  <a:moveTo>
                    <a:pt x="285" y="0"/>
                  </a:moveTo>
                  <a:cubicBezTo>
                    <a:pt x="127" y="0"/>
                    <a:pt x="0" y="190"/>
                    <a:pt x="0" y="412"/>
                  </a:cubicBezTo>
                  <a:cubicBezTo>
                    <a:pt x="0" y="634"/>
                    <a:pt x="127" y="824"/>
                    <a:pt x="285" y="824"/>
                  </a:cubicBezTo>
                  <a:cubicBezTo>
                    <a:pt x="444" y="824"/>
                    <a:pt x="570" y="634"/>
                    <a:pt x="570" y="412"/>
                  </a:cubicBezTo>
                  <a:cubicBezTo>
                    <a:pt x="570"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23"/>
            <p:cNvSpPr/>
            <p:nvPr/>
          </p:nvSpPr>
          <p:spPr>
            <a:xfrm>
              <a:off x="5768682" y="2815657"/>
              <a:ext cx="20418" cy="27901"/>
            </a:xfrm>
            <a:custGeom>
              <a:avLst/>
              <a:gdLst/>
              <a:ahLst/>
              <a:cxnLst/>
              <a:rect l="l" t="t" r="r" b="b"/>
              <a:pathLst>
                <a:path w="603" h="824" extrusionOk="0">
                  <a:moveTo>
                    <a:pt x="286" y="0"/>
                  </a:moveTo>
                  <a:cubicBezTo>
                    <a:pt x="128" y="0"/>
                    <a:pt x="1" y="190"/>
                    <a:pt x="1" y="412"/>
                  </a:cubicBezTo>
                  <a:cubicBezTo>
                    <a:pt x="1" y="634"/>
                    <a:pt x="128" y="824"/>
                    <a:pt x="286" y="824"/>
                  </a:cubicBezTo>
                  <a:cubicBezTo>
                    <a:pt x="444" y="824"/>
                    <a:pt x="571" y="634"/>
                    <a:pt x="571" y="412"/>
                  </a:cubicBezTo>
                  <a:cubicBezTo>
                    <a:pt x="603" y="190"/>
                    <a:pt x="444" y="0"/>
                    <a:pt x="28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23"/>
            <p:cNvSpPr/>
            <p:nvPr/>
          </p:nvSpPr>
          <p:spPr>
            <a:xfrm>
              <a:off x="5748332" y="2843524"/>
              <a:ext cx="19334" cy="26851"/>
            </a:xfrm>
            <a:custGeom>
              <a:avLst/>
              <a:gdLst/>
              <a:ahLst/>
              <a:cxnLst/>
              <a:rect l="l" t="t" r="r" b="b"/>
              <a:pathLst>
                <a:path w="571" h="793" extrusionOk="0">
                  <a:moveTo>
                    <a:pt x="285" y="1"/>
                  </a:moveTo>
                  <a:cubicBezTo>
                    <a:pt x="127" y="1"/>
                    <a:pt x="0" y="191"/>
                    <a:pt x="0" y="412"/>
                  </a:cubicBezTo>
                  <a:cubicBezTo>
                    <a:pt x="0" y="634"/>
                    <a:pt x="127" y="792"/>
                    <a:pt x="285" y="792"/>
                  </a:cubicBezTo>
                  <a:cubicBezTo>
                    <a:pt x="443" y="792"/>
                    <a:pt x="570" y="634"/>
                    <a:pt x="570" y="412"/>
                  </a:cubicBezTo>
                  <a:cubicBezTo>
                    <a:pt x="570" y="191"/>
                    <a:pt x="443" y="1"/>
                    <a:pt x="28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23"/>
            <p:cNvSpPr/>
            <p:nvPr/>
          </p:nvSpPr>
          <p:spPr>
            <a:xfrm>
              <a:off x="5727949" y="2870341"/>
              <a:ext cx="19334" cy="27901"/>
            </a:xfrm>
            <a:custGeom>
              <a:avLst/>
              <a:gdLst/>
              <a:ahLst/>
              <a:cxnLst/>
              <a:rect l="l" t="t" r="r" b="b"/>
              <a:pathLst>
                <a:path w="571" h="824" extrusionOk="0">
                  <a:moveTo>
                    <a:pt x="285" y="0"/>
                  </a:moveTo>
                  <a:cubicBezTo>
                    <a:pt x="127" y="0"/>
                    <a:pt x="0" y="190"/>
                    <a:pt x="0" y="412"/>
                  </a:cubicBezTo>
                  <a:cubicBezTo>
                    <a:pt x="0" y="634"/>
                    <a:pt x="127" y="824"/>
                    <a:pt x="285" y="824"/>
                  </a:cubicBezTo>
                  <a:cubicBezTo>
                    <a:pt x="444" y="824"/>
                    <a:pt x="570" y="634"/>
                    <a:pt x="570" y="412"/>
                  </a:cubicBezTo>
                  <a:cubicBezTo>
                    <a:pt x="570"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23"/>
            <p:cNvSpPr/>
            <p:nvPr/>
          </p:nvSpPr>
          <p:spPr>
            <a:xfrm>
              <a:off x="5726865" y="2925025"/>
              <a:ext cx="11851" cy="26851"/>
            </a:xfrm>
            <a:custGeom>
              <a:avLst/>
              <a:gdLst/>
              <a:ahLst/>
              <a:cxnLst/>
              <a:rect l="l" t="t" r="r" b="b"/>
              <a:pathLst>
                <a:path w="350" h="793" extrusionOk="0">
                  <a:moveTo>
                    <a:pt x="317" y="0"/>
                  </a:moveTo>
                  <a:cubicBezTo>
                    <a:pt x="159" y="0"/>
                    <a:pt x="1" y="190"/>
                    <a:pt x="1" y="412"/>
                  </a:cubicBezTo>
                  <a:cubicBezTo>
                    <a:pt x="1" y="570"/>
                    <a:pt x="96" y="729"/>
                    <a:pt x="191" y="792"/>
                  </a:cubicBezTo>
                  <a:cubicBezTo>
                    <a:pt x="222" y="539"/>
                    <a:pt x="286" y="285"/>
                    <a:pt x="349" y="32"/>
                  </a:cubicBezTo>
                  <a:cubicBezTo>
                    <a:pt x="349" y="32"/>
                    <a:pt x="317" y="0"/>
                    <a:pt x="31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23"/>
            <p:cNvSpPr/>
            <p:nvPr/>
          </p:nvSpPr>
          <p:spPr>
            <a:xfrm>
              <a:off x="5726865" y="2982926"/>
              <a:ext cx="6467" cy="23634"/>
            </a:xfrm>
            <a:custGeom>
              <a:avLst/>
              <a:gdLst/>
              <a:ahLst/>
              <a:cxnLst/>
              <a:rect l="l" t="t" r="r" b="b"/>
              <a:pathLst>
                <a:path w="191" h="698" extrusionOk="0">
                  <a:moveTo>
                    <a:pt x="127" y="1"/>
                  </a:moveTo>
                  <a:cubicBezTo>
                    <a:pt x="64" y="64"/>
                    <a:pt x="1" y="191"/>
                    <a:pt x="1" y="317"/>
                  </a:cubicBezTo>
                  <a:cubicBezTo>
                    <a:pt x="1" y="476"/>
                    <a:pt x="96" y="634"/>
                    <a:pt x="191" y="697"/>
                  </a:cubicBezTo>
                  <a:cubicBezTo>
                    <a:pt x="159" y="476"/>
                    <a:pt x="127" y="254"/>
                    <a:pt x="12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23"/>
            <p:cNvSpPr/>
            <p:nvPr/>
          </p:nvSpPr>
          <p:spPr>
            <a:xfrm>
              <a:off x="5727949" y="3035477"/>
              <a:ext cx="18251" cy="26851"/>
            </a:xfrm>
            <a:custGeom>
              <a:avLst/>
              <a:gdLst/>
              <a:ahLst/>
              <a:cxnLst/>
              <a:rect l="l" t="t" r="r" b="b"/>
              <a:pathLst>
                <a:path w="539" h="793" extrusionOk="0">
                  <a:moveTo>
                    <a:pt x="285" y="0"/>
                  </a:moveTo>
                  <a:cubicBezTo>
                    <a:pt x="127" y="0"/>
                    <a:pt x="0" y="159"/>
                    <a:pt x="0" y="380"/>
                  </a:cubicBezTo>
                  <a:cubicBezTo>
                    <a:pt x="0" y="634"/>
                    <a:pt x="127" y="792"/>
                    <a:pt x="285" y="792"/>
                  </a:cubicBezTo>
                  <a:cubicBezTo>
                    <a:pt x="380" y="792"/>
                    <a:pt x="507" y="697"/>
                    <a:pt x="539" y="539"/>
                  </a:cubicBezTo>
                  <a:cubicBezTo>
                    <a:pt x="475" y="380"/>
                    <a:pt x="412" y="190"/>
                    <a:pt x="34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23"/>
            <p:cNvSpPr/>
            <p:nvPr/>
          </p:nvSpPr>
          <p:spPr>
            <a:xfrm>
              <a:off x="5748332" y="3065510"/>
              <a:ext cx="16117" cy="24684"/>
            </a:xfrm>
            <a:custGeom>
              <a:avLst/>
              <a:gdLst/>
              <a:ahLst/>
              <a:cxnLst/>
              <a:rect l="l" t="t" r="r" b="b"/>
              <a:pathLst>
                <a:path w="476" h="729" extrusionOk="0">
                  <a:moveTo>
                    <a:pt x="95" y="0"/>
                  </a:moveTo>
                  <a:cubicBezTo>
                    <a:pt x="32" y="95"/>
                    <a:pt x="0" y="190"/>
                    <a:pt x="0" y="317"/>
                  </a:cubicBezTo>
                  <a:cubicBezTo>
                    <a:pt x="0" y="538"/>
                    <a:pt x="127" y="728"/>
                    <a:pt x="285" y="728"/>
                  </a:cubicBezTo>
                  <a:cubicBezTo>
                    <a:pt x="348" y="728"/>
                    <a:pt x="412" y="697"/>
                    <a:pt x="475" y="633"/>
                  </a:cubicBezTo>
                  <a:cubicBezTo>
                    <a:pt x="317" y="443"/>
                    <a:pt x="190" y="222"/>
                    <a:pt x="9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23"/>
            <p:cNvSpPr/>
            <p:nvPr/>
          </p:nvSpPr>
          <p:spPr>
            <a:xfrm>
              <a:off x="5727949" y="3090160"/>
              <a:ext cx="19334" cy="26851"/>
            </a:xfrm>
            <a:custGeom>
              <a:avLst/>
              <a:gdLst/>
              <a:ahLst/>
              <a:cxnLst/>
              <a:rect l="l" t="t" r="r" b="b"/>
              <a:pathLst>
                <a:path w="571" h="793" extrusionOk="0">
                  <a:moveTo>
                    <a:pt x="285" y="0"/>
                  </a:moveTo>
                  <a:cubicBezTo>
                    <a:pt x="127" y="0"/>
                    <a:pt x="0" y="159"/>
                    <a:pt x="0" y="380"/>
                  </a:cubicBezTo>
                  <a:cubicBezTo>
                    <a:pt x="0" y="634"/>
                    <a:pt x="127" y="792"/>
                    <a:pt x="285" y="792"/>
                  </a:cubicBezTo>
                  <a:cubicBezTo>
                    <a:pt x="444" y="792"/>
                    <a:pt x="570" y="602"/>
                    <a:pt x="570" y="380"/>
                  </a:cubicBezTo>
                  <a:cubicBezTo>
                    <a:pt x="570" y="159"/>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23"/>
            <p:cNvSpPr/>
            <p:nvPr/>
          </p:nvSpPr>
          <p:spPr>
            <a:xfrm>
              <a:off x="5768682" y="3095510"/>
              <a:ext cx="17201" cy="21501"/>
            </a:xfrm>
            <a:custGeom>
              <a:avLst/>
              <a:gdLst/>
              <a:ahLst/>
              <a:cxnLst/>
              <a:rect l="l" t="t" r="r" b="b"/>
              <a:pathLst>
                <a:path w="508" h="635" extrusionOk="0">
                  <a:moveTo>
                    <a:pt x="64" y="1"/>
                  </a:moveTo>
                  <a:cubicBezTo>
                    <a:pt x="32" y="64"/>
                    <a:pt x="1" y="159"/>
                    <a:pt x="1" y="254"/>
                  </a:cubicBezTo>
                  <a:cubicBezTo>
                    <a:pt x="1" y="476"/>
                    <a:pt x="128" y="634"/>
                    <a:pt x="286" y="634"/>
                  </a:cubicBezTo>
                  <a:cubicBezTo>
                    <a:pt x="381" y="634"/>
                    <a:pt x="444" y="603"/>
                    <a:pt x="508" y="539"/>
                  </a:cubicBezTo>
                  <a:cubicBezTo>
                    <a:pt x="349" y="349"/>
                    <a:pt x="191" y="191"/>
                    <a:pt x="6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23"/>
            <p:cNvSpPr/>
            <p:nvPr/>
          </p:nvSpPr>
          <p:spPr>
            <a:xfrm>
              <a:off x="5748332" y="3116978"/>
              <a:ext cx="19334" cy="27901"/>
            </a:xfrm>
            <a:custGeom>
              <a:avLst/>
              <a:gdLst/>
              <a:ahLst/>
              <a:cxnLst/>
              <a:rect l="l" t="t" r="r" b="b"/>
              <a:pathLst>
                <a:path w="571" h="824" extrusionOk="0">
                  <a:moveTo>
                    <a:pt x="285" y="0"/>
                  </a:moveTo>
                  <a:cubicBezTo>
                    <a:pt x="127" y="0"/>
                    <a:pt x="0" y="190"/>
                    <a:pt x="0" y="412"/>
                  </a:cubicBezTo>
                  <a:cubicBezTo>
                    <a:pt x="0" y="634"/>
                    <a:pt x="127" y="824"/>
                    <a:pt x="285" y="824"/>
                  </a:cubicBezTo>
                  <a:cubicBezTo>
                    <a:pt x="443" y="824"/>
                    <a:pt x="570" y="634"/>
                    <a:pt x="570" y="412"/>
                  </a:cubicBezTo>
                  <a:cubicBezTo>
                    <a:pt x="570" y="190"/>
                    <a:pt x="443"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23"/>
            <p:cNvSpPr/>
            <p:nvPr/>
          </p:nvSpPr>
          <p:spPr>
            <a:xfrm>
              <a:off x="5790150" y="3120194"/>
              <a:ext cx="19334" cy="24684"/>
            </a:xfrm>
            <a:custGeom>
              <a:avLst/>
              <a:gdLst/>
              <a:ahLst/>
              <a:cxnLst/>
              <a:rect l="l" t="t" r="r" b="b"/>
              <a:pathLst>
                <a:path w="571" h="729" extrusionOk="0">
                  <a:moveTo>
                    <a:pt x="95" y="0"/>
                  </a:moveTo>
                  <a:cubicBezTo>
                    <a:pt x="32" y="95"/>
                    <a:pt x="0" y="190"/>
                    <a:pt x="0" y="317"/>
                  </a:cubicBezTo>
                  <a:cubicBezTo>
                    <a:pt x="0" y="539"/>
                    <a:pt x="127" y="729"/>
                    <a:pt x="285" y="729"/>
                  </a:cubicBezTo>
                  <a:cubicBezTo>
                    <a:pt x="412" y="729"/>
                    <a:pt x="539" y="570"/>
                    <a:pt x="570" y="380"/>
                  </a:cubicBezTo>
                  <a:cubicBezTo>
                    <a:pt x="412" y="285"/>
                    <a:pt x="254" y="159"/>
                    <a:pt x="9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23"/>
            <p:cNvSpPr/>
            <p:nvPr/>
          </p:nvSpPr>
          <p:spPr>
            <a:xfrm>
              <a:off x="5732249" y="3144844"/>
              <a:ext cx="15034" cy="13984"/>
            </a:xfrm>
            <a:custGeom>
              <a:avLst/>
              <a:gdLst/>
              <a:ahLst/>
              <a:cxnLst/>
              <a:rect l="l" t="t" r="r" b="b"/>
              <a:pathLst>
                <a:path w="444" h="413" extrusionOk="0">
                  <a:moveTo>
                    <a:pt x="158" y="1"/>
                  </a:moveTo>
                  <a:cubicBezTo>
                    <a:pt x="95" y="1"/>
                    <a:pt x="32" y="32"/>
                    <a:pt x="0" y="64"/>
                  </a:cubicBezTo>
                  <a:cubicBezTo>
                    <a:pt x="127" y="127"/>
                    <a:pt x="253" y="222"/>
                    <a:pt x="348" y="317"/>
                  </a:cubicBezTo>
                  <a:cubicBezTo>
                    <a:pt x="380" y="349"/>
                    <a:pt x="412" y="381"/>
                    <a:pt x="443" y="412"/>
                  </a:cubicBezTo>
                  <a:cubicBezTo>
                    <a:pt x="443" y="191"/>
                    <a:pt x="317" y="1"/>
                    <a:pt x="158"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23"/>
            <p:cNvSpPr/>
            <p:nvPr/>
          </p:nvSpPr>
          <p:spPr>
            <a:xfrm>
              <a:off x="5768682" y="3144844"/>
              <a:ext cx="20418" cy="26851"/>
            </a:xfrm>
            <a:custGeom>
              <a:avLst/>
              <a:gdLst/>
              <a:ahLst/>
              <a:cxnLst/>
              <a:rect l="l" t="t" r="r" b="b"/>
              <a:pathLst>
                <a:path w="603" h="793" extrusionOk="0">
                  <a:moveTo>
                    <a:pt x="286" y="1"/>
                  </a:moveTo>
                  <a:cubicBezTo>
                    <a:pt x="128" y="1"/>
                    <a:pt x="1" y="191"/>
                    <a:pt x="1" y="412"/>
                  </a:cubicBezTo>
                  <a:cubicBezTo>
                    <a:pt x="1" y="634"/>
                    <a:pt x="128" y="792"/>
                    <a:pt x="286" y="792"/>
                  </a:cubicBezTo>
                  <a:cubicBezTo>
                    <a:pt x="444" y="792"/>
                    <a:pt x="571" y="634"/>
                    <a:pt x="571" y="412"/>
                  </a:cubicBezTo>
                  <a:cubicBezTo>
                    <a:pt x="603" y="191"/>
                    <a:pt x="444" y="1"/>
                    <a:pt x="28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23"/>
            <p:cNvSpPr/>
            <p:nvPr/>
          </p:nvSpPr>
          <p:spPr>
            <a:xfrm>
              <a:off x="5756899" y="3171661"/>
              <a:ext cx="10767" cy="21467"/>
            </a:xfrm>
            <a:custGeom>
              <a:avLst/>
              <a:gdLst/>
              <a:ahLst/>
              <a:cxnLst/>
              <a:rect l="l" t="t" r="r" b="b"/>
              <a:pathLst>
                <a:path w="318" h="634" extrusionOk="0">
                  <a:moveTo>
                    <a:pt x="0" y="0"/>
                  </a:moveTo>
                  <a:cubicBezTo>
                    <a:pt x="127" y="222"/>
                    <a:pt x="222" y="412"/>
                    <a:pt x="285" y="634"/>
                  </a:cubicBezTo>
                  <a:cubicBezTo>
                    <a:pt x="317" y="570"/>
                    <a:pt x="317" y="507"/>
                    <a:pt x="317" y="412"/>
                  </a:cubicBezTo>
                  <a:cubicBezTo>
                    <a:pt x="317" y="190"/>
                    <a:pt x="190" y="0"/>
                    <a:pt x="3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23"/>
            <p:cNvSpPr/>
            <p:nvPr/>
          </p:nvSpPr>
          <p:spPr>
            <a:xfrm>
              <a:off x="5790150" y="3171661"/>
              <a:ext cx="19334" cy="27901"/>
            </a:xfrm>
            <a:custGeom>
              <a:avLst/>
              <a:gdLst/>
              <a:ahLst/>
              <a:cxnLst/>
              <a:rect l="l" t="t" r="r" b="b"/>
              <a:pathLst>
                <a:path w="571" h="824" extrusionOk="0">
                  <a:moveTo>
                    <a:pt x="285" y="0"/>
                  </a:moveTo>
                  <a:cubicBezTo>
                    <a:pt x="127" y="0"/>
                    <a:pt x="0" y="190"/>
                    <a:pt x="0" y="412"/>
                  </a:cubicBezTo>
                  <a:cubicBezTo>
                    <a:pt x="0" y="634"/>
                    <a:pt x="127" y="824"/>
                    <a:pt x="285" y="824"/>
                  </a:cubicBezTo>
                  <a:cubicBezTo>
                    <a:pt x="444" y="824"/>
                    <a:pt x="570" y="634"/>
                    <a:pt x="570" y="412"/>
                  </a:cubicBezTo>
                  <a:cubicBezTo>
                    <a:pt x="570" y="190"/>
                    <a:pt x="444" y="0"/>
                    <a:pt x="28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23"/>
            <p:cNvSpPr/>
            <p:nvPr/>
          </p:nvSpPr>
          <p:spPr>
            <a:xfrm>
              <a:off x="3487873" y="2949675"/>
              <a:ext cx="2469579" cy="1707153"/>
            </a:xfrm>
            <a:custGeom>
              <a:avLst/>
              <a:gdLst/>
              <a:ahLst/>
              <a:cxnLst/>
              <a:rect l="l" t="t" r="r" b="b"/>
              <a:pathLst>
                <a:path w="72935" h="50418" extrusionOk="0">
                  <a:moveTo>
                    <a:pt x="824" y="1"/>
                  </a:moveTo>
                  <a:cubicBezTo>
                    <a:pt x="349" y="1"/>
                    <a:pt x="1" y="381"/>
                    <a:pt x="1" y="793"/>
                  </a:cubicBezTo>
                  <a:lnTo>
                    <a:pt x="1" y="46174"/>
                  </a:lnTo>
                  <a:cubicBezTo>
                    <a:pt x="1" y="46617"/>
                    <a:pt x="349" y="46966"/>
                    <a:pt x="824" y="46966"/>
                  </a:cubicBezTo>
                  <a:lnTo>
                    <a:pt x="34615" y="46966"/>
                  </a:lnTo>
                  <a:lnTo>
                    <a:pt x="34615" y="50418"/>
                  </a:lnTo>
                  <a:lnTo>
                    <a:pt x="38637" y="50418"/>
                  </a:lnTo>
                  <a:lnTo>
                    <a:pt x="38637" y="46966"/>
                  </a:lnTo>
                  <a:lnTo>
                    <a:pt x="72111" y="46966"/>
                  </a:lnTo>
                  <a:cubicBezTo>
                    <a:pt x="72555" y="46966"/>
                    <a:pt x="72935" y="46617"/>
                    <a:pt x="72935" y="46174"/>
                  </a:cubicBezTo>
                  <a:lnTo>
                    <a:pt x="72935" y="793"/>
                  </a:lnTo>
                  <a:cubicBezTo>
                    <a:pt x="72935" y="381"/>
                    <a:pt x="72555" y="1"/>
                    <a:pt x="721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23"/>
            <p:cNvSpPr/>
            <p:nvPr/>
          </p:nvSpPr>
          <p:spPr>
            <a:xfrm>
              <a:off x="3483606" y="2945409"/>
              <a:ext cx="2478146" cy="1714637"/>
            </a:xfrm>
            <a:custGeom>
              <a:avLst/>
              <a:gdLst/>
              <a:ahLst/>
              <a:cxnLst/>
              <a:rect l="l" t="t" r="r" b="b"/>
              <a:pathLst>
                <a:path w="73188" h="50639" extrusionOk="0">
                  <a:moveTo>
                    <a:pt x="72237" y="254"/>
                  </a:moveTo>
                  <a:cubicBezTo>
                    <a:pt x="72617" y="254"/>
                    <a:pt x="72934" y="570"/>
                    <a:pt x="72934" y="919"/>
                  </a:cubicBezTo>
                  <a:lnTo>
                    <a:pt x="72934" y="46300"/>
                  </a:lnTo>
                  <a:cubicBezTo>
                    <a:pt x="72934" y="46680"/>
                    <a:pt x="72617" y="46965"/>
                    <a:pt x="72237" y="46965"/>
                  </a:cubicBezTo>
                  <a:lnTo>
                    <a:pt x="38636" y="46965"/>
                  </a:lnTo>
                  <a:lnTo>
                    <a:pt x="38636" y="50417"/>
                  </a:lnTo>
                  <a:lnTo>
                    <a:pt x="34868" y="50417"/>
                  </a:lnTo>
                  <a:lnTo>
                    <a:pt x="34868" y="46965"/>
                  </a:lnTo>
                  <a:lnTo>
                    <a:pt x="950" y="46965"/>
                  </a:lnTo>
                  <a:cubicBezTo>
                    <a:pt x="538" y="46965"/>
                    <a:pt x="222" y="46680"/>
                    <a:pt x="222" y="46300"/>
                  </a:cubicBezTo>
                  <a:lnTo>
                    <a:pt x="222" y="919"/>
                  </a:lnTo>
                  <a:cubicBezTo>
                    <a:pt x="222" y="570"/>
                    <a:pt x="538" y="254"/>
                    <a:pt x="950" y="254"/>
                  </a:cubicBezTo>
                  <a:close/>
                  <a:moveTo>
                    <a:pt x="950" y="0"/>
                  </a:moveTo>
                  <a:cubicBezTo>
                    <a:pt x="412" y="0"/>
                    <a:pt x="0" y="412"/>
                    <a:pt x="0" y="919"/>
                  </a:cubicBezTo>
                  <a:lnTo>
                    <a:pt x="0" y="46300"/>
                  </a:lnTo>
                  <a:cubicBezTo>
                    <a:pt x="0" y="46807"/>
                    <a:pt x="412" y="47218"/>
                    <a:pt x="950" y="47218"/>
                  </a:cubicBezTo>
                  <a:lnTo>
                    <a:pt x="34646" y="47218"/>
                  </a:lnTo>
                  <a:lnTo>
                    <a:pt x="34646" y="50639"/>
                  </a:lnTo>
                  <a:lnTo>
                    <a:pt x="38890" y="50639"/>
                  </a:lnTo>
                  <a:lnTo>
                    <a:pt x="38890" y="47218"/>
                  </a:lnTo>
                  <a:lnTo>
                    <a:pt x="72237" y="47218"/>
                  </a:lnTo>
                  <a:cubicBezTo>
                    <a:pt x="72744" y="47218"/>
                    <a:pt x="73187" y="46807"/>
                    <a:pt x="73187" y="46300"/>
                  </a:cubicBezTo>
                  <a:lnTo>
                    <a:pt x="73187" y="919"/>
                  </a:lnTo>
                  <a:cubicBezTo>
                    <a:pt x="73187" y="412"/>
                    <a:pt x="72744" y="0"/>
                    <a:pt x="72237"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23"/>
            <p:cNvSpPr/>
            <p:nvPr/>
          </p:nvSpPr>
          <p:spPr>
            <a:xfrm>
              <a:off x="3562940" y="3017226"/>
              <a:ext cx="2304444" cy="1446601"/>
            </a:xfrm>
            <a:custGeom>
              <a:avLst/>
              <a:gdLst/>
              <a:ahLst/>
              <a:cxnLst/>
              <a:rect l="l" t="t" r="r" b="b"/>
              <a:pathLst>
                <a:path w="68058" h="42723" extrusionOk="0">
                  <a:moveTo>
                    <a:pt x="1" y="1"/>
                  </a:moveTo>
                  <a:lnTo>
                    <a:pt x="1" y="42722"/>
                  </a:lnTo>
                  <a:lnTo>
                    <a:pt x="68057" y="42722"/>
                  </a:lnTo>
                  <a:lnTo>
                    <a:pt x="68057"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23"/>
            <p:cNvSpPr/>
            <p:nvPr/>
          </p:nvSpPr>
          <p:spPr>
            <a:xfrm>
              <a:off x="4046563" y="4602111"/>
              <a:ext cx="1362933" cy="60101"/>
            </a:xfrm>
            <a:custGeom>
              <a:avLst/>
              <a:gdLst/>
              <a:ahLst/>
              <a:cxnLst/>
              <a:rect l="l" t="t" r="r" b="b"/>
              <a:pathLst>
                <a:path w="40252" h="1775" extrusionOk="0">
                  <a:moveTo>
                    <a:pt x="760" y="1"/>
                  </a:moveTo>
                  <a:cubicBezTo>
                    <a:pt x="349" y="1"/>
                    <a:pt x="0" y="412"/>
                    <a:pt x="0" y="887"/>
                  </a:cubicBezTo>
                  <a:cubicBezTo>
                    <a:pt x="0" y="1362"/>
                    <a:pt x="349" y="1774"/>
                    <a:pt x="760" y="1774"/>
                  </a:cubicBezTo>
                  <a:lnTo>
                    <a:pt x="39492" y="1774"/>
                  </a:lnTo>
                  <a:cubicBezTo>
                    <a:pt x="39903" y="1774"/>
                    <a:pt x="40252" y="1362"/>
                    <a:pt x="40252" y="887"/>
                  </a:cubicBezTo>
                  <a:cubicBezTo>
                    <a:pt x="40252" y="412"/>
                    <a:pt x="39903" y="1"/>
                    <a:pt x="394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23"/>
            <p:cNvSpPr/>
            <p:nvPr/>
          </p:nvSpPr>
          <p:spPr>
            <a:xfrm>
              <a:off x="4043346" y="4598894"/>
              <a:ext cx="1370450" cy="66535"/>
            </a:xfrm>
            <a:custGeom>
              <a:avLst/>
              <a:gdLst/>
              <a:ahLst/>
              <a:cxnLst/>
              <a:rect l="l" t="t" r="r" b="b"/>
              <a:pathLst>
                <a:path w="40474" h="1965" extrusionOk="0">
                  <a:moveTo>
                    <a:pt x="39587" y="222"/>
                  </a:moveTo>
                  <a:cubicBezTo>
                    <a:pt x="39935" y="222"/>
                    <a:pt x="40220" y="571"/>
                    <a:pt x="40220" y="982"/>
                  </a:cubicBezTo>
                  <a:cubicBezTo>
                    <a:pt x="40220" y="1394"/>
                    <a:pt x="39935" y="1742"/>
                    <a:pt x="39587" y="1742"/>
                  </a:cubicBezTo>
                  <a:lnTo>
                    <a:pt x="855" y="1742"/>
                  </a:lnTo>
                  <a:cubicBezTo>
                    <a:pt x="507" y="1742"/>
                    <a:pt x="222" y="1394"/>
                    <a:pt x="222" y="982"/>
                  </a:cubicBezTo>
                  <a:cubicBezTo>
                    <a:pt x="222" y="571"/>
                    <a:pt x="507" y="222"/>
                    <a:pt x="855" y="222"/>
                  </a:cubicBezTo>
                  <a:close/>
                  <a:moveTo>
                    <a:pt x="855" y="1"/>
                  </a:moveTo>
                  <a:cubicBezTo>
                    <a:pt x="380" y="1"/>
                    <a:pt x="0" y="444"/>
                    <a:pt x="0" y="982"/>
                  </a:cubicBezTo>
                  <a:cubicBezTo>
                    <a:pt x="0" y="1521"/>
                    <a:pt x="380" y="1964"/>
                    <a:pt x="855" y="1964"/>
                  </a:cubicBezTo>
                  <a:lnTo>
                    <a:pt x="39587" y="1964"/>
                  </a:lnTo>
                  <a:cubicBezTo>
                    <a:pt x="40062" y="1964"/>
                    <a:pt x="40473" y="1521"/>
                    <a:pt x="40473" y="982"/>
                  </a:cubicBezTo>
                  <a:cubicBezTo>
                    <a:pt x="40473" y="444"/>
                    <a:pt x="40062" y="1"/>
                    <a:pt x="39587"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23"/>
            <p:cNvSpPr/>
            <p:nvPr/>
          </p:nvSpPr>
          <p:spPr>
            <a:xfrm>
              <a:off x="3990795" y="2422103"/>
              <a:ext cx="1493768" cy="1051962"/>
            </a:xfrm>
            <a:custGeom>
              <a:avLst/>
              <a:gdLst/>
              <a:ahLst/>
              <a:cxnLst/>
              <a:rect l="l" t="t" r="r" b="b"/>
              <a:pathLst>
                <a:path w="44116" h="31068" extrusionOk="0">
                  <a:moveTo>
                    <a:pt x="2312" y="1"/>
                  </a:moveTo>
                  <a:cubicBezTo>
                    <a:pt x="1711" y="1"/>
                    <a:pt x="1109" y="222"/>
                    <a:pt x="666" y="571"/>
                  </a:cubicBezTo>
                  <a:cubicBezTo>
                    <a:pt x="317" y="1046"/>
                    <a:pt x="96" y="1616"/>
                    <a:pt x="96" y="2249"/>
                  </a:cubicBezTo>
                  <a:lnTo>
                    <a:pt x="1" y="28344"/>
                  </a:lnTo>
                  <a:cubicBezTo>
                    <a:pt x="1" y="29865"/>
                    <a:pt x="1236" y="31068"/>
                    <a:pt x="2724" y="31068"/>
                  </a:cubicBezTo>
                  <a:lnTo>
                    <a:pt x="41804" y="31068"/>
                  </a:lnTo>
                  <a:cubicBezTo>
                    <a:pt x="42437" y="31068"/>
                    <a:pt x="43007" y="30878"/>
                    <a:pt x="43450" y="30498"/>
                  </a:cubicBezTo>
                  <a:cubicBezTo>
                    <a:pt x="43799" y="30055"/>
                    <a:pt x="44021" y="29484"/>
                    <a:pt x="44021" y="28851"/>
                  </a:cubicBezTo>
                  <a:lnTo>
                    <a:pt x="44116" y="2756"/>
                  </a:lnTo>
                  <a:cubicBezTo>
                    <a:pt x="44116" y="1236"/>
                    <a:pt x="42880" y="1"/>
                    <a:pt x="413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23"/>
            <p:cNvSpPr/>
            <p:nvPr/>
          </p:nvSpPr>
          <p:spPr>
            <a:xfrm>
              <a:off x="4067996" y="3308896"/>
              <a:ext cx="408589" cy="16117"/>
            </a:xfrm>
            <a:custGeom>
              <a:avLst/>
              <a:gdLst/>
              <a:ahLst/>
              <a:cxnLst/>
              <a:rect l="l" t="t" r="r" b="b"/>
              <a:pathLst>
                <a:path w="12067" h="476" extrusionOk="0">
                  <a:moveTo>
                    <a:pt x="1" y="1"/>
                  </a:moveTo>
                  <a:lnTo>
                    <a:pt x="1" y="476"/>
                  </a:lnTo>
                  <a:lnTo>
                    <a:pt x="12067" y="476"/>
                  </a:lnTo>
                  <a:lnTo>
                    <a:pt x="12067"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23"/>
            <p:cNvSpPr/>
            <p:nvPr/>
          </p:nvSpPr>
          <p:spPr>
            <a:xfrm>
              <a:off x="4067996" y="3346447"/>
              <a:ext cx="395722" cy="16117"/>
            </a:xfrm>
            <a:custGeom>
              <a:avLst/>
              <a:gdLst/>
              <a:ahLst/>
              <a:cxnLst/>
              <a:rect l="l" t="t" r="r" b="b"/>
              <a:pathLst>
                <a:path w="11687" h="476" extrusionOk="0">
                  <a:moveTo>
                    <a:pt x="1" y="0"/>
                  </a:moveTo>
                  <a:lnTo>
                    <a:pt x="1" y="475"/>
                  </a:lnTo>
                  <a:lnTo>
                    <a:pt x="11687" y="475"/>
                  </a:lnTo>
                  <a:lnTo>
                    <a:pt x="11687"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23"/>
            <p:cNvSpPr/>
            <p:nvPr/>
          </p:nvSpPr>
          <p:spPr>
            <a:xfrm>
              <a:off x="4067996" y="3383964"/>
              <a:ext cx="361422" cy="17201"/>
            </a:xfrm>
            <a:custGeom>
              <a:avLst/>
              <a:gdLst/>
              <a:ahLst/>
              <a:cxnLst/>
              <a:rect l="l" t="t" r="r" b="b"/>
              <a:pathLst>
                <a:path w="10674" h="508" extrusionOk="0">
                  <a:moveTo>
                    <a:pt x="1" y="1"/>
                  </a:moveTo>
                  <a:lnTo>
                    <a:pt x="1" y="507"/>
                  </a:lnTo>
                  <a:lnTo>
                    <a:pt x="10673" y="507"/>
                  </a:lnTo>
                  <a:lnTo>
                    <a:pt x="10673"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23"/>
            <p:cNvSpPr/>
            <p:nvPr/>
          </p:nvSpPr>
          <p:spPr>
            <a:xfrm>
              <a:off x="4929056" y="2871425"/>
              <a:ext cx="408589" cy="16117"/>
            </a:xfrm>
            <a:custGeom>
              <a:avLst/>
              <a:gdLst/>
              <a:ahLst/>
              <a:cxnLst/>
              <a:rect l="l" t="t" r="r" b="b"/>
              <a:pathLst>
                <a:path w="12067" h="476" extrusionOk="0">
                  <a:moveTo>
                    <a:pt x="1" y="0"/>
                  </a:moveTo>
                  <a:lnTo>
                    <a:pt x="1" y="475"/>
                  </a:lnTo>
                  <a:lnTo>
                    <a:pt x="12067" y="475"/>
                  </a:lnTo>
                  <a:lnTo>
                    <a:pt x="12067"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23"/>
            <p:cNvSpPr/>
            <p:nvPr/>
          </p:nvSpPr>
          <p:spPr>
            <a:xfrm>
              <a:off x="4929056" y="2908942"/>
              <a:ext cx="395722" cy="16117"/>
            </a:xfrm>
            <a:custGeom>
              <a:avLst/>
              <a:gdLst/>
              <a:ahLst/>
              <a:cxnLst/>
              <a:rect l="l" t="t" r="r" b="b"/>
              <a:pathLst>
                <a:path w="11687" h="476" extrusionOk="0">
                  <a:moveTo>
                    <a:pt x="1" y="0"/>
                  </a:moveTo>
                  <a:lnTo>
                    <a:pt x="1" y="475"/>
                  </a:lnTo>
                  <a:lnTo>
                    <a:pt x="11687" y="475"/>
                  </a:lnTo>
                  <a:lnTo>
                    <a:pt x="11687"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23"/>
            <p:cNvSpPr/>
            <p:nvPr/>
          </p:nvSpPr>
          <p:spPr>
            <a:xfrm>
              <a:off x="4929056" y="2946459"/>
              <a:ext cx="361422" cy="17201"/>
            </a:xfrm>
            <a:custGeom>
              <a:avLst/>
              <a:gdLst/>
              <a:ahLst/>
              <a:cxnLst/>
              <a:rect l="l" t="t" r="r" b="b"/>
              <a:pathLst>
                <a:path w="10674" h="508" extrusionOk="0">
                  <a:moveTo>
                    <a:pt x="1" y="1"/>
                  </a:moveTo>
                  <a:lnTo>
                    <a:pt x="1" y="508"/>
                  </a:lnTo>
                  <a:lnTo>
                    <a:pt x="10673" y="508"/>
                  </a:lnTo>
                  <a:lnTo>
                    <a:pt x="10673"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23"/>
            <p:cNvSpPr/>
            <p:nvPr/>
          </p:nvSpPr>
          <p:spPr>
            <a:xfrm>
              <a:off x="5052374" y="3203828"/>
              <a:ext cx="330304" cy="12901"/>
            </a:xfrm>
            <a:custGeom>
              <a:avLst/>
              <a:gdLst/>
              <a:ahLst/>
              <a:cxnLst/>
              <a:rect l="l" t="t" r="r" b="b"/>
              <a:pathLst>
                <a:path w="9755" h="381" extrusionOk="0">
                  <a:moveTo>
                    <a:pt x="1" y="0"/>
                  </a:moveTo>
                  <a:lnTo>
                    <a:pt x="1" y="380"/>
                  </a:lnTo>
                  <a:lnTo>
                    <a:pt x="9755" y="380"/>
                  </a:lnTo>
                  <a:lnTo>
                    <a:pt x="9755"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23"/>
            <p:cNvSpPr/>
            <p:nvPr/>
          </p:nvSpPr>
          <p:spPr>
            <a:xfrm>
              <a:off x="5052374" y="3233862"/>
              <a:ext cx="319605" cy="13950"/>
            </a:xfrm>
            <a:custGeom>
              <a:avLst/>
              <a:gdLst/>
              <a:ahLst/>
              <a:cxnLst/>
              <a:rect l="l" t="t" r="r" b="b"/>
              <a:pathLst>
                <a:path w="9439" h="412" extrusionOk="0">
                  <a:moveTo>
                    <a:pt x="1" y="0"/>
                  </a:moveTo>
                  <a:lnTo>
                    <a:pt x="1" y="412"/>
                  </a:lnTo>
                  <a:lnTo>
                    <a:pt x="9438" y="412"/>
                  </a:lnTo>
                  <a:lnTo>
                    <a:pt x="9438"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23"/>
            <p:cNvSpPr/>
            <p:nvPr/>
          </p:nvSpPr>
          <p:spPr>
            <a:xfrm>
              <a:off x="5052374" y="3264946"/>
              <a:ext cx="291704" cy="12901"/>
            </a:xfrm>
            <a:custGeom>
              <a:avLst/>
              <a:gdLst/>
              <a:ahLst/>
              <a:cxnLst/>
              <a:rect l="l" t="t" r="r" b="b"/>
              <a:pathLst>
                <a:path w="8615" h="381" extrusionOk="0">
                  <a:moveTo>
                    <a:pt x="1" y="0"/>
                  </a:moveTo>
                  <a:lnTo>
                    <a:pt x="1" y="381"/>
                  </a:lnTo>
                  <a:lnTo>
                    <a:pt x="8615" y="381"/>
                  </a:lnTo>
                  <a:lnTo>
                    <a:pt x="8615"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23"/>
            <p:cNvSpPr/>
            <p:nvPr/>
          </p:nvSpPr>
          <p:spPr>
            <a:xfrm>
              <a:off x="5052374" y="3294980"/>
              <a:ext cx="273487" cy="13950"/>
            </a:xfrm>
            <a:custGeom>
              <a:avLst/>
              <a:gdLst/>
              <a:ahLst/>
              <a:cxnLst/>
              <a:rect l="l" t="t" r="r" b="b"/>
              <a:pathLst>
                <a:path w="8077" h="412" extrusionOk="0">
                  <a:moveTo>
                    <a:pt x="1" y="0"/>
                  </a:moveTo>
                  <a:lnTo>
                    <a:pt x="1" y="412"/>
                  </a:lnTo>
                  <a:lnTo>
                    <a:pt x="8076" y="412"/>
                  </a:lnTo>
                  <a:lnTo>
                    <a:pt x="8076"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23"/>
            <p:cNvSpPr/>
            <p:nvPr/>
          </p:nvSpPr>
          <p:spPr>
            <a:xfrm>
              <a:off x="5052374" y="3326063"/>
              <a:ext cx="256320" cy="12901"/>
            </a:xfrm>
            <a:custGeom>
              <a:avLst/>
              <a:gdLst/>
              <a:ahLst/>
              <a:cxnLst/>
              <a:rect l="l" t="t" r="r" b="b"/>
              <a:pathLst>
                <a:path w="7570" h="381" extrusionOk="0">
                  <a:moveTo>
                    <a:pt x="1" y="1"/>
                  </a:moveTo>
                  <a:lnTo>
                    <a:pt x="1" y="381"/>
                  </a:lnTo>
                  <a:lnTo>
                    <a:pt x="7570" y="381"/>
                  </a:lnTo>
                  <a:lnTo>
                    <a:pt x="757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23"/>
            <p:cNvSpPr/>
            <p:nvPr/>
          </p:nvSpPr>
          <p:spPr>
            <a:xfrm>
              <a:off x="5052374" y="3356097"/>
              <a:ext cx="235970" cy="13984"/>
            </a:xfrm>
            <a:custGeom>
              <a:avLst/>
              <a:gdLst/>
              <a:ahLst/>
              <a:cxnLst/>
              <a:rect l="l" t="t" r="r" b="b"/>
              <a:pathLst>
                <a:path w="6969" h="413" extrusionOk="0">
                  <a:moveTo>
                    <a:pt x="1" y="0"/>
                  </a:moveTo>
                  <a:lnTo>
                    <a:pt x="1" y="412"/>
                  </a:lnTo>
                  <a:lnTo>
                    <a:pt x="6968" y="412"/>
                  </a:lnTo>
                  <a:lnTo>
                    <a:pt x="6968"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23"/>
            <p:cNvSpPr/>
            <p:nvPr/>
          </p:nvSpPr>
          <p:spPr>
            <a:xfrm>
              <a:off x="4721054" y="3118027"/>
              <a:ext cx="279887" cy="264921"/>
            </a:xfrm>
            <a:custGeom>
              <a:avLst/>
              <a:gdLst/>
              <a:ahLst/>
              <a:cxnLst/>
              <a:rect l="l" t="t" r="r" b="b"/>
              <a:pathLst>
                <a:path w="8266" h="7824" extrusionOk="0">
                  <a:moveTo>
                    <a:pt x="855" y="1"/>
                  </a:moveTo>
                  <a:cubicBezTo>
                    <a:pt x="380" y="1"/>
                    <a:pt x="0" y="413"/>
                    <a:pt x="0" y="951"/>
                  </a:cubicBezTo>
                  <a:lnTo>
                    <a:pt x="0" y="6873"/>
                  </a:lnTo>
                  <a:cubicBezTo>
                    <a:pt x="0" y="7411"/>
                    <a:pt x="380" y="7823"/>
                    <a:pt x="855" y="7823"/>
                  </a:cubicBezTo>
                  <a:lnTo>
                    <a:pt x="7411" y="7823"/>
                  </a:lnTo>
                  <a:cubicBezTo>
                    <a:pt x="7886" y="7823"/>
                    <a:pt x="8266" y="7411"/>
                    <a:pt x="8266" y="6873"/>
                  </a:cubicBezTo>
                  <a:lnTo>
                    <a:pt x="8266" y="5606"/>
                  </a:lnTo>
                  <a:lnTo>
                    <a:pt x="8266" y="951"/>
                  </a:lnTo>
                  <a:cubicBezTo>
                    <a:pt x="8266" y="413"/>
                    <a:pt x="7886" y="1"/>
                    <a:pt x="7411" y="1"/>
                  </a:cubicBezTo>
                  <a:close/>
                </a:path>
              </a:pathLst>
            </a:custGeom>
            <a:solidFill>
              <a:srgbClr val="EAE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23"/>
            <p:cNvSpPr/>
            <p:nvPr/>
          </p:nvSpPr>
          <p:spPr>
            <a:xfrm>
              <a:off x="4722104" y="3118027"/>
              <a:ext cx="278837" cy="65451"/>
            </a:xfrm>
            <a:custGeom>
              <a:avLst/>
              <a:gdLst/>
              <a:ahLst/>
              <a:cxnLst/>
              <a:rect l="l" t="t" r="r" b="b"/>
              <a:pathLst>
                <a:path w="8235" h="1933" extrusionOk="0">
                  <a:moveTo>
                    <a:pt x="729" y="1"/>
                  </a:moveTo>
                  <a:cubicBezTo>
                    <a:pt x="318" y="1"/>
                    <a:pt x="1" y="318"/>
                    <a:pt x="1" y="729"/>
                  </a:cubicBezTo>
                  <a:lnTo>
                    <a:pt x="1" y="1933"/>
                  </a:lnTo>
                  <a:lnTo>
                    <a:pt x="8235" y="1933"/>
                  </a:lnTo>
                  <a:lnTo>
                    <a:pt x="8235" y="729"/>
                  </a:lnTo>
                  <a:cubicBezTo>
                    <a:pt x="8235" y="318"/>
                    <a:pt x="7886" y="1"/>
                    <a:pt x="7506"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23"/>
            <p:cNvSpPr/>
            <p:nvPr/>
          </p:nvSpPr>
          <p:spPr>
            <a:xfrm>
              <a:off x="4756438" y="3099811"/>
              <a:ext cx="12901" cy="57934"/>
            </a:xfrm>
            <a:custGeom>
              <a:avLst/>
              <a:gdLst/>
              <a:ahLst/>
              <a:cxnLst/>
              <a:rect l="l" t="t" r="r" b="b"/>
              <a:pathLst>
                <a:path w="381" h="1711" extrusionOk="0">
                  <a:moveTo>
                    <a:pt x="190" y="0"/>
                  </a:moveTo>
                  <a:cubicBezTo>
                    <a:pt x="64" y="0"/>
                    <a:pt x="0" y="95"/>
                    <a:pt x="0" y="190"/>
                  </a:cubicBezTo>
                  <a:lnTo>
                    <a:pt x="0" y="1521"/>
                  </a:lnTo>
                  <a:cubicBezTo>
                    <a:pt x="0" y="1616"/>
                    <a:pt x="64" y="1711"/>
                    <a:pt x="190" y="1711"/>
                  </a:cubicBezTo>
                  <a:cubicBezTo>
                    <a:pt x="285" y="1711"/>
                    <a:pt x="380" y="1616"/>
                    <a:pt x="380" y="1521"/>
                  </a:cubicBezTo>
                  <a:lnTo>
                    <a:pt x="380" y="190"/>
                  </a:lnTo>
                  <a:cubicBezTo>
                    <a:pt x="380" y="95"/>
                    <a:pt x="285" y="0"/>
                    <a:pt x="190"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23"/>
            <p:cNvSpPr/>
            <p:nvPr/>
          </p:nvSpPr>
          <p:spPr>
            <a:xfrm>
              <a:off x="4952656" y="3099811"/>
              <a:ext cx="13984" cy="57934"/>
            </a:xfrm>
            <a:custGeom>
              <a:avLst/>
              <a:gdLst/>
              <a:ahLst/>
              <a:cxnLst/>
              <a:rect l="l" t="t" r="r" b="b"/>
              <a:pathLst>
                <a:path w="413" h="1711" extrusionOk="0">
                  <a:moveTo>
                    <a:pt x="191" y="0"/>
                  </a:moveTo>
                  <a:cubicBezTo>
                    <a:pt x="96" y="0"/>
                    <a:pt x="1" y="95"/>
                    <a:pt x="1" y="190"/>
                  </a:cubicBezTo>
                  <a:lnTo>
                    <a:pt x="1" y="1521"/>
                  </a:lnTo>
                  <a:cubicBezTo>
                    <a:pt x="1" y="1616"/>
                    <a:pt x="96" y="1711"/>
                    <a:pt x="191" y="1711"/>
                  </a:cubicBezTo>
                  <a:cubicBezTo>
                    <a:pt x="317" y="1711"/>
                    <a:pt x="412" y="1616"/>
                    <a:pt x="412" y="1521"/>
                  </a:cubicBezTo>
                  <a:lnTo>
                    <a:pt x="412" y="190"/>
                  </a:lnTo>
                  <a:cubicBezTo>
                    <a:pt x="412" y="95"/>
                    <a:pt x="317" y="0"/>
                    <a:pt x="191"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23"/>
            <p:cNvSpPr/>
            <p:nvPr/>
          </p:nvSpPr>
          <p:spPr>
            <a:xfrm>
              <a:off x="4751054" y="3225262"/>
              <a:ext cx="31151" cy="30068"/>
            </a:xfrm>
            <a:custGeom>
              <a:avLst/>
              <a:gdLst/>
              <a:ahLst/>
              <a:cxnLst/>
              <a:rect l="l" t="t" r="r" b="b"/>
              <a:pathLst>
                <a:path w="920" h="888" extrusionOk="0">
                  <a:moveTo>
                    <a:pt x="444" y="1"/>
                  </a:moveTo>
                  <a:cubicBezTo>
                    <a:pt x="223" y="1"/>
                    <a:pt x="1" y="191"/>
                    <a:pt x="1" y="444"/>
                  </a:cubicBezTo>
                  <a:cubicBezTo>
                    <a:pt x="1" y="666"/>
                    <a:pt x="223" y="887"/>
                    <a:pt x="444" y="887"/>
                  </a:cubicBezTo>
                  <a:cubicBezTo>
                    <a:pt x="698" y="887"/>
                    <a:pt x="888" y="666"/>
                    <a:pt x="888" y="444"/>
                  </a:cubicBezTo>
                  <a:cubicBezTo>
                    <a:pt x="919" y="191"/>
                    <a:pt x="698" y="1"/>
                    <a:pt x="444"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23"/>
            <p:cNvSpPr/>
            <p:nvPr/>
          </p:nvSpPr>
          <p:spPr>
            <a:xfrm>
              <a:off x="4796088" y="3225262"/>
              <a:ext cx="30068" cy="30068"/>
            </a:xfrm>
            <a:custGeom>
              <a:avLst/>
              <a:gdLst/>
              <a:ahLst/>
              <a:cxnLst/>
              <a:rect l="l" t="t" r="r" b="b"/>
              <a:pathLst>
                <a:path w="888" h="888" extrusionOk="0">
                  <a:moveTo>
                    <a:pt x="444" y="1"/>
                  </a:moveTo>
                  <a:cubicBezTo>
                    <a:pt x="223" y="1"/>
                    <a:pt x="1" y="191"/>
                    <a:pt x="1" y="444"/>
                  </a:cubicBezTo>
                  <a:cubicBezTo>
                    <a:pt x="1" y="666"/>
                    <a:pt x="223" y="887"/>
                    <a:pt x="444" y="887"/>
                  </a:cubicBezTo>
                  <a:cubicBezTo>
                    <a:pt x="698" y="887"/>
                    <a:pt x="888" y="666"/>
                    <a:pt x="888" y="444"/>
                  </a:cubicBezTo>
                  <a:cubicBezTo>
                    <a:pt x="888" y="191"/>
                    <a:pt x="698" y="1"/>
                    <a:pt x="44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23"/>
            <p:cNvSpPr/>
            <p:nvPr/>
          </p:nvSpPr>
          <p:spPr>
            <a:xfrm>
              <a:off x="4841155" y="3225262"/>
              <a:ext cx="30034" cy="30068"/>
            </a:xfrm>
            <a:custGeom>
              <a:avLst/>
              <a:gdLst/>
              <a:ahLst/>
              <a:cxnLst/>
              <a:rect l="l" t="t" r="r" b="b"/>
              <a:pathLst>
                <a:path w="887" h="888" extrusionOk="0">
                  <a:moveTo>
                    <a:pt x="443" y="1"/>
                  </a:moveTo>
                  <a:cubicBezTo>
                    <a:pt x="190" y="1"/>
                    <a:pt x="0" y="191"/>
                    <a:pt x="0" y="444"/>
                  </a:cubicBezTo>
                  <a:cubicBezTo>
                    <a:pt x="0" y="666"/>
                    <a:pt x="190" y="887"/>
                    <a:pt x="443" y="887"/>
                  </a:cubicBezTo>
                  <a:cubicBezTo>
                    <a:pt x="697" y="887"/>
                    <a:pt x="887" y="666"/>
                    <a:pt x="887" y="444"/>
                  </a:cubicBezTo>
                  <a:cubicBezTo>
                    <a:pt x="887" y="191"/>
                    <a:pt x="697" y="1"/>
                    <a:pt x="443"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23"/>
            <p:cNvSpPr/>
            <p:nvPr/>
          </p:nvSpPr>
          <p:spPr>
            <a:xfrm>
              <a:off x="4886189" y="3225262"/>
              <a:ext cx="30034" cy="30068"/>
            </a:xfrm>
            <a:custGeom>
              <a:avLst/>
              <a:gdLst/>
              <a:ahLst/>
              <a:cxnLst/>
              <a:rect l="l" t="t" r="r" b="b"/>
              <a:pathLst>
                <a:path w="887" h="888" extrusionOk="0">
                  <a:moveTo>
                    <a:pt x="444" y="1"/>
                  </a:moveTo>
                  <a:cubicBezTo>
                    <a:pt x="190" y="1"/>
                    <a:pt x="0" y="191"/>
                    <a:pt x="0" y="444"/>
                  </a:cubicBezTo>
                  <a:cubicBezTo>
                    <a:pt x="0" y="666"/>
                    <a:pt x="190" y="887"/>
                    <a:pt x="444" y="887"/>
                  </a:cubicBezTo>
                  <a:cubicBezTo>
                    <a:pt x="697" y="887"/>
                    <a:pt x="887" y="666"/>
                    <a:pt x="887" y="444"/>
                  </a:cubicBezTo>
                  <a:cubicBezTo>
                    <a:pt x="887" y="191"/>
                    <a:pt x="697" y="1"/>
                    <a:pt x="44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23"/>
            <p:cNvSpPr/>
            <p:nvPr/>
          </p:nvSpPr>
          <p:spPr>
            <a:xfrm>
              <a:off x="4931223" y="3225262"/>
              <a:ext cx="30068" cy="30068"/>
            </a:xfrm>
            <a:custGeom>
              <a:avLst/>
              <a:gdLst/>
              <a:ahLst/>
              <a:cxnLst/>
              <a:rect l="l" t="t" r="r" b="b"/>
              <a:pathLst>
                <a:path w="888" h="888" extrusionOk="0">
                  <a:moveTo>
                    <a:pt x="444" y="1"/>
                  </a:moveTo>
                  <a:cubicBezTo>
                    <a:pt x="190" y="1"/>
                    <a:pt x="0" y="191"/>
                    <a:pt x="0" y="444"/>
                  </a:cubicBezTo>
                  <a:cubicBezTo>
                    <a:pt x="0" y="666"/>
                    <a:pt x="190" y="887"/>
                    <a:pt x="444" y="887"/>
                  </a:cubicBezTo>
                  <a:cubicBezTo>
                    <a:pt x="697" y="887"/>
                    <a:pt x="887" y="666"/>
                    <a:pt x="887" y="444"/>
                  </a:cubicBezTo>
                  <a:cubicBezTo>
                    <a:pt x="887" y="191"/>
                    <a:pt x="697" y="1"/>
                    <a:pt x="44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23"/>
            <p:cNvSpPr/>
            <p:nvPr/>
          </p:nvSpPr>
          <p:spPr>
            <a:xfrm>
              <a:off x="4751054" y="3269246"/>
              <a:ext cx="31151" cy="30034"/>
            </a:xfrm>
            <a:custGeom>
              <a:avLst/>
              <a:gdLst/>
              <a:ahLst/>
              <a:cxnLst/>
              <a:rect l="l" t="t" r="r" b="b"/>
              <a:pathLst>
                <a:path w="920" h="887" extrusionOk="0">
                  <a:moveTo>
                    <a:pt x="444" y="0"/>
                  </a:moveTo>
                  <a:cubicBezTo>
                    <a:pt x="223" y="0"/>
                    <a:pt x="1" y="190"/>
                    <a:pt x="1" y="444"/>
                  </a:cubicBezTo>
                  <a:cubicBezTo>
                    <a:pt x="1" y="665"/>
                    <a:pt x="223" y="887"/>
                    <a:pt x="444" y="887"/>
                  </a:cubicBezTo>
                  <a:cubicBezTo>
                    <a:pt x="698" y="887"/>
                    <a:pt x="888" y="665"/>
                    <a:pt x="888" y="444"/>
                  </a:cubicBezTo>
                  <a:cubicBezTo>
                    <a:pt x="919" y="190"/>
                    <a:pt x="698" y="0"/>
                    <a:pt x="444"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23"/>
            <p:cNvSpPr/>
            <p:nvPr/>
          </p:nvSpPr>
          <p:spPr>
            <a:xfrm>
              <a:off x="4796088" y="3269246"/>
              <a:ext cx="30068" cy="30034"/>
            </a:xfrm>
            <a:custGeom>
              <a:avLst/>
              <a:gdLst/>
              <a:ahLst/>
              <a:cxnLst/>
              <a:rect l="l" t="t" r="r" b="b"/>
              <a:pathLst>
                <a:path w="888" h="887" extrusionOk="0">
                  <a:moveTo>
                    <a:pt x="444" y="0"/>
                  </a:moveTo>
                  <a:cubicBezTo>
                    <a:pt x="223" y="0"/>
                    <a:pt x="1" y="190"/>
                    <a:pt x="1" y="444"/>
                  </a:cubicBezTo>
                  <a:cubicBezTo>
                    <a:pt x="1" y="665"/>
                    <a:pt x="223" y="887"/>
                    <a:pt x="444" y="887"/>
                  </a:cubicBezTo>
                  <a:cubicBezTo>
                    <a:pt x="698" y="887"/>
                    <a:pt x="888" y="665"/>
                    <a:pt x="888" y="444"/>
                  </a:cubicBezTo>
                  <a:cubicBezTo>
                    <a:pt x="888" y="190"/>
                    <a:pt x="698" y="0"/>
                    <a:pt x="444"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23"/>
            <p:cNvSpPr/>
            <p:nvPr/>
          </p:nvSpPr>
          <p:spPr>
            <a:xfrm>
              <a:off x="4841155" y="3269246"/>
              <a:ext cx="30034" cy="30034"/>
            </a:xfrm>
            <a:custGeom>
              <a:avLst/>
              <a:gdLst/>
              <a:ahLst/>
              <a:cxnLst/>
              <a:rect l="l" t="t" r="r" b="b"/>
              <a:pathLst>
                <a:path w="887" h="887" extrusionOk="0">
                  <a:moveTo>
                    <a:pt x="443" y="0"/>
                  </a:moveTo>
                  <a:cubicBezTo>
                    <a:pt x="190" y="0"/>
                    <a:pt x="0" y="190"/>
                    <a:pt x="0" y="444"/>
                  </a:cubicBezTo>
                  <a:cubicBezTo>
                    <a:pt x="0" y="665"/>
                    <a:pt x="190" y="887"/>
                    <a:pt x="443" y="887"/>
                  </a:cubicBezTo>
                  <a:cubicBezTo>
                    <a:pt x="697" y="887"/>
                    <a:pt x="887" y="665"/>
                    <a:pt x="887" y="444"/>
                  </a:cubicBezTo>
                  <a:cubicBezTo>
                    <a:pt x="887" y="190"/>
                    <a:pt x="697" y="0"/>
                    <a:pt x="443"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23"/>
            <p:cNvSpPr/>
            <p:nvPr/>
          </p:nvSpPr>
          <p:spPr>
            <a:xfrm>
              <a:off x="4886189" y="3269246"/>
              <a:ext cx="30034" cy="30034"/>
            </a:xfrm>
            <a:custGeom>
              <a:avLst/>
              <a:gdLst/>
              <a:ahLst/>
              <a:cxnLst/>
              <a:rect l="l" t="t" r="r" b="b"/>
              <a:pathLst>
                <a:path w="887" h="887" extrusionOk="0">
                  <a:moveTo>
                    <a:pt x="444" y="0"/>
                  </a:moveTo>
                  <a:cubicBezTo>
                    <a:pt x="190" y="0"/>
                    <a:pt x="0" y="190"/>
                    <a:pt x="0" y="444"/>
                  </a:cubicBezTo>
                  <a:cubicBezTo>
                    <a:pt x="0" y="665"/>
                    <a:pt x="190" y="887"/>
                    <a:pt x="444" y="887"/>
                  </a:cubicBezTo>
                  <a:cubicBezTo>
                    <a:pt x="697" y="887"/>
                    <a:pt x="887" y="665"/>
                    <a:pt x="887" y="444"/>
                  </a:cubicBezTo>
                  <a:cubicBezTo>
                    <a:pt x="887" y="190"/>
                    <a:pt x="697" y="0"/>
                    <a:pt x="444"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23"/>
            <p:cNvSpPr/>
            <p:nvPr/>
          </p:nvSpPr>
          <p:spPr>
            <a:xfrm>
              <a:off x="4931223" y="3269246"/>
              <a:ext cx="30068" cy="30034"/>
            </a:xfrm>
            <a:custGeom>
              <a:avLst/>
              <a:gdLst/>
              <a:ahLst/>
              <a:cxnLst/>
              <a:rect l="l" t="t" r="r" b="b"/>
              <a:pathLst>
                <a:path w="888" h="887" extrusionOk="0">
                  <a:moveTo>
                    <a:pt x="444" y="0"/>
                  </a:moveTo>
                  <a:cubicBezTo>
                    <a:pt x="190" y="0"/>
                    <a:pt x="0" y="190"/>
                    <a:pt x="0" y="444"/>
                  </a:cubicBezTo>
                  <a:cubicBezTo>
                    <a:pt x="0" y="665"/>
                    <a:pt x="190" y="887"/>
                    <a:pt x="444" y="887"/>
                  </a:cubicBezTo>
                  <a:cubicBezTo>
                    <a:pt x="697" y="887"/>
                    <a:pt x="887" y="665"/>
                    <a:pt x="887" y="444"/>
                  </a:cubicBezTo>
                  <a:cubicBezTo>
                    <a:pt x="887" y="190"/>
                    <a:pt x="697" y="0"/>
                    <a:pt x="444"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23"/>
            <p:cNvSpPr/>
            <p:nvPr/>
          </p:nvSpPr>
          <p:spPr>
            <a:xfrm>
              <a:off x="4751054" y="3313196"/>
              <a:ext cx="31151" cy="30068"/>
            </a:xfrm>
            <a:custGeom>
              <a:avLst/>
              <a:gdLst/>
              <a:ahLst/>
              <a:cxnLst/>
              <a:rect l="l" t="t" r="r" b="b"/>
              <a:pathLst>
                <a:path w="920" h="888" extrusionOk="0">
                  <a:moveTo>
                    <a:pt x="444" y="1"/>
                  </a:moveTo>
                  <a:cubicBezTo>
                    <a:pt x="223" y="1"/>
                    <a:pt x="1" y="191"/>
                    <a:pt x="1" y="444"/>
                  </a:cubicBezTo>
                  <a:cubicBezTo>
                    <a:pt x="1" y="697"/>
                    <a:pt x="223" y="887"/>
                    <a:pt x="444" y="887"/>
                  </a:cubicBezTo>
                  <a:cubicBezTo>
                    <a:pt x="698" y="887"/>
                    <a:pt x="888" y="697"/>
                    <a:pt x="888" y="444"/>
                  </a:cubicBezTo>
                  <a:cubicBezTo>
                    <a:pt x="919" y="191"/>
                    <a:pt x="698" y="1"/>
                    <a:pt x="44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23"/>
            <p:cNvSpPr/>
            <p:nvPr/>
          </p:nvSpPr>
          <p:spPr>
            <a:xfrm>
              <a:off x="4796088" y="3313196"/>
              <a:ext cx="30068" cy="30068"/>
            </a:xfrm>
            <a:custGeom>
              <a:avLst/>
              <a:gdLst/>
              <a:ahLst/>
              <a:cxnLst/>
              <a:rect l="l" t="t" r="r" b="b"/>
              <a:pathLst>
                <a:path w="888" h="888" extrusionOk="0">
                  <a:moveTo>
                    <a:pt x="444" y="1"/>
                  </a:moveTo>
                  <a:cubicBezTo>
                    <a:pt x="223" y="1"/>
                    <a:pt x="1" y="191"/>
                    <a:pt x="1" y="444"/>
                  </a:cubicBezTo>
                  <a:cubicBezTo>
                    <a:pt x="1" y="697"/>
                    <a:pt x="223" y="887"/>
                    <a:pt x="444" y="887"/>
                  </a:cubicBezTo>
                  <a:cubicBezTo>
                    <a:pt x="698" y="887"/>
                    <a:pt x="888" y="697"/>
                    <a:pt x="888" y="444"/>
                  </a:cubicBezTo>
                  <a:cubicBezTo>
                    <a:pt x="888" y="191"/>
                    <a:pt x="698" y="1"/>
                    <a:pt x="44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23"/>
            <p:cNvSpPr/>
            <p:nvPr/>
          </p:nvSpPr>
          <p:spPr>
            <a:xfrm>
              <a:off x="4841155" y="3313196"/>
              <a:ext cx="30034" cy="30068"/>
            </a:xfrm>
            <a:custGeom>
              <a:avLst/>
              <a:gdLst/>
              <a:ahLst/>
              <a:cxnLst/>
              <a:rect l="l" t="t" r="r" b="b"/>
              <a:pathLst>
                <a:path w="887" h="888" extrusionOk="0">
                  <a:moveTo>
                    <a:pt x="443" y="1"/>
                  </a:moveTo>
                  <a:cubicBezTo>
                    <a:pt x="190" y="1"/>
                    <a:pt x="0" y="191"/>
                    <a:pt x="0" y="444"/>
                  </a:cubicBezTo>
                  <a:cubicBezTo>
                    <a:pt x="0" y="697"/>
                    <a:pt x="190" y="887"/>
                    <a:pt x="443" y="887"/>
                  </a:cubicBezTo>
                  <a:cubicBezTo>
                    <a:pt x="697" y="887"/>
                    <a:pt x="887" y="697"/>
                    <a:pt x="887" y="444"/>
                  </a:cubicBezTo>
                  <a:cubicBezTo>
                    <a:pt x="887" y="191"/>
                    <a:pt x="697" y="1"/>
                    <a:pt x="443"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23"/>
            <p:cNvSpPr/>
            <p:nvPr/>
          </p:nvSpPr>
          <p:spPr>
            <a:xfrm>
              <a:off x="4886189" y="3313196"/>
              <a:ext cx="30034" cy="30068"/>
            </a:xfrm>
            <a:custGeom>
              <a:avLst/>
              <a:gdLst/>
              <a:ahLst/>
              <a:cxnLst/>
              <a:rect l="l" t="t" r="r" b="b"/>
              <a:pathLst>
                <a:path w="887" h="888" extrusionOk="0">
                  <a:moveTo>
                    <a:pt x="444" y="1"/>
                  </a:moveTo>
                  <a:cubicBezTo>
                    <a:pt x="190" y="1"/>
                    <a:pt x="0" y="191"/>
                    <a:pt x="0" y="444"/>
                  </a:cubicBezTo>
                  <a:cubicBezTo>
                    <a:pt x="0" y="697"/>
                    <a:pt x="190" y="887"/>
                    <a:pt x="444" y="887"/>
                  </a:cubicBezTo>
                  <a:cubicBezTo>
                    <a:pt x="697" y="887"/>
                    <a:pt x="887" y="697"/>
                    <a:pt x="887" y="444"/>
                  </a:cubicBezTo>
                  <a:cubicBezTo>
                    <a:pt x="887" y="191"/>
                    <a:pt x="697" y="1"/>
                    <a:pt x="44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23"/>
            <p:cNvSpPr/>
            <p:nvPr/>
          </p:nvSpPr>
          <p:spPr>
            <a:xfrm>
              <a:off x="4931223" y="3313196"/>
              <a:ext cx="30068" cy="30068"/>
            </a:xfrm>
            <a:custGeom>
              <a:avLst/>
              <a:gdLst/>
              <a:ahLst/>
              <a:cxnLst/>
              <a:rect l="l" t="t" r="r" b="b"/>
              <a:pathLst>
                <a:path w="888" h="888" extrusionOk="0">
                  <a:moveTo>
                    <a:pt x="444" y="1"/>
                  </a:moveTo>
                  <a:cubicBezTo>
                    <a:pt x="190" y="1"/>
                    <a:pt x="0" y="191"/>
                    <a:pt x="0" y="444"/>
                  </a:cubicBezTo>
                  <a:cubicBezTo>
                    <a:pt x="0" y="697"/>
                    <a:pt x="190" y="887"/>
                    <a:pt x="444" y="887"/>
                  </a:cubicBezTo>
                  <a:cubicBezTo>
                    <a:pt x="697" y="887"/>
                    <a:pt x="887" y="697"/>
                    <a:pt x="887" y="444"/>
                  </a:cubicBezTo>
                  <a:cubicBezTo>
                    <a:pt x="887" y="191"/>
                    <a:pt x="697" y="1"/>
                    <a:pt x="444"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23"/>
            <p:cNvSpPr/>
            <p:nvPr/>
          </p:nvSpPr>
          <p:spPr>
            <a:xfrm>
              <a:off x="4069080" y="2549721"/>
              <a:ext cx="692742" cy="664875"/>
            </a:xfrm>
            <a:custGeom>
              <a:avLst/>
              <a:gdLst/>
              <a:ahLst/>
              <a:cxnLst/>
              <a:rect l="l" t="t" r="r" b="b"/>
              <a:pathLst>
                <a:path w="20459" h="19636" extrusionOk="0">
                  <a:moveTo>
                    <a:pt x="15106" y="0"/>
                  </a:moveTo>
                  <a:cubicBezTo>
                    <a:pt x="14093" y="0"/>
                    <a:pt x="13238" y="824"/>
                    <a:pt x="13238" y="1869"/>
                  </a:cubicBezTo>
                  <a:cubicBezTo>
                    <a:pt x="13238" y="2344"/>
                    <a:pt x="13428" y="2756"/>
                    <a:pt x="13713" y="3104"/>
                  </a:cubicBezTo>
                  <a:lnTo>
                    <a:pt x="10831" y="7728"/>
                  </a:lnTo>
                  <a:lnTo>
                    <a:pt x="10609" y="9628"/>
                  </a:lnTo>
                  <a:lnTo>
                    <a:pt x="8266" y="9818"/>
                  </a:lnTo>
                  <a:lnTo>
                    <a:pt x="3389" y="11496"/>
                  </a:lnTo>
                  <a:cubicBezTo>
                    <a:pt x="3072" y="10989"/>
                    <a:pt x="2502" y="10641"/>
                    <a:pt x="1869" y="10641"/>
                  </a:cubicBezTo>
                  <a:cubicBezTo>
                    <a:pt x="824" y="10641"/>
                    <a:pt x="0" y="11464"/>
                    <a:pt x="0" y="12478"/>
                  </a:cubicBezTo>
                  <a:cubicBezTo>
                    <a:pt x="0" y="13491"/>
                    <a:pt x="824" y="14346"/>
                    <a:pt x="1869" y="14346"/>
                  </a:cubicBezTo>
                  <a:cubicBezTo>
                    <a:pt x="2882" y="14346"/>
                    <a:pt x="3706" y="13491"/>
                    <a:pt x="3706" y="12478"/>
                  </a:cubicBezTo>
                  <a:cubicBezTo>
                    <a:pt x="3706" y="12478"/>
                    <a:pt x="3706" y="12446"/>
                    <a:pt x="3706" y="12446"/>
                  </a:cubicBezTo>
                  <a:lnTo>
                    <a:pt x="8488" y="10799"/>
                  </a:lnTo>
                  <a:lnTo>
                    <a:pt x="10514" y="10641"/>
                  </a:lnTo>
                  <a:lnTo>
                    <a:pt x="10356" y="11971"/>
                  </a:lnTo>
                  <a:lnTo>
                    <a:pt x="11243" y="16215"/>
                  </a:lnTo>
                  <a:cubicBezTo>
                    <a:pt x="10704" y="16563"/>
                    <a:pt x="10356" y="17133"/>
                    <a:pt x="10356" y="17798"/>
                  </a:cubicBezTo>
                  <a:cubicBezTo>
                    <a:pt x="10356" y="18812"/>
                    <a:pt x="11211" y="19635"/>
                    <a:pt x="12225" y="19635"/>
                  </a:cubicBezTo>
                  <a:cubicBezTo>
                    <a:pt x="13238" y="19635"/>
                    <a:pt x="14061" y="18812"/>
                    <a:pt x="14061" y="17798"/>
                  </a:cubicBezTo>
                  <a:cubicBezTo>
                    <a:pt x="14061" y="16785"/>
                    <a:pt x="13238" y="15930"/>
                    <a:pt x="12225" y="15930"/>
                  </a:cubicBezTo>
                  <a:cubicBezTo>
                    <a:pt x="12193" y="15930"/>
                    <a:pt x="11370" y="11940"/>
                    <a:pt x="11370" y="11940"/>
                  </a:cubicBezTo>
                  <a:lnTo>
                    <a:pt x="11528" y="10546"/>
                  </a:lnTo>
                  <a:lnTo>
                    <a:pt x="13238" y="10419"/>
                  </a:lnTo>
                  <a:lnTo>
                    <a:pt x="16785" y="10799"/>
                  </a:lnTo>
                  <a:cubicBezTo>
                    <a:pt x="16975" y="11623"/>
                    <a:pt x="17703" y="12256"/>
                    <a:pt x="18590" y="12256"/>
                  </a:cubicBezTo>
                  <a:cubicBezTo>
                    <a:pt x="19604" y="12256"/>
                    <a:pt x="20459" y="11433"/>
                    <a:pt x="20459" y="10419"/>
                  </a:cubicBezTo>
                  <a:cubicBezTo>
                    <a:pt x="20459" y="9406"/>
                    <a:pt x="19604" y="8583"/>
                    <a:pt x="18590" y="8583"/>
                  </a:cubicBezTo>
                  <a:cubicBezTo>
                    <a:pt x="17798" y="8583"/>
                    <a:pt x="17102" y="9089"/>
                    <a:pt x="16848" y="9818"/>
                  </a:cubicBezTo>
                  <a:lnTo>
                    <a:pt x="13270" y="9406"/>
                  </a:lnTo>
                  <a:lnTo>
                    <a:pt x="11623" y="9533"/>
                  </a:lnTo>
                  <a:lnTo>
                    <a:pt x="11813" y="8044"/>
                  </a:lnTo>
                  <a:lnTo>
                    <a:pt x="14568" y="3611"/>
                  </a:lnTo>
                  <a:cubicBezTo>
                    <a:pt x="14726" y="3674"/>
                    <a:pt x="14916" y="3706"/>
                    <a:pt x="15106" y="3706"/>
                  </a:cubicBezTo>
                  <a:cubicBezTo>
                    <a:pt x="16120" y="3706"/>
                    <a:pt x="16943" y="2882"/>
                    <a:pt x="16943" y="1869"/>
                  </a:cubicBezTo>
                  <a:cubicBezTo>
                    <a:pt x="16943" y="824"/>
                    <a:pt x="16120" y="0"/>
                    <a:pt x="15106"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23"/>
            <p:cNvSpPr/>
            <p:nvPr/>
          </p:nvSpPr>
          <p:spPr>
            <a:xfrm>
              <a:off x="4169881" y="2634439"/>
              <a:ext cx="206986" cy="201602"/>
            </a:xfrm>
            <a:custGeom>
              <a:avLst/>
              <a:gdLst/>
              <a:ahLst/>
              <a:cxnLst/>
              <a:rect l="l" t="t" r="r" b="b"/>
              <a:pathLst>
                <a:path w="6113" h="5954" extrusionOk="0">
                  <a:moveTo>
                    <a:pt x="1837" y="0"/>
                  </a:moveTo>
                  <a:cubicBezTo>
                    <a:pt x="824" y="0"/>
                    <a:pt x="0" y="824"/>
                    <a:pt x="0" y="1837"/>
                  </a:cubicBezTo>
                  <a:cubicBezTo>
                    <a:pt x="0" y="2850"/>
                    <a:pt x="824" y="3674"/>
                    <a:pt x="1837" y="3674"/>
                  </a:cubicBezTo>
                  <a:cubicBezTo>
                    <a:pt x="2185" y="3674"/>
                    <a:pt x="2502" y="3579"/>
                    <a:pt x="2787" y="3420"/>
                  </a:cubicBezTo>
                  <a:lnTo>
                    <a:pt x="5416" y="5954"/>
                  </a:lnTo>
                  <a:lnTo>
                    <a:pt x="6112" y="5226"/>
                  </a:lnTo>
                  <a:lnTo>
                    <a:pt x="3452" y="2692"/>
                  </a:lnTo>
                  <a:cubicBezTo>
                    <a:pt x="3611" y="2439"/>
                    <a:pt x="3674" y="2154"/>
                    <a:pt x="3674" y="1837"/>
                  </a:cubicBezTo>
                  <a:cubicBezTo>
                    <a:pt x="3674" y="824"/>
                    <a:pt x="2850" y="0"/>
                    <a:pt x="1837"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23"/>
            <p:cNvSpPr/>
            <p:nvPr/>
          </p:nvSpPr>
          <p:spPr>
            <a:xfrm>
              <a:off x="4314632" y="2769540"/>
              <a:ext cx="211286" cy="210203"/>
            </a:xfrm>
            <a:custGeom>
              <a:avLst/>
              <a:gdLst/>
              <a:ahLst/>
              <a:cxnLst/>
              <a:rect l="l" t="t" r="r" b="b"/>
              <a:pathLst>
                <a:path w="6240" h="6208" extrusionOk="0">
                  <a:moveTo>
                    <a:pt x="3104" y="0"/>
                  </a:moveTo>
                  <a:cubicBezTo>
                    <a:pt x="1394" y="0"/>
                    <a:pt x="1" y="1394"/>
                    <a:pt x="1" y="3104"/>
                  </a:cubicBezTo>
                  <a:cubicBezTo>
                    <a:pt x="1" y="4846"/>
                    <a:pt x="1394" y="6208"/>
                    <a:pt x="3104" y="6208"/>
                  </a:cubicBezTo>
                  <a:cubicBezTo>
                    <a:pt x="4846" y="6208"/>
                    <a:pt x="6239" y="4846"/>
                    <a:pt x="6239" y="3104"/>
                  </a:cubicBezTo>
                  <a:cubicBezTo>
                    <a:pt x="6239" y="1394"/>
                    <a:pt x="4846" y="0"/>
                    <a:pt x="3104"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23"/>
            <p:cNvSpPr/>
            <p:nvPr/>
          </p:nvSpPr>
          <p:spPr>
            <a:xfrm>
              <a:off x="4931223" y="2645646"/>
              <a:ext cx="449322" cy="99278"/>
            </a:xfrm>
            <a:custGeom>
              <a:avLst/>
              <a:gdLst/>
              <a:ahLst/>
              <a:cxnLst/>
              <a:rect l="l" t="t" r="r" b="b"/>
              <a:pathLst>
                <a:path w="13270" h="2932" extrusionOk="0">
                  <a:moveTo>
                    <a:pt x="9462" y="0"/>
                  </a:moveTo>
                  <a:cubicBezTo>
                    <a:pt x="9347" y="0"/>
                    <a:pt x="9223" y="16"/>
                    <a:pt x="9089" y="49"/>
                  </a:cubicBezTo>
                  <a:cubicBezTo>
                    <a:pt x="8298" y="271"/>
                    <a:pt x="7886" y="841"/>
                    <a:pt x="7506" y="1379"/>
                  </a:cubicBezTo>
                  <a:cubicBezTo>
                    <a:pt x="7041" y="2092"/>
                    <a:pt x="6577" y="2774"/>
                    <a:pt x="5401" y="2774"/>
                  </a:cubicBezTo>
                  <a:cubicBezTo>
                    <a:pt x="5375" y="2774"/>
                    <a:pt x="5348" y="2773"/>
                    <a:pt x="5321" y="2773"/>
                  </a:cubicBezTo>
                  <a:cubicBezTo>
                    <a:pt x="4117" y="2741"/>
                    <a:pt x="3262" y="2266"/>
                    <a:pt x="2439" y="1791"/>
                  </a:cubicBezTo>
                  <a:cubicBezTo>
                    <a:pt x="1679" y="1348"/>
                    <a:pt x="950" y="936"/>
                    <a:pt x="0" y="936"/>
                  </a:cubicBezTo>
                  <a:lnTo>
                    <a:pt x="0" y="1094"/>
                  </a:lnTo>
                  <a:cubicBezTo>
                    <a:pt x="887" y="1094"/>
                    <a:pt x="1615" y="1506"/>
                    <a:pt x="2375" y="1949"/>
                  </a:cubicBezTo>
                  <a:cubicBezTo>
                    <a:pt x="3199" y="2424"/>
                    <a:pt x="4086" y="2931"/>
                    <a:pt x="5289" y="2931"/>
                  </a:cubicBezTo>
                  <a:lnTo>
                    <a:pt x="5352" y="2931"/>
                  </a:lnTo>
                  <a:cubicBezTo>
                    <a:pt x="6682" y="2931"/>
                    <a:pt x="7157" y="2203"/>
                    <a:pt x="7664" y="1474"/>
                  </a:cubicBezTo>
                  <a:cubicBezTo>
                    <a:pt x="8013" y="936"/>
                    <a:pt x="8393" y="398"/>
                    <a:pt x="9121" y="208"/>
                  </a:cubicBezTo>
                  <a:cubicBezTo>
                    <a:pt x="9237" y="179"/>
                    <a:pt x="9344" y="165"/>
                    <a:pt x="9445" y="165"/>
                  </a:cubicBezTo>
                  <a:cubicBezTo>
                    <a:pt x="10008" y="165"/>
                    <a:pt x="10365" y="584"/>
                    <a:pt x="10768" y="1094"/>
                  </a:cubicBezTo>
                  <a:cubicBezTo>
                    <a:pt x="11338" y="1759"/>
                    <a:pt x="11940" y="2519"/>
                    <a:pt x="13270" y="2551"/>
                  </a:cubicBezTo>
                  <a:lnTo>
                    <a:pt x="13270" y="2393"/>
                  </a:lnTo>
                  <a:cubicBezTo>
                    <a:pt x="12035" y="2361"/>
                    <a:pt x="11433" y="1633"/>
                    <a:pt x="10926" y="999"/>
                  </a:cubicBezTo>
                  <a:cubicBezTo>
                    <a:pt x="10496" y="488"/>
                    <a:pt x="10111" y="0"/>
                    <a:pt x="9462"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23"/>
            <p:cNvSpPr/>
            <p:nvPr/>
          </p:nvSpPr>
          <p:spPr>
            <a:xfrm>
              <a:off x="4931223" y="2589405"/>
              <a:ext cx="450406" cy="160869"/>
            </a:xfrm>
            <a:custGeom>
              <a:avLst/>
              <a:gdLst/>
              <a:ahLst/>
              <a:cxnLst/>
              <a:rect l="l" t="t" r="r" b="b"/>
              <a:pathLst>
                <a:path w="13302" h="4751" extrusionOk="0">
                  <a:moveTo>
                    <a:pt x="4972" y="0"/>
                  </a:moveTo>
                  <a:cubicBezTo>
                    <a:pt x="3547" y="0"/>
                    <a:pt x="2660" y="1235"/>
                    <a:pt x="1900" y="2344"/>
                  </a:cubicBezTo>
                  <a:cubicBezTo>
                    <a:pt x="1299" y="3230"/>
                    <a:pt x="729" y="4054"/>
                    <a:pt x="0" y="4054"/>
                  </a:cubicBezTo>
                  <a:lnTo>
                    <a:pt x="0" y="4212"/>
                  </a:lnTo>
                  <a:cubicBezTo>
                    <a:pt x="824" y="4212"/>
                    <a:pt x="1425" y="3357"/>
                    <a:pt x="2059" y="2439"/>
                  </a:cubicBezTo>
                  <a:cubicBezTo>
                    <a:pt x="2787" y="1362"/>
                    <a:pt x="3642" y="158"/>
                    <a:pt x="4972" y="158"/>
                  </a:cubicBezTo>
                  <a:cubicBezTo>
                    <a:pt x="6271" y="158"/>
                    <a:pt x="6809" y="1394"/>
                    <a:pt x="7348" y="2597"/>
                  </a:cubicBezTo>
                  <a:cubicBezTo>
                    <a:pt x="7854" y="3705"/>
                    <a:pt x="8298" y="4750"/>
                    <a:pt x="9343" y="4750"/>
                  </a:cubicBezTo>
                  <a:cubicBezTo>
                    <a:pt x="10388" y="4750"/>
                    <a:pt x="10863" y="4275"/>
                    <a:pt x="11306" y="3800"/>
                  </a:cubicBezTo>
                  <a:cubicBezTo>
                    <a:pt x="11781" y="3294"/>
                    <a:pt x="12225" y="2819"/>
                    <a:pt x="13301" y="2819"/>
                  </a:cubicBezTo>
                  <a:lnTo>
                    <a:pt x="13301" y="2660"/>
                  </a:lnTo>
                  <a:cubicBezTo>
                    <a:pt x="12130" y="2660"/>
                    <a:pt x="11654" y="3167"/>
                    <a:pt x="11179" y="3674"/>
                  </a:cubicBezTo>
                  <a:cubicBezTo>
                    <a:pt x="10736" y="4149"/>
                    <a:pt x="10324" y="4592"/>
                    <a:pt x="9343" y="4592"/>
                  </a:cubicBezTo>
                  <a:cubicBezTo>
                    <a:pt x="8424" y="4592"/>
                    <a:pt x="7981" y="3579"/>
                    <a:pt x="7506" y="2534"/>
                  </a:cubicBezTo>
                  <a:cubicBezTo>
                    <a:pt x="6936" y="1299"/>
                    <a:pt x="6366" y="0"/>
                    <a:pt x="4972"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23"/>
            <p:cNvSpPr/>
            <p:nvPr/>
          </p:nvSpPr>
          <p:spPr>
            <a:xfrm>
              <a:off x="4928006" y="2564721"/>
              <a:ext cx="3251" cy="229503"/>
            </a:xfrm>
            <a:custGeom>
              <a:avLst/>
              <a:gdLst/>
              <a:ahLst/>
              <a:cxnLst/>
              <a:rect l="l" t="t" r="r" b="b"/>
              <a:pathLst>
                <a:path w="96" h="6778" extrusionOk="0">
                  <a:moveTo>
                    <a:pt x="0" y="1"/>
                  </a:moveTo>
                  <a:lnTo>
                    <a:pt x="0" y="6778"/>
                  </a:lnTo>
                  <a:lnTo>
                    <a:pt x="95" y="6778"/>
                  </a:lnTo>
                  <a:lnTo>
                    <a:pt x="95"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23"/>
            <p:cNvSpPr/>
            <p:nvPr/>
          </p:nvSpPr>
          <p:spPr>
            <a:xfrm>
              <a:off x="5379428" y="2564721"/>
              <a:ext cx="3251" cy="229503"/>
            </a:xfrm>
            <a:custGeom>
              <a:avLst/>
              <a:gdLst/>
              <a:ahLst/>
              <a:cxnLst/>
              <a:rect l="l" t="t" r="r" b="b"/>
              <a:pathLst>
                <a:path w="96" h="6778" extrusionOk="0">
                  <a:moveTo>
                    <a:pt x="1" y="1"/>
                  </a:moveTo>
                  <a:lnTo>
                    <a:pt x="1" y="6778"/>
                  </a:lnTo>
                  <a:lnTo>
                    <a:pt x="96" y="6778"/>
                  </a:lnTo>
                  <a:lnTo>
                    <a:pt x="96"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23"/>
            <p:cNvSpPr/>
            <p:nvPr/>
          </p:nvSpPr>
          <p:spPr>
            <a:xfrm>
              <a:off x="4928006" y="2792057"/>
              <a:ext cx="454672" cy="3251"/>
            </a:xfrm>
            <a:custGeom>
              <a:avLst/>
              <a:gdLst/>
              <a:ahLst/>
              <a:cxnLst/>
              <a:rect l="l" t="t" r="r" b="b"/>
              <a:pathLst>
                <a:path w="13428" h="96" extrusionOk="0">
                  <a:moveTo>
                    <a:pt x="0" y="1"/>
                  </a:moveTo>
                  <a:lnTo>
                    <a:pt x="0" y="96"/>
                  </a:lnTo>
                  <a:lnTo>
                    <a:pt x="13428" y="96"/>
                  </a:lnTo>
                  <a:lnTo>
                    <a:pt x="13428"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23"/>
            <p:cNvSpPr/>
            <p:nvPr/>
          </p:nvSpPr>
          <p:spPr>
            <a:xfrm>
              <a:off x="3990795" y="2422103"/>
              <a:ext cx="1493768" cy="1051962"/>
            </a:xfrm>
            <a:custGeom>
              <a:avLst/>
              <a:gdLst/>
              <a:ahLst/>
              <a:cxnLst/>
              <a:rect l="l" t="t" r="r" b="b"/>
              <a:pathLst>
                <a:path w="44116" h="31068" extrusionOk="0">
                  <a:moveTo>
                    <a:pt x="41392" y="222"/>
                  </a:moveTo>
                  <a:cubicBezTo>
                    <a:pt x="42057" y="222"/>
                    <a:pt x="42690" y="476"/>
                    <a:pt x="43165" y="951"/>
                  </a:cubicBezTo>
                  <a:cubicBezTo>
                    <a:pt x="43640" y="1458"/>
                    <a:pt x="43894" y="2091"/>
                    <a:pt x="43894" y="2756"/>
                  </a:cubicBezTo>
                  <a:lnTo>
                    <a:pt x="43799" y="28851"/>
                  </a:lnTo>
                  <a:cubicBezTo>
                    <a:pt x="43799" y="29389"/>
                    <a:pt x="43640" y="29928"/>
                    <a:pt x="43292" y="30371"/>
                  </a:cubicBezTo>
                  <a:cubicBezTo>
                    <a:pt x="42849" y="30688"/>
                    <a:pt x="42342" y="30878"/>
                    <a:pt x="41804" y="30878"/>
                  </a:cubicBezTo>
                  <a:lnTo>
                    <a:pt x="2724" y="30878"/>
                  </a:lnTo>
                  <a:cubicBezTo>
                    <a:pt x="2059" y="30878"/>
                    <a:pt x="1426" y="30593"/>
                    <a:pt x="951" y="30118"/>
                  </a:cubicBezTo>
                  <a:cubicBezTo>
                    <a:pt x="476" y="29643"/>
                    <a:pt x="222" y="29009"/>
                    <a:pt x="222" y="28344"/>
                  </a:cubicBezTo>
                  <a:lnTo>
                    <a:pt x="317" y="2249"/>
                  </a:lnTo>
                  <a:cubicBezTo>
                    <a:pt x="317" y="1711"/>
                    <a:pt x="476" y="1172"/>
                    <a:pt x="792" y="729"/>
                  </a:cubicBezTo>
                  <a:cubicBezTo>
                    <a:pt x="1236" y="412"/>
                    <a:pt x="1774" y="222"/>
                    <a:pt x="2312" y="222"/>
                  </a:cubicBezTo>
                  <a:close/>
                  <a:moveTo>
                    <a:pt x="2312" y="1"/>
                  </a:moveTo>
                  <a:cubicBezTo>
                    <a:pt x="1711" y="1"/>
                    <a:pt x="1109" y="222"/>
                    <a:pt x="666" y="571"/>
                  </a:cubicBezTo>
                  <a:cubicBezTo>
                    <a:pt x="317" y="1046"/>
                    <a:pt x="96" y="1616"/>
                    <a:pt x="96" y="2249"/>
                  </a:cubicBezTo>
                  <a:lnTo>
                    <a:pt x="1" y="28344"/>
                  </a:lnTo>
                  <a:cubicBezTo>
                    <a:pt x="1" y="29865"/>
                    <a:pt x="1236" y="31068"/>
                    <a:pt x="2724" y="31068"/>
                  </a:cubicBezTo>
                  <a:lnTo>
                    <a:pt x="41804" y="31068"/>
                  </a:lnTo>
                  <a:cubicBezTo>
                    <a:pt x="42437" y="31068"/>
                    <a:pt x="43007" y="30878"/>
                    <a:pt x="43450" y="30498"/>
                  </a:cubicBezTo>
                  <a:cubicBezTo>
                    <a:pt x="43799" y="30055"/>
                    <a:pt x="44021" y="29484"/>
                    <a:pt x="44021" y="28851"/>
                  </a:cubicBezTo>
                  <a:lnTo>
                    <a:pt x="44116" y="2756"/>
                  </a:lnTo>
                  <a:cubicBezTo>
                    <a:pt x="44116" y="1236"/>
                    <a:pt x="42880" y="1"/>
                    <a:pt x="4139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23"/>
            <p:cNvSpPr/>
            <p:nvPr/>
          </p:nvSpPr>
          <p:spPr>
            <a:xfrm>
              <a:off x="4889406" y="3318546"/>
              <a:ext cx="1345766" cy="995145"/>
            </a:xfrm>
            <a:custGeom>
              <a:avLst/>
              <a:gdLst/>
              <a:ahLst/>
              <a:cxnLst/>
              <a:rect l="l" t="t" r="r" b="b"/>
              <a:pathLst>
                <a:path w="39745" h="29390" extrusionOk="0">
                  <a:moveTo>
                    <a:pt x="2090" y="1"/>
                  </a:moveTo>
                  <a:cubicBezTo>
                    <a:pt x="1520" y="1"/>
                    <a:pt x="1014" y="191"/>
                    <a:pt x="602" y="539"/>
                  </a:cubicBezTo>
                  <a:cubicBezTo>
                    <a:pt x="285" y="983"/>
                    <a:pt x="95" y="1521"/>
                    <a:pt x="95" y="2123"/>
                  </a:cubicBezTo>
                  <a:lnTo>
                    <a:pt x="32" y="26793"/>
                  </a:lnTo>
                  <a:cubicBezTo>
                    <a:pt x="0" y="28250"/>
                    <a:pt x="1109" y="29390"/>
                    <a:pt x="2470" y="29390"/>
                  </a:cubicBezTo>
                  <a:lnTo>
                    <a:pt x="37623" y="29390"/>
                  </a:lnTo>
                  <a:cubicBezTo>
                    <a:pt x="38193" y="29390"/>
                    <a:pt x="38731" y="29200"/>
                    <a:pt x="39143" y="28851"/>
                  </a:cubicBezTo>
                  <a:cubicBezTo>
                    <a:pt x="39460" y="28408"/>
                    <a:pt x="39650" y="27870"/>
                    <a:pt x="39650" y="27300"/>
                  </a:cubicBezTo>
                  <a:lnTo>
                    <a:pt x="39713" y="2598"/>
                  </a:lnTo>
                  <a:cubicBezTo>
                    <a:pt x="39745" y="1173"/>
                    <a:pt x="38636" y="1"/>
                    <a:pt x="372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23"/>
            <p:cNvSpPr/>
            <p:nvPr/>
          </p:nvSpPr>
          <p:spPr>
            <a:xfrm>
              <a:off x="5010557" y="3750634"/>
              <a:ext cx="1086297" cy="377539"/>
            </a:xfrm>
            <a:custGeom>
              <a:avLst/>
              <a:gdLst/>
              <a:ahLst/>
              <a:cxnLst/>
              <a:rect l="l" t="t" r="r" b="b"/>
              <a:pathLst>
                <a:path w="32082" h="11150" extrusionOk="0">
                  <a:moveTo>
                    <a:pt x="9222" y="1"/>
                  </a:moveTo>
                  <a:cubicBezTo>
                    <a:pt x="7670" y="1"/>
                    <a:pt x="6724" y="1219"/>
                    <a:pt x="5733" y="2504"/>
                  </a:cubicBezTo>
                  <a:cubicBezTo>
                    <a:pt x="4466" y="4119"/>
                    <a:pt x="3009" y="5956"/>
                    <a:pt x="1" y="6020"/>
                  </a:cubicBezTo>
                  <a:lnTo>
                    <a:pt x="32" y="11150"/>
                  </a:lnTo>
                  <a:cubicBezTo>
                    <a:pt x="32" y="11150"/>
                    <a:pt x="29865" y="11087"/>
                    <a:pt x="32082" y="11087"/>
                  </a:cubicBezTo>
                  <a:lnTo>
                    <a:pt x="32082" y="2346"/>
                  </a:lnTo>
                  <a:cubicBezTo>
                    <a:pt x="29770" y="2346"/>
                    <a:pt x="27996" y="3423"/>
                    <a:pt x="26128" y="4531"/>
                  </a:cubicBezTo>
                  <a:cubicBezTo>
                    <a:pt x="24164" y="5735"/>
                    <a:pt x="22106" y="6970"/>
                    <a:pt x="19256" y="7001"/>
                  </a:cubicBezTo>
                  <a:cubicBezTo>
                    <a:pt x="19200" y="7002"/>
                    <a:pt x="19146" y="7003"/>
                    <a:pt x="19092" y="7003"/>
                  </a:cubicBezTo>
                  <a:cubicBezTo>
                    <a:pt x="16145" y="7003"/>
                    <a:pt x="15085" y="5321"/>
                    <a:pt x="13904" y="3518"/>
                  </a:cubicBezTo>
                  <a:cubicBezTo>
                    <a:pt x="13017" y="2093"/>
                    <a:pt x="12067" y="604"/>
                    <a:pt x="10135" y="129"/>
                  </a:cubicBezTo>
                  <a:cubicBezTo>
                    <a:pt x="9808" y="41"/>
                    <a:pt x="9505" y="1"/>
                    <a:pt x="922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23"/>
            <p:cNvSpPr/>
            <p:nvPr/>
          </p:nvSpPr>
          <p:spPr>
            <a:xfrm>
              <a:off x="5011640" y="3606999"/>
              <a:ext cx="1085213" cy="408589"/>
            </a:xfrm>
            <a:custGeom>
              <a:avLst/>
              <a:gdLst/>
              <a:ahLst/>
              <a:cxnLst/>
              <a:rect l="l" t="t" r="r" b="b"/>
              <a:pathLst>
                <a:path w="32050" h="12067" extrusionOk="0">
                  <a:moveTo>
                    <a:pt x="20015" y="1"/>
                  </a:moveTo>
                  <a:cubicBezTo>
                    <a:pt x="16658" y="1"/>
                    <a:pt x="15265" y="3263"/>
                    <a:pt x="13935" y="6398"/>
                  </a:cubicBezTo>
                  <a:cubicBezTo>
                    <a:pt x="12795" y="9122"/>
                    <a:pt x="11718" y="11655"/>
                    <a:pt x="9501" y="11655"/>
                  </a:cubicBezTo>
                  <a:cubicBezTo>
                    <a:pt x="7126" y="11655"/>
                    <a:pt x="6113" y="10515"/>
                    <a:pt x="5036" y="9312"/>
                  </a:cubicBezTo>
                  <a:cubicBezTo>
                    <a:pt x="3896" y="8045"/>
                    <a:pt x="2724" y="6746"/>
                    <a:pt x="0" y="6746"/>
                  </a:cubicBezTo>
                  <a:lnTo>
                    <a:pt x="0" y="7158"/>
                  </a:lnTo>
                  <a:cubicBezTo>
                    <a:pt x="2566" y="7158"/>
                    <a:pt x="3611" y="8361"/>
                    <a:pt x="4751" y="9597"/>
                  </a:cubicBezTo>
                  <a:cubicBezTo>
                    <a:pt x="5828" y="10832"/>
                    <a:pt x="6936" y="12067"/>
                    <a:pt x="9501" y="12067"/>
                  </a:cubicBezTo>
                  <a:cubicBezTo>
                    <a:pt x="11971" y="12067"/>
                    <a:pt x="13111" y="9407"/>
                    <a:pt x="14315" y="6588"/>
                  </a:cubicBezTo>
                  <a:cubicBezTo>
                    <a:pt x="15582" y="3548"/>
                    <a:pt x="16912" y="413"/>
                    <a:pt x="20015" y="413"/>
                  </a:cubicBezTo>
                  <a:cubicBezTo>
                    <a:pt x="23246" y="413"/>
                    <a:pt x="25272" y="3484"/>
                    <a:pt x="27078" y="6176"/>
                  </a:cubicBezTo>
                  <a:cubicBezTo>
                    <a:pt x="28598" y="8488"/>
                    <a:pt x="30054" y="10673"/>
                    <a:pt x="32050" y="10673"/>
                  </a:cubicBezTo>
                  <a:lnTo>
                    <a:pt x="32050" y="10262"/>
                  </a:lnTo>
                  <a:cubicBezTo>
                    <a:pt x="30244" y="10262"/>
                    <a:pt x="28883" y="8171"/>
                    <a:pt x="27394" y="5955"/>
                  </a:cubicBezTo>
                  <a:cubicBezTo>
                    <a:pt x="25557" y="3168"/>
                    <a:pt x="23467" y="1"/>
                    <a:pt x="20015"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23"/>
            <p:cNvSpPr/>
            <p:nvPr/>
          </p:nvSpPr>
          <p:spPr>
            <a:xfrm>
              <a:off x="6096820" y="3543749"/>
              <a:ext cx="7551" cy="582290"/>
            </a:xfrm>
            <a:custGeom>
              <a:avLst/>
              <a:gdLst/>
              <a:ahLst/>
              <a:cxnLst/>
              <a:rect l="l" t="t" r="r" b="b"/>
              <a:pathLst>
                <a:path w="223" h="17197" extrusionOk="0">
                  <a:moveTo>
                    <a:pt x="1" y="0"/>
                  </a:moveTo>
                  <a:lnTo>
                    <a:pt x="1" y="17197"/>
                  </a:lnTo>
                  <a:lnTo>
                    <a:pt x="222" y="17197"/>
                  </a:lnTo>
                  <a:lnTo>
                    <a:pt x="222"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23"/>
            <p:cNvSpPr/>
            <p:nvPr/>
          </p:nvSpPr>
          <p:spPr>
            <a:xfrm>
              <a:off x="5007340" y="3543749"/>
              <a:ext cx="7551" cy="582290"/>
            </a:xfrm>
            <a:custGeom>
              <a:avLst/>
              <a:gdLst/>
              <a:ahLst/>
              <a:cxnLst/>
              <a:rect l="l" t="t" r="r" b="b"/>
              <a:pathLst>
                <a:path w="223" h="17197" extrusionOk="0">
                  <a:moveTo>
                    <a:pt x="1" y="0"/>
                  </a:moveTo>
                  <a:lnTo>
                    <a:pt x="1" y="17197"/>
                  </a:lnTo>
                  <a:lnTo>
                    <a:pt x="222" y="17197"/>
                  </a:lnTo>
                  <a:lnTo>
                    <a:pt x="222"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23"/>
            <p:cNvSpPr/>
            <p:nvPr/>
          </p:nvSpPr>
          <p:spPr>
            <a:xfrm>
              <a:off x="5007340" y="4121705"/>
              <a:ext cx="1097030" cy="8634"/>
            </a:xfrm>
            <a:custGeom>
              <a:avLst/>
              <a:gdLst/>
              <a:ahLst/>
              <a:cxnLst/>
              <a:rect l="l" t="t" r="r" b="b"/>
              <a:pathLst>
                <a:path w="32399" h="255" extrusionOk="0">
                  <a:moveTo>
                    <a:pt x="1" y="1"/>
                  </a:moveTo>
                  <a:lnTo>
                    <a:pt x="1" y="254"/>
                  </a:lnTo>
                  <a:lnTo>
                    <a:pt x="32398" y="254"/>
                  </a:lnTo>
                  <a:lnTo>
                    <a:pt x="32398"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23"/>
            <p:cNvSpPr/>
            <p:nvPr/>
          </p:nvSpPr>
          <p:spPr>
            <a:xfrm>
              <a:off x="4887239" y="3315329"/>
              <a:ext cx="1350100" cy="1001579"/>
            </a:xfrm>
            <a:custGeom>
              <a:avLst/>
              <a:gdLst/>
              <a:ahLst/>
              <a:cxnLst/>
              <a:rect l="l" t="t" r="r" b="b"/>
              <a:pathLst>
                <a:path w="39873" h="29580" extrusionOk="0">
                  <a:moveTo>
                    <a:pt x="37402" y="191"/>
                  </a:moveTo>
                  <a:cubicBezTo>
                    <a:pt x="38669" y="191"/>
                    <a:pt x="39714" y="1268"/>
                    <a:pt x="39714" y="2598"/>
                  </a:cubicBezTo>
                  <a:lnTo>
                    <a:pt x="39714" y="27521"/>
                  </a:lnTo>
                  <a:cubicBezTo>
                    <a:pt x="39714" y="28566"/>
                    <a:pt x="38890" y="29390"/>
                    <a:pt x="37909" y="29390"/>
                  </a:cubicBezTo>
                  <a:lnTo>
                    <a:pt x="2503" y="29390"/>
                  </a:lnTo>
                  <a:cubicBezTo>
                    <a:pt x="1236" y="29390"/>
                    <a:pt x="159" y="28281"/>
                    <a:pt x="159" y="26919"/>
                  </a:cubicBezTo>
                  <a:lnTo>
                    <a:pt x="159" y="2059"/>
                  </a:lnTo>
                  <a:cubicBezTo>
                    <a:pt x="159" y="1014"/>
                    <a:pt x="983" y="191"/>
                    <a:pt x="1964" y="191"/>
                  </a:cubicBezTo>
                  <a:close/>
                  <a:moveTo>
                    <a:pt x="1964" y="1"/>
                  </a:moveTo>
                  <a:cubicBezTo>
                    <a:pt x="888" y="1"/>
                    <a:pt x="1" y="919"/>
                    <a:pt x="1" y="2059"/>
                  </a:cubicBezTo>
                  <a:lnTo>
                    <a:pt x="1" y="26919"/>
                  </a:lnTo>
                  <a:cubicBezTo>
                    <a:pt x="1" y="28376"/>
                    <a:pt x="1109" y="29580"/>
                    <a:pt x="2503" y="29580"/>
                  </a:cubicBezTo>
                  <a:lnTo>
                    <a:pt x="37909" y="29580"/>
                  </a:lnTo>
                  <a:cubicBezTo>
                    <a:pt x="38985" y="29580"/>
                    <a:pt x="39872" y="28661"/>
                    <a:pt x="39872" y="27521"/>
                  </a:cubicBezTo>
                  <a:lnTo>
                    <a:pt x="39872" y="2598"/>
                  </a:lnTo>
                  <a:cubicBezTo>
                    <a:pt x="39872" y="1173"/>
                    <a:pt x="38764" y="1"/>
                    <a:pt x="3740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23"/>
            <p:cNvSpPr/>
            <p:nvPr/>
          </p:nvSpPr>
          <p:spPr>
            <a:xfrm>
              <a:off x="2626813" y="3076210"/>
              <a:ext cx="1828338" cy="1317899"/>
            </a:xfrm>
            <a:custGeom>
              <a:avLst/>
              <a:gdLst/>
              <a:ahLst/>
              <a:cxnLst/>
              <a:rect l="l" t="t" r="r" b="b"/>
              <a:pathLst>
                <a:path w="53997" h="38922" extrusionOk="0">
                  <a:moveTo>
                    <a:pt x="2851" y="1"/>
                  </a:moveTo>
                  <a:cubicBezTo>
                    <a:pt x="2091" y="1"/>
                    <a:pt x="1394" y="254"/>
                    <a:pt x="824" y="697"/>
                  </a:cubicBezTo>
                  <a:cubicBezTo>
                    <a:pt x="380" y="1299"/>
                    <a:pt x="127" y="1996"/>
                    <a:pt x="127" y="2788"/>
                  </a:cubicBezTo>
                  <a:lnTo>
                    <a:pt x="32" y="35470"/>
                  </a:lnTo>
                  <a:cubicBezTo>
                    <a:pt x="0" y="37370"/>
                    <a:pt x="1521" y="38922"/>
                    <a:pt x="3357" y="38922"/>
                  </a:cubicBezTo>
                  <a:lnTo>
                    <a:pt x="51178" y="38922"/>
                  </a:lnTo>
                  <a:cubicBezTo>
                    <a:pt x="51938" y="38922"/>
                    <a:pt x="52634" y="38637"/>
                    <a:pt x="53204" y="38193"/>
                  </a:cubicBezTo>
                  <a:cubicBezTo>
                    <a:pt x="53648" y="37623"/>
                    <a:pt x="53901" y="36895"/>
                    <a:pt x="53901" y="36135"/>
                  </a:cubicBezTo>
                  <a:lnTo>
                    <a:pt x="53996" y="3421"/>
                  </a:lnTo>
                  <a:cubicBezTo>
                    <a:pt x="53996" y="1521"/>
                    <a:pt x="52508" y="1"/>
                    <a:pt x="506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23"/>
            <p:cNvSpPr/>
            <p:nvPr/>
          </p:nvSpPr>
          <p:spPr>
            <a:xfrm>
              <a:off x="2796248" y="3257429"/>
              <a:ext cx="856793" cy="876128"/>
            </a:xfrm>
            <a:custGeom>
              <a:avLst/>
              <a:gdLst/>
              <a:ahLst/>
              <a:cxnLst/>
              <a:rect l="l" t="t" r="r" b="b"/>
              <a:pathLst>
                <a:path w="25304" h="25875" extrusionOk="0">
                  <a:moveTo>
                    <a:pt x="12636" y="4783"/>
                  </a:moveTo>
                  <a:cubicBezTo>
                    <a:pt x="17038" y="4783"/>
                    <a:pt x="20617" y="8456"/>
                    <a:pt x="20617" y="12922"/>
                  </a:cubicBezTo>
                  <a:cubicBezTo>
                    <a:pt x="20617" y="17419"/>
                    <a:pt x="17038" y="21092"/>
                    <a:pt x="12636" y="21092"/>
                  </a:cubicBezTo>
                  <a:cubicBezTo>
                    <a:pt x="8266" y="21092"/>
                    <a:pt x="4687" y="17419"/>
                    <a:pt x="4687" y="12922"/>
                  </a:cubicBezTo>
                  <a:cubicBezTo>
                    <a:pt x="4687" y="8456"/>
                    <a:pt x="8266" y="4783"/>
                    <a:pt x="12636" y="4783"/>
                  </a:cubicBezTo>
                  <a:close/>
                  <a:moveTo>
                    <a:pt x="12636" y="1"/>
                  </a:moveTo>
                  <a:cubicBezTo>
                    <a:pt x="5669" y="1"/>
                    <a:pt x="0" y="5796"/>
                    <a:pt x="0" y="12922"/>
                  </a:cubicBezTo>
                  <a:cubicBezTo>
                    <a:pt x="0" y="20079"/>
                    <a:pt x="5669" y="25874"/>
                    <a:pt x="12636" y="25874"/>
                  </a:cubicBezTo>
                  <a:cubicBezTo>
                    <a:pt x="19635" y="25874"/>
                    <a:pt x="25304" y="20079"/>
                    <a:pt x="25304" y="12922"/>
                  </a:cubicBezTo>
                  <a:cubicBezTo>
                    <a:pt x="25304" y="5796"/>
                    <a:pt x="19635" y="1"/>
                    <a:pt x="1263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23"/>
            <p:cNvSpPr/>
            <p:nvPr/>
          </p:nvSpPr>
          <p:spPr>
            <a:xfrm>
              <a:off x="2796248" y="3257429"/>
              <a:ext cx="856793" cy="876128"/>
            </a:xfrm>
            <a:custGeom>
              <a:avLst/>
              <a:gdLst/>
              <a:ahLst/>
              <a:cxnLst/>
              <a:rect l="l" t="t" r="r" b="b"/>
              <a:pathLst>
                <a:path w="25304" h="25875" extrusionOk="0">
                  <a:moveTo>
                    <a:pt x="12636" y="1"/>
                  </a:moveTo>
                  <a:lnTo>
                    <a:pt x="12636" y="4783"/>
                  </a:lnTo>
                  <a:cubicBezTo>
                    <a:pt x="17038" y="4783"/>
                    <a:pt x="20617" y="8456"/>
                    <a:pt x="20617" y="12922"/>
                  </a:cubicBezTo>
                  <a:cubicBezTo>
                    <a:pt x="20617" y="17419"/>
                    <a:pt x="17038" y="21092"/>
                    <a:pt x="12636" y="21092"/>
                  </a:cubicBezTo>
                  <a:cubicBezTo>
                    <a:pt x="8266" y="21092"/>
                    <a:pt x="4687" y="17419"/>
                    <a:pt x="4687" y="12922"/>
                  </a:cubicBezTo>
                  <a:cubicBezTo>
                    <a:pt x="4687" y="12130"/>
                    <a:pt x="4782" y="11338"/>
                    <a:pt x="5004" y="10578"/>
                  </a:cubicBezTo>
                  <a:lnTo>
                    <a:pt x="539" y="9216"/>
                  </a:lnTo>
                  <a:cubicBezTo>
                    <a:pt x="159" y="10420"/>
                    <a:pt x="0" y="11655"/>
                    <a:pt x="0" y="12922"/>
                  </a:cubicBezTo>
                  <a:cubicBezTo>
                    <a:pt x="0" y="20079"/>
                    <a:pt x="5669" y="25874"/>
                    <a:pt x="12636" y="25874"/>
                  </a:cubicBezTo>
                  <a:cubicBezTo>
                    <a:pt x="19635" y="25874"/>
                    <a:pt x="25304" y="20079"/>
                    <a:pt x="25304" y="12922"/>
                  </a:cubicBezTo>
                  <a:cubicBezTo>
                    <a:pt x="25304" y="5796"/>
                    <a:pt x="19635" y="1"/>
                    <a:pt x="12636"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23"/>
            <p:cNvSpPr/>
            <p:nvPr/>
          </p:nvSpPr>
          <p:spPr>
            <a:xfrm>
              <a:off x="2796248" y="3314280"/>
              <a:ext cx="856793" cy="819277"/>
            </a:xfrm>
            <a:custGeom>
              <a:avLst/>
              <a:gdLst/>
              <a:ahLst/>
              <a:cxnLst/>
              <a:rect l="l" t="t" r="r" b="b"/>
              <a:pathLst>
                <a:path w="25304" h="24196" extrusionOk="0">
                  <a:moveTo>
                    <a:pt x="18907" y="0"/>
                  </a:moveTo>
                  <a:lnTo>
                    <a:pt x="16595" y="4181"/>
                  </a:lnTo>
                  <a:cubicBezTo>
                    <a:pt x="19065" y="5637"/>
                    <a:pt x="20617" y="8329"/>
                    <a:pt x="20617" y="11243"/>
                  </a:cubicBezTo>
                  <a:cubicBezTo>
                    <a:pt x="20617" y="15740"/>
                    <a:pt x="17038" y="19382"/>
                    <a:pt x="12636" y="19382"/>
                  </a:cubicBezTo>
                  <a:cubicBezTo>
                    <a:pt x="10514" y="19382"/>
                    <a:pt x="8487" y="18527"/>
                    <a:pt x="6967" y="16975"/>
                  </a:cubicBezTo>
                  <a:cubicBezTo>
                    <a:pt x="5511" y="15423"/>
                    <a:pt x="4687" y="13396"/>
                    <a:pt x="4687" y="11243"/>
                  </a:cubicBezTo>
                  <a:lnTo>
                    <a:pt x="0" y="11243"/>
                  </a:lnTo>
                  <a:cubicBezTo>
                    <a:pt x="0" y="14695"/>
                    <a:pt x="1299" y="17925"/>
                    <a:pt x="3642" y="20363"/>
                  </a:cubicBezTo>
                  <a:cubicBezTo>
                    <a:pt x="6049" y="22834"/>
                    <a:pt x="9248" y="24195"/>
                    <a:pt x="12636" y="24195"/>
                  </a:cubicBezTo>
                  <a:cubicBezTo>
                    <a:pt x="19635" y="24195"/>
                    <a:pt x="25304" y="18400"/>
                    <a:pt x="25304" y="11243"/>
                  </a:cubicBezTo>
                  <a:cubicBezTo>
                    <a:pt x="25304" y="6619"/>
                    <a:pt x="22865" y="2312"/>
                    <a:pt x="18907"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23"/>
            <p:cNvSpPr/>
            <p:nvPr/>
          </p:nvSpPr>
          <p:spPr>
            <a:xfrm>
              <a:off x="3853527" y="3390397"/>
              <a:ext cx="413972" cy="17201"/>
            </a:xfrm>
            <a:custGeom>
              <a:avLst/>
              <a:gdLst/>
              <a:ahLst/>
              <a:cxnLst/>
              <a:rect l="l" t="t" r="r" b="b"/>
              <a:pathLst>
                <a:path w="12226" h="508" extrusionOk="0">
                  <a:moveTo>
                    <a:pt x="1" y="1"/>
                  </a:moveTo>
                  <a:lnTo>
                    <a:pt x="1" y="507"/>
                  </a:lnTo>
                  <a:lnTo>
                    <a:pt x="12225" y="507"/>
                  </a:lnTo>
                  <a:lnTo>
                    <a:pt x="12225"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23"/>
            <p:cNvSpPr/>
            <p:nvPr/>
          </p:nvSpPr>
          <p:spPr>
            <a:xfrm>
              <a:off x="3853527" y="3430081"/>
              <a:ext cx="401106" cy="17201"/>
            </a:xfrm>
            <a:custGeom>
              <a:avLst/>
              <a:gdLst/>
              <a:ahLst/>
              <a:cxnLst/>
              <a:rect l="l" t="t" r="r" b="b"/>
              <a:pathLst>
                <a:path w="11846" h="508" extrusionOk="0">
                  <a:moveTo>
                    <a:pt x="1" y="0"/>
                  </a:moveTo>
                  <a:lnTo>
                    <a:pt x="1" y="507"/>
                  </a:lnTo>
                  <a:lnTo>
                    <a:pt x="11845" y="507"/>
                  </a:lnTo>
                  <a:lnTo>
                    <a:pt x="11845"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23"/>
            <p:cNvSpPr/>
            <p:nvPr/>
          </p:nvSpPr>
          <p:spPr>
            <a:xfrm>
              <a:off x="3853527" y="3468681"/>
              <a:ext cx="365722" cy="17201"/>
            </a:xfrm>
            <a:custGeom>
              <a:avLst/>
              <a:gdLst/>
              <a:ahLst/>
              <a:cxnLst/>
              <a:rect l="l" t="t" r="r" b="b"/>
              <a:pathLst>
                <a:path w="10801" h="508" extrusionOk="0">
                  <a:moveTo>
                    <a:pt x="1" y="1"/>
                  </a:moveTo>
                  <a:lnTo>
                    <a:pt x="1" y="507"/>
                  </a:lnTo>
                  <a:lnTo>
                    <a:pt x="10800" y="507"/>
                  </a:lnTo>
                  <a:lnTo>
                    <a:pt x="1080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23"/>
            <p:cNvSpPr/>
            <p:nvPr/>
          </p:nvSpPr>
          <p:spPr>
            <a:xfrm>
              <a:off x="3853527" y="3508365"/>
              <a:ext cx="342121" cy="17201"/>
            </a:xfrm>
            <a:custGeom>
              <a:avLst/>
              <a:gdLst/>
              <a:ahLst/>
              <a:cxnLst/>
              <a:rect l="l" t="t" r="r" b="b"/>
              <a:pathLst>
                <a:path w="10104" h="508" extrusionOk="0">
                  <a:moveTo>
                    <a:pt x="1" y="0"/>
                  </a:moveTo>
                  <a:lnTo>
                    <a:pt x="1" y="507"/>
                  </a:lnTo>
                  <a:lnTo>
                    <a:pt x="10103" y="507"/>
                  </a:lnTo>
                  <a:lnTo>
                    <a:pt x="10103"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23"/>
            <p:cNvSpPr/>
            <p:nvPr/>
          </p:nvSpPr>
          <p:spPr>
            <a:xfrm>
              <a:off x="3853527" y="3548049"/>
              <a:ext cx="321738" cy="16117"/>
            </a:xfrm>
            <a:custGeom>
              <a:avLst/>
              <a:gdLst/>
              <a:ahLst/>
              <a:cxnLst/>
              <a:rect l="l" t="t" r="r" b="b"/>
              <a:pathLst>
                <a:path w="9502" h="476" extrusionOk="0">
                  <a:moveTo>
                    <a:pt x="1" y="0"/>
                  </a:moveTo>
                  <a:lnTo>
                    <a:pt x="1" y="475"/>
                  </a:lnTo>
                  <a:lnTo>
                    <a:pt x="9502" y="475"/>
                  </a:lnTo>
                  <a:lnTo>
                    <a:pt x="9502"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23"/>
            <p:cNvSpPr/>
            <p:nvPr/>
          </p:nvSpPr>
          <p:spPr>
            <a:xfrm>
              <a:off x="3853527" y="3586650"/>
              <a:ext cx="296004" cy="17167"/>
            </a:xfrm>
            <a:custGeom>
              <a:avLst/>
              <a:gdLst/>
              <a:ahLst/>
              <a:cxnLst/>
              <a:rect l="l" t="t" r="r" b="b"/>
              <a:pathLst>
                <a:path w="8742" h="507" extrusionOk="0">
                  <a:moveTo>
                    <a:pt x="1" y="0"/>
                  </a:moveTo>
                  <a:lnTo>
                    <a:pt x="1" y="507"/>
                  </a:lnTo>
                  <a:lnTo>
                    <a:pt x="8742" y="507"/>
                  </a:lnTo>
                  <a:lnTo>
                    <a:pt x="8742"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23"/>
            <p:cNvSpPr/>
            <p:nvPr/>
          </p:nvSpPr>
          <p:spPr>
            <a:xfrm>
              <a:off x="3853527" y="3879369"/>
              <a:ext cx="413972" cy="17201"/>
            </a:xfrm>
            <a:custGeom>
              <a:avLst/>
              <a:gdLst/>
              <a:ahLst/>
              <a:cxnLst/>
              <a:rect l="l" t="t" r="r" b="b"/>
              <a:pathLst>
                <a:path w="12226" h="508" extrusionOk="0">
                  <a:moveTo>
                    <a:pt x="1" y="1"/>
                  </a:moveTo>
                  <a:lnTo>
                    <a:pt x="1" y="507"/>
                  </a:lnTo>
                  <a:lnTo>
                    <a:pt x="12225" y="507"/>
                  </a:lnTo>
                  <a:lnTo>
                    <a:pt x="12225"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23"/>
            <p:cNvSpPr/>
            <p:nvPr/>
          </p:nvSpPr>
          <p:spPr>
            <a:xfrm>
              <a:off x="3853527" y="3919053"/>
              <a:ext cx="401106" cy="17201"/>
            </a:xfrm>
            <a:custGeom>
              <a:avLst/>
              <a:gdLst/>
              <a:ahLst/>
              <a:cxnLst/>
              <a:rect l="l" t="t" r="r" b="b"/>
              <a:pathLst>
                <a:path w="11846" h="508" extrusionOk="0">
                  <a:moveTo>
                    <a:pt x="1" y="1"/>
                  </a:moveTo>
                  <a:lnTo>
                    <a:pt x="1" y="507"/>
                  </a:lnTo>
                  <a:lnTo>
                    <a:pt x="11845" y="507"/>
                  </a:lnTo>
                  <a:lnTo>
                    <a:pt x="11845"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23"/>
            <p:cNvSpPr/>
            <p:nvPr/>
          </p:nvSpPr>
          <p:spPr>
            <a:xfrm>
              <a:off x="3853527" y="3957654"/>
              <a:ext cx="365722" cy="17201"/>
            </a:xfrm>
            <a:custGeom>
              <a:avLst/>
              <a:gdLst/>
              <a:ahLst/>
              <a:cxnLst/>
              <a:rect l="l" t="t" r="r" b="b"/>
              <a:pathLst>
                <a:path w="10801" h="508" extrusionOk="0">
                  <a:moveTo>
                    <a:pt x="1" y="1"/>
                  </a:moveTo>
                  <a:lnTo>
                    <a:pt x="1" y="507"/>
                  </a:lnTo>
                  <a:lnTo>
                    <a:pt x="10800" y="507"/>
                  </a:lnTo>
                  <a:lnTo>
                    <a:pt x="1080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23"/>
            <p:cNvSpPr/>
            <p:nvPr/>
          </p:nvSpPr>
          <p:spPr>
            <a:xfrm>
              <a:off x="3853527" y="3997338"/>
              <a:ext cx="342121" cy="17201"/>
            </a:xfrm>
            <a:custGeom>
              <a:avLst/>
              <a:gdLst/>
              <a:ahLst/>
              <a:cxnLst/>
              <a:rect l="l" t="t" r="r" b="b"/>
              <a:pathLst>
                <a:path w="10104" h="508" extrusionOk="0">
                  <a:moveTo>
                    <a:pt x="1" y="0"/>
                  </a:moveTo>
                  <a:lnTo>
                    <a:pt x="1" y="507"/>
                  </a:lnTo>
                  <a:lnTo>
                    <a:pt x="10103" y="507"/>
                  </a:lnTo>
                  <a:lnTo>
                    <a:pt x="10103"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23"/>
            <p:cNvSpPr/>
            <p:nvPr/>
          </p:nvSpPr>
          <p:spPr>
            <a:xfrm>
              <a:off x="3853527" y="4035938"/>
              <a:ext cx="321738" cy="17201"/>
            </a:xfrm>
            <a:custGeom>
              <a:avLst/>
              <a:gdLst/>
              <a:ahLst/>
              <a:cxnLst/>
              <a:rect l="l" t="t" r="r" b="b"/>
              <a:pathLst>
                <a:path w="9502" h="508" extrusionOk="0">
                  <a:moveTo>
                    <a:pt x="1" y="0"/>
                  </a:moveTo>
                  <a:lnTo>
                    <a:pt x="1" y="507"/>
                  </a:lnTo>
                  <a:lnTo>
                    <a:pt x="9502" y="507"/>
                  </a:lnTo>
                  <a:lnTo>
                    <a:pt x="9502"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23"/>
            <p:cNvSpPr/>
            <p:nvPr/>
          </p:nvSpPr>
          <p:spPr>
            <a:xfrm>
              <a:off x="3853527" y="4075622"/>
              <a:ext cx="296004" cy="17167"/>
            </a:xfrm>
            <a:custGeom>
              <a:avLst/>
              <a:gdLst/>
              <a:ahLst/>
              <a:cxnLst/>
              <a:rect l="l" t="t" r="r" b="b"/>
              <a:pathLst>
                <a:path w="8742" h="507" extrusionOk="0">
                  <a:moveTo>
                    <a:pt x="1" y="0"/>
                  </a:moveTo>
                  <a:lnTo>
                    <a:pt x="1" y="507"/>
                  </a:lnTo>
                  <a:lnTo>
                    <a:pt x="8742" y="507"/>
                  </a:lnTo>
                  <a:lnTo>
                    <a:pt x="8742"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23"/>
            <p:cNvSpPr/>
            <p:nvPr/>
          </p:nvSpPr>
          <p:spPr>
            <a:xfrm>
              <a:off x="6125770" y="2472080"/>
              <a:ext cx="305654" cy="306061"/>
            </a:xfrm>
            <a:custGeom>
              <a:avLst/>
              <a:gdLst/>
              <a:ahLst/>
              <a:cxnLst/>
              <a:rect l="l" t="t" r="r" b="b"/>
              <a:pathLst>
                <a:path w="9027" h="9039" extrusionOk="0">
                  <a:moveTo>
                    <a:pt x="4494" y="3326"/>
                  </a:moveTo>
                  <a:cubicBezTo>
                    <a:pt x="4547" y="3326"/>
                    <a:pt x="4602" y="3330"/>
                    <a:pt x="4656" y="3338"/>
                  </a:cubicBezTo>
                  <a:cubicBezTo>
                    <a:pt x="5321" y="3433"/>
                    <a:pt x="5796" y="4035"/>
                    <a:pt x="5701" y="4669"/>
                  </a:cubicBezTo>
                  <a:cubicBezTo>
                    <a:pt x="5612" y="5291"/>
                    <a:pt x="5079" y="5720"/>
                    <a:pt x="4491" y="5720"/>
                  </a:cubicBezTo>
                  <a:cubicBezTo>
                    <a:pt x="4451" y="5720"/>
                    <a:pt x="4411" y="5718"/>
                    <a:pt x="4371" y="5714"/>
                  </a:cubicBezTo>
                  <a:cubicBezTo>
                    <a:pt x="3706" y="5619"/>
                    <a:pt x="3231" y="5017"/>
                    <a:pt x="3326" y="4352"/>
                  </a:cubicBezTo>
                  <a:cubicBezTo>
                    <a:pt x="3413" y="3773"/>
                    <a:pt x="3923" y="3326"/>
                    <a:pt x="4494" y="3326"/>
                  </a:cubicBezTo>
                  <a:close/>
                  <a:moveTo>
                    <a:pt x="3923" y="0"/>
                  </a:moveTo>
                  <a:cubicBezTo>
                    <a:pt x="3914" y="0"/>
                    <a:pt x="3905" y="4"/>
                    <a:pt x="3896" y="13"/>
                  </a:cubicBezTo>
                  <a:lnTo>
                    <a:pt x="2788" y="298"/>
                  </a:lnTo>
                  <a:cubicBezTo>
                    <a:pt x="2756" y="298"/>
                    <a:pt x="2756" y="330"/>
                    <a:pt x="2756" y="362"/>
                  </a:cubicBezTo>
                  <a:cubicBezTo>
                    <a:pt x="2756" y="362"/>
                    <a:pt x="2914" y="1470"/>
                    <a:pt x="2439" y="1818"/>
                  </a:cubicBezTo>
                  <a:cubicBezTo>
                    <a:pt x="2239" y="1969"/>
                    <a:pt x="1999" y="2060"/>
                    <a:pt x="1766" y="2060"/>
                  </a:cubicBezTo>
                  <a:cubicBezTo>
                    <a:pt x="1704" y="2060"/>
                    <a:pt x="1644" y="2053"/>
                    <a:pt x="1584" y="2040"/>
                  </a:cubicBezTo>
                  <a:cubicBezTo>
                    <a:pt x="1331" y="2008"/>
                    <a:pt x="951" y="1755"/>
                    <a:pt x="951" y="1755"/>
                  </a:cubicBezTo>
                  <a:cubicBezTo>
                    <a:pt x="940" y="1744"/>
                    <a:pt x="930" y="1741"/>
                    <a:pt x="920" y="1741"/>
                  </a:cubicBezTo>
                  <a:cubicBezTo>
                    <a:pt x="901" y="1741"/>
                    <a:pt x="887" y="1755"/>
                    <a:pt x="887" y="1755"/>
                  </a:cubicBezTo>
                  <a:lnTo>
                    <a:pt x="317" y="2737"/>
                  </a:lnTo>
                  <a:cubicBezTo>
                    <a:pt x="286" y="2768"/>
                    <a:pt x="317" y="2832"/>
                    <a:pt x="317" y="2832"/>
                  </a:cubicBezTo>
                  <a:cubicBezTo>
                    <a:pt x="317" y="2832"/>
                    <a:pt x="1204" y="3497"/>
                    <a:pt x="1141" y="4067"/>
                  </a:cubicBezTo>
                  <a:cubicBezTo>
                    <a:pt x="1077" y="4669"/>
                    <a:pt x="32" y="5049"/>
                    <a:pt x="32" y="5049"/>
                  </a:cubicBezTo>
                  <a:cubicBezTo>
                    <a:pt x="1" y="5080"/>
                    <a:pt x="1" y="5112"/>
                    <a:pt x="1" y="5144"/>
                  </a:cubicBezTo>
                  <a:lnTo>
                    <a:pt x="286" y="6220"/>
                  </a:lnTo>
                  <a:cubicBezTo>
                    <a:pt x="317" y="6252"/>
                    <a:pt x="349" y="6284"/>
                    <a:pt x="381" y="6284"/>
                  </a:cubicBezTo>
                  <a:cubicBezTo>
                    <a:pt x="381" y="6284"/>
                    <a:pt x="553" y="6258"/>
                    <a:pt x="782" y="6258"/>
                  </a:cubicBezTo>
                  <a:cubicBezTo>
                    <a:pt x="1126" y="6258"/>
                    <a:pt x="1597" y="6315"/>
                    <a:pt x="1806" y="6600"/>
                  </a:cubicBezTo>
                  <a:cubicBezTo>
                    <a:pt x="2186" y="7044"/>
                    <a:pt x="1742" y="8057"/>
                    <a:pt x="1742" y="8057"/>
                  </a:cubicBezTo>
                  <a:cubicBezTo>
                    <a:pt x="1742" y="8089"/>
                    <a:pt x="1742" y="8120"/>
                    <a:pt x="1774" y="8152"/>
                  </a:cubicBezTo>
                  <a:lnTo>
                    <a:pt x="2756" y="8722"/>
                  </a:lnTo>
                  <a:cubicBezTo>
                    <a:pt x="2788" y="8722"/>
                    <a:pt x="2819" y="8722"/>
                    <a:pt x="2819" y="8690"/>
                  </a:cubicBezTo>
                  <a:cubicBezTo>
                    <a:pt x="2819" y="8690"/>
                    <a:pt x="3418" y="7892"/>
                    <a:pt x="3967" y="7892"/>
                  </a:cubicBezTo>
                  <a:cubicBezTo>
                    <a:pt x="3996" y="7892"/>
                    <a:pt x="4025" y="7894"/>
                    <a:pt x="4054" y="7899"/>
                  </a:cubicBezTo>
                  <a:cubicBezTo>
                    <a:pt x="4656" y="7962"/>
                    <a:pt x="5068" y="8975"/>
                    <a:pt x="5068" y="8975"/>
                  </a:cubicBezTo>
                  <a:cubicBezTo>
                    <a:pt x="5068" y="9007"/>
                    <a:pt x="5099" y="9039"/>
                    <a:pt x="5131" y="9039"/>
                  </a:cubicBezTo>
                  <a:lnTo>
                    <a:pt x="6239" y="8722"/>
                  </a:lnTo>
                  <a:cubicBezTo>
                    <a:pt x="6271" y="8722"/>
                    <a:pt x="6271" y="8690"/>
                    <a:pt x="6271" y="8659"/>
                  </a:cubicBezTo>
                  <a:cubicBezTo>
                    <a:pt x="6271" y="8659"/>
                    <a:pt x="6113" y="7582"/>
                    <a:pt x="6588" y="7202"/>
                  </a:cubicBezTo>
                  <a:cubicBezTo>
                    <a:pt x="6722" y="7104"/>
                    <a:pt x="6896" y="7068"/>
                    <a:pt x="7077" y="7068"/>
                  </a:cubicBezTo>
                  <a:cubicBezTo>
                    <a:pt x="7539" y="7068"/>
                    <a:pt x="8045" y="7297"/>
                    <a:pt x="8045" y="7297"/>
                  </a:cubicBezTo>
                  <a:cubicBezTo>
                    <a:pt x="8076" y="7297"/>
                    <a:pt x="8140" y="7297"/>
                    <a:pt x="8140" y="7265"/>
                  </a:cubicBezTo>
                  <a:lnTo>
                    <a:pt x="8710" y="6284"/>
                  </a:lnTo>
                  <a:cubicBezTo>
                    <a:pt x="8710" y="6252"/>
                    <a:pt x="8710" y="6220"/>
                    <a:pt x="8678" y="6189"/>
                  </a:cubicBezTo>
                  <a:cubicBezTo>
                    <a:pt x="8678" y="6189"/>
                    <a:pt x="7791" y="5555"/>
                    <a:pt x="7886" y="4954"/>
                  </a:cubicBezTo>
                  <a:cubicBezTo>
                    <a:pt x="7950" y="4383"/>
                    <a:pt x="8995" y="3972"/>
                    <a:pt x="8995" y="3972"/>
                  </a:cubicBezTo>
                  <a:cubicBezTo>
                    <a:pt x="9026" y="3972"/>
                    <a:pt x="9026" y="3908"/>
                    <a:pt x="9026" y="3877"/>
                  </a:cubicBezTo>
                  <a:lnTo>
                    <a:pt x="8741" y="2800"/>
                  </a:lnTo>
                  <a:cubicBezTo>
                    <a:pt x="8719" y="2778"/>
                    <a:pt x="8696" y="2755"/>
                    <a:pt x="8674" y="2755"/>
                  </a:cubicBezTo>
                  <a:cubicBezTo>
                    <a:pt x="8665" y="2755"/>
                    <a:pt x="8656" y="2759"/>
                    <a:pt x="8646" y="2768"/>
                  </a:cubicBezTo>
                  <a:cubicBezTo>
                    <a:pt x="8646" y="2768"/>
                    <a:pt x="8306" y="2899"/>
                    <a:pt x="8054" y="2899"/>
                  </a:cubicBezTo>
                  <a:cubicBezTo>
                    <a:pt x="8029" y="2899"/>
                    <a:pt x="8004" y="2898"/>
                    <a:pt x="7981" y="2895"/>
                  </a:cubicBezTo>
                  <a:cubicBezTo>
                    <a:pt x="7665" y="2832"/>
                    <a:pt x="7411" y="2705"/>
                    <a:pt x="7221" y="2452"/>
                  </a:cubicBezTo>
                  <a:cubicBezTo>
                    <a:pt x="6841" y="1977"/>
                    <a:pt x="7285" y="963"/>
                    <a:pt x="7285" y="963"/>
                  </a:cubicBezTo>
                  <a:cubicBezTo>
                    <a:pt x="7285" y="932"/>
                    <a:pt x="7285" y="900"/>
                    <a:pt x="7253" y="868"/>
                  </a:cubicBezTo>
                  <a:lnTo>
                    <a:pt x="6271" y="298"/>
                  </a:lnTo>
                  <a:cubicBezTo>
                    <a:pt x="6239" y="298"/>
                    <a:pt x="6208" y="298"/>
                    <a:pt x="6176" y="330"/>
                  </a:cubicBezTo>
                  <a:cubicBezTo>
                    <a:pt x="6176" y="330"/>
                    <a:pt x="5586" y="1156"/>
                    <a:pt x="5003" y="1156"/>
                  </a:cubicBezTo>
                  <a:cubicBezTo>
                    <a:pt x="4983" y="1156"/>
                    <a:pt x="4962" y="1155"/>
                    <a:pt x="4941" y="1153"/>
                  </a:cubicBezTo>
                  <a:cubicBezTo>
                    <a:pt x="4371" y="1058"/>
                    <a:pt x="3959" y="45"/>
                    <a:pt x="3959" y="45"/>
                  </a:cubicBezTo>
                  <a:cubicBezTo>
                    <a:pt x="3959" y="22"/>
                    <a:pt x="3943" y="0"/>
                    <a:pt x="3923"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23"/>
            <p:cNvSpPr/>
            <p:nvPr/>
          </p:nvSpPr>
          <p:spPr>
            <a:xfrm>
              <a:off x="6278038" y="2808919"/>
              <a:ext cx="314221" cy="313442"/>
            </a:xfrm>
            <a:custGeom>
              <a:avLst/>
              <a:gdLst/>
              <a:ahLst/>
              <a:cxnLst/>
              <a:rect l="l" t="t" r="r" b="b"/>
              <a:pathLst>
                <a:path w="9280" h="9257" extrusionOk="0">
                  <a:moveTo>
                    <a:pt x="4656" y="3556"/>
                  </a:moveTo>
                  <a:cubicBezTo>
                    <a:pt x="4688" y="3556"/>
                    <a:pt x="4751" y="3556"/>
                    <a:pt x="4783" y="3588"/>
                  </a:cubicBezTo>
                  <a:cubicBezTo>
                    <a:pt x="5353" y="3651"/>
                    <a:pt x="5796" y="4190"/>
                    <a:pt x="5701" y="4760"/>
                  </a:cubicBezTo>
                  <a:cubicBezTo>
                    <a:pt x="5642" y="5320"/>
                    <a:pt x="5170" y="5716"/>
                    <a:pt x="4619" y="5716"/>
                  </a:cubicBezTo>
                  <a:cubicBezTo>
                    <a:pt x="4579" y="5716"/>
                    <a:pt x="4539" y="5714"/>
                    <a:pt x="4498" y="5710"/>
                  </a:cubicBezTo>
                  <a:cubicBezTo>
                    <a:pt x="4213" y="5646"/>
                    <a:pt x="3959" y="5520"/>
                    <a:pt x="3801" y="5298"/>
                  </a:cubicBezTo>
                  <a:cubicBezTo>
                    <a:pt x="3611" y="5076"/>
                    <a:pt x="3548" y="4791"/>
                    <a:pt x="3579" y="4506"/>
                  </a:cubicBezTo>
                  <a:cubicBezTo>
                    <a:pt x="3611" y="4221"/>
                    <a:pt x="3769" y="3968"/>
                    <a:pt x="3991" y="3778"/>
                  </a:cubicBezTo>
                  <a:cubicBezTo>
                    <a:pt x="4181" y="3651"/>
                    <a:pt x="4403" y="3556"/>
                    <a:pt x="4656" y="3556"/>
                  </a:cubicBezTo>
                  <a:close/>
                  <a:moveTo>
                    <a:pt x="4682" y="3328"/>
                  </a:moveTo>
                  <a:cubicBezTo>
                    <a:pt x="4379" y="3328"/>
                    <a:pt x="4085" y="3422"/>
                    <a:pt x="3864" y="3588"/>
                  </a:cubicBezTo>
                  <a:cubicBezTo>
                    <a:pt x="3579" y="3809"/>
                    <a:pt x="3389" y="4126"/>
                    <a:pt x="3358" y="4475"/>
                  </a:cubicBezTo>
                  <a:cubicBezTo>
                    <a:pt x="3294" y="4823"/>
                    <a:pt x="3389" y="5171"/>
                    <a:pt x="3611" y="5425"/>
                  </a:cubicBezTo>
                  <a:cubicBezTo>
                    <a:pt x="3801" y="5710"/>
                    <a:pt x="4118" y="5900"/>
                    <a:pt x="4466" y="5931"/>
                  </a:cubicBezTo>
                  <a:cubicBezTo>
                    <a:pt x="4529" y="5931"/>
                    <a:pt x="4593" y="5963"/>
                    <a:pt x="4656" y="5963"/>
                  </a:cubicBezTo>
                  <a:cubicBezTo>
                    <a:pt x="5289" y="5963"/>
                    <a:pt x="5859" y="5456"/>
                    <a:pt x="5954" y="4791"/>
                  </a:cubicBezTo>
                  <a:cubicBezTo>
                    <a:pt x="6049" y="4094"/>
                    <a:pt x="5543" y="3429"/>
                    <a:pt x="4814" y="3334"/>
                  </a:cubicBezTo>
                  <a:cubicBezTo>
                    <a:pt x="4770" y="3330"/>
                    <a:pt x="4726" y="3328"/>
                    <a:pt x="4682" y="3328"/>
                  </a:cubicBezTo>
                  <a:close/>
                  <a:moveTo>
                    <a:pt x="3991" y="263"/>
                  </a:moveTo>
                  <a:cubicBezTo>
                    <a:pt x="4086" y="453"/>
                    <a:pt x="4466" y="1308"/>
                    <a:pt x="5068" y="1371"/>
                  </a:cubicBezTo>
                  <a:cubicBezTo>
                    <a:pt x="5102" y="1377"/>
                    <a:pt x="5137" y="1379"/>
                    <a:pt x="5172" y="1379"/>
                  </a:cubicBezTo>
                  <a:cubicBezTo>
                    <a:pt x="5709" y="1379"/>
                    <a:pt x="6249" y="726"/>
                    <a:pt x="6398" y="548"/>
                  </a:cubicBezTo>
                  <a:lnTo>
                    <a:pt x="7285" y="1086"/>
                  </a:lnTo>
                  <a:cubicBezTo>
                    <a:pt x="7190" y="1276"/>
                    <a:pt x="6873" y="2163"/>
                    <a:pt x="7253" y="2638"/>
                  </a:cubicBezTo>
                  <a:cubicBezTo>
                    <a:pt x="7443" y="2891"/>
                    <a:pt x="7760" y="3081"/>
                    <a:pt x="8076" y="3113"/>
                  </a:cubicBezTo>
                  <a:cubicBezTo>
                    <a:pt x="8107" y="3117"/>
                    <a:pt x="8140" y="3119"/>
                    <a:pt x="8174" y="3119"/>
                  </a:cubicBezTo>
                  <a:cubicBezTo>
                    <a:pt x="8383" y="3119"/>
                    <a:pt x="8637" y="3045"/>
                    <a:pt x="8773" y="3018"/>
                  </a:cubicBezTo>
                  <a:lnTo>
                    <a:pt x="9026" y="3999"/>
                  </a:lnTo>
                  <a:cubicBezTo>
                    <a:pt x="8836" y="4063"/>
                    <a:pt x="7981" y="4475"/>
                    <a:pt x="7886" y="5076"/>
                  </a:cubicBezTo>
                  <a:cubicBezTo>
                    <a:pt x="7823" y="5646"/>
                    <a:pt x="8551" y="6248"/>
                    <a:pt x="8710" y="6375"/>
                  </a:cubicBezTo>
                  <a:lnTo>
                    <a:pt x="8203" y="7293"/>
                  </a:lnTo>
                  <a:cubicBezTo>
                    <a:pt x="8056" y="7230"/>
                    <a:pt x="7618" y="7070"/>
                    <a:pt x="7210" y="7070"/>
                  </a:cubicBezTo>
                  <a:cubicBezTo>
                    <a:pt x="7002" y="7070"/>
                    <a:pt x="6801" y="7112"/>
                    <a:pt x="6651" y="7230"/>
                  </a:cubicBezTo>
                  <a:cubicBezTo>
                    <a:pt x="6176" y="7610"/>
                    <a:pt x="6271" y="8528"/>
                    <a:pt x="6271" y="8750"/>
                  </a:cubicBezTo>
                  <a:lnTo>
                    <a:pt x="5289" y="9035"/>
                  </a:lnTo>
                  <a:cubicBezTo>
                    <a:pt x="5194" y="8813"/>
                    <a:pt x="4814" y="7958"/>
                    <a:pt x="4213" y="7895"/>
                  </a:cubicBezTo>
                  <a:lnTo>
                    <a:pt x="4118" y="7895"/>
                  </a:lnTo>
                  <a:cubicBezTo>
                    <a:pt x="3579" y="7895"/>
                    <a:pt x="3009" y="8560"/>
                    <a:pt x="2883" y="8686"/>
                  </a:cubicBezTo>
                  <a:lnTo>
                    <a:pt x="1996" y="8180"/>
                  </a:lnTo>
                  <a:cubicBezTo>
                    <a:pt x="2059" y="7990"/>
                    <a:pt x="2407" y="7103"/>
                    <a:pt x="2027" y="6628"/>
                  </a:cubicBezTo>
                  <a:cubicBezTo>
                    <a:pt x="1799" y="6317"/>
                    <a:pt x="1313" y="6250"/>
                    <a:pt x="942" y="6250"/>
                  </a:cubicBezTo>
                  <a:cubicBezTo>
                    <a:pt x="747" y="6250"/>
                    <a:pt x="584" y="6269"/>
                    <a:pt x="507" y="6280"/>
                  </a:cubicBezTo>
                  <a:lnTo>
                    <a:pt x="254" y="5266"/>
                  </a:lnTo>
                  <a:cubicBezTo>
                    <a:pt x="444" y="5171"/>
                    <a:pt x="1299" y="4791"/>
                    <a:pt x="1394" y="4190"/>
                  </a:cubicBezTo>
                  <a:cubicBezTo>
                    <a:pt x="1457" y="3619"/>
                    <a:pt x="729" y="3018"/>
                    <a:pt x="571" y="2891"/>
                  </a:cubicBezTo>
                  <a:lnTo>
                    <a:pt x="1077" y="2004"/>
                  </a:lnTo>
                  <a:cubicBezTo>
                    <a:pt x="1204" y="2068"/>
                    <a:pt x="1457" y="2258"/>
                    <a:pt x="1679" y="2289"/>
                  </a:cubicBezTo>
                  <a:cubicBezTo>
                    <a:pt x="1723" y="2293"/>
                    <a:pt x="1768" y="2295"/>
                    <a:pt x="1812" y="2295"/>
                  </a:cubicBezTo>
                  <a:cubicBezTo>
                    <a:pt x="2114" y="2295"/>
                    <a:pt x="2408" y="2202"/>
                    <a:pt x="2629" y="2036"/>
                  </a:cubicBezTo>
                  <a:cubicBezTo>
                    <a:pt x="3104" y="1688"/>
                    <a:pt x="3009" y="738"/>
                    <a:pt x="2978" y="516"/>
                  </a:cubicBezTo>
                  <a:lnTo>
                    <a:pt x="3991" y="263"/>
                  </a:lnTo>
                  <a:close/>
                  <a:moveTo>
                    <a:pt x="4041" y="1"/>
                  </a:moveTo>
                  <a:cubicBezTo>
                    <a:pt x="4025" y="1"/>
                    <a:pt x="4008" y="4"/>
                    <a:pt x="3991" y="9"/>
                  </a:cubicBezTo>
                  <a:lnTo>
                    <a:pt x="2883" y="294"/>
                  </a:lnTo>
                  <a:cubicBezTo>
                    <a:pt x="2788" y="358"/>
                    <a:pt x="2724" y="421"/>
                    <a:pt x="2756" y="516"/>
                  </a:cubicBezTo>
                  <a:cubicBezTo>
                    <a:pt x="2788" y="801"/>
                    <a:pt x="2819" y="1593"/>
                    <a:pt x="2502" y="1846"/>
                  </a:cubicBezTo>
                  <a:cubicBezTo>
                    <a:pt x="2317" y="2005"/>
                    <a:pt x="2087" y="2075"/>
                    <a:pt x="1849" y="2075"/>
                  </a:cubicBezTo>
                  <a:cubicBezTo>
                    <a:pt x="1803" y="2075"/>
                    <a:pt x="1757" y="2073"/>
                    <a:pt x="1711" y="2068"/>
                  </a:cubicBezTo>
                  <a:cubicBezTo>
                    <a:pt x="1552" y="2036"/>
                    <a:pt x="1267" y="1846"/>
                    <a:pt x="1141" y="1783"/>
                  </a:cubicBezTo>
                  <a:cubicBezTo>
                    <a:pt x="1109" y="1751"/>
                    <a:pt x="1077" y="1751"/>
                    <a:pt x="1014" y="1751"/>
                  </a:cubicBezTo>
                  <a:cubicBezTo>
                    <a:pt x="982" y="1751"/>
                    <a:pt x="919" y="1783"/>
                    <a:pt x="887" y="1846"/>
                  </a:cubicBezTo>
                  <a:lnTo>
                    <a:pt x="317" y="2828"/>
                  </a:lnTo>
                  <a:cubicBezTo>
                    <a:pt x="286" y="2891"/>
                    <a:pt x="317" y="3018"/>
                    <a:pt x="381" y="3049"/>
                  </a:cubicBezTo>
                  <a:cubicBezTo>
                    <a:pt x="634" y="3239"/>
                    <a:pt x="1204" y="3746"/>
                    <a:pt x="1141" y="4190"/>
                  </a:cubicBezTo>
                  <a:cubicBezTo>
                    <a:pt x="1109" y="4601"/>
                    <a:pt x="381" y="4981"/>
                    <a:pt x="127" y="5076"/>
                  </a:cubicBezTo>
                  <a:cubicBezTo>
                    <a:pt x="32" y="5108"/>
                    <a:pt x="1" y="5203"/>
                    <a:pt x="1" y="5298"/>
                  </a:cubicBezTo>
                  <a:lnTo>
                    <a:pt x="317" y="6406"/>
                  </a:lnTo>
                  <a:cubicBezTo>
                    <a:pt x="349" y="6501"/>
                    <a:pt x="444" y="6533"/>
                    <a:pt x="507" y="6533"/>
                  </a:cubicBezTo>
                  <a:cubicBezTo>
                    <a:pt x="606" y="6511"/>
                    <a:pt x="764" y="6493"/>
                    <a:pt x="940" y="6493"/>
                  </a:cubicBezTo>
                  <a:cubicBezTo>
                    <a:pt x="1275" y="6493"/>
                    <a:pt x="1672" y="6558"/>
                    <a:pt x="1837" y="6786"/>
                  </a:cubicBezTo>
                  <a:cubicBezTo>
                    <a:pt x="2122" y="7135"/>
                    <a:pt x="1869" y="7863"/>
                    <a:pt x="1742" y="8148"/>
                  </a:cubicBezTo>
                  <a:cubicBezTo>
                    <a:pt x="1711" y="8211"/>
                    <a:pt x="1742" y="8306"/>
                    <a:pt x="1837" y="8370"/>
                  </a:cubicBezTo>
                  <a:lnTo>
                    <a:pt x="2819" y="8940"/>
                  </a:lnTo>
                  <a:cubicBezTo>
                    <a:pt x="2854" y="8951"/>
                    <a:pt x="2889" y="8959"/>
                    <a:pt x="2922" y="8959"/>
                  </a:cubicBezTo>
                  <a:cubicBezTo>
                    <a:pt x="2979" y="8959"/>
                    <a:pt x="3032" y="8937"/>
                    <a:pt x="3073" y="8876"/>
                  </a:cubicBezTo>
                  <a:cubicBezTo>
                    <a:pt x="3227" y="8661"/>
                    <a:pt x="3741" y="8115"/>
                    <a:pt x="4147" y="8115"/>
                  </a:cubicBezTo>
                  <a:cubicBezTo>
                    <a:pt x="4159" y="8115"/>
                    <a:pt x="4170" y="8116"/>
                    <a:pt x="4181" y="8116"/>
                  </a:cubicBezTo>
                  <a:cubicBezTo>
                    <a:pt x="4593" y="8180"/>
                    <a:pt x="4973" y="8876"/>
                    <a:pt x="5068" y="9162"/>
                  </a:cubicBezTo>
                  <a:cubicBezTo>
                    <a:pt x="5099" y="9225"/>
                    <a:pt x="5163" y="9257"/>
                    <a:pt x="5258" y="9257"/>
                  </a:cubicBezTo>
                  <a:lnTo>
                    <a:pt x="5289" y="9257"/>
                  </a:lnTo>
                  <a:lnTo>
                    <a:pt x="6398" y="8972"/>
                  </a:lnTo>
                  <a:cubicBezTo>
                    <a:pt x="6493" y="8940"/>
                    <a:pt x="6524" y="8845"/>
                    <a:pt x="6524" y="8750"/>
                  </a:cubicBezTo>
                  <a:cubicBezTo>
                    <a:pt x="6493" y="8465"/>
                    <a:pt x="6429" y="7673"/>
                    <a:pt x="6778" y="7420"/>
                  </a:cubicBezTo>
                  <a:cubicBezTo>
                    <a:pt x="6888" y="7340"/>
                    <a:pt x="7038" y="7310"/>
                    <a:pt x="7201" y="7310"/>
                  </a:cubicBezTo>
                  <a:cubicBezTo>
                    <a:pt x="7555" y="7310"/>
                    <a:pt x="7966" y="7450"/>
                    <a:pt x="8140" y="7515"/>
                  </a:cubicBezTo>
                  <a:cubicBezTo>
                    <a:pt x="8157" y="7523"/>
                    <a:pt x="8178" y="7527"/>
                    <a:pt x="8201" y="7527"/>
                  </a:cubicBezTo>
                  <a:cubicBezTo>
                    <a:pt x="8264" y="7527"/>
                    <a:pt x="8338" y="7498"/>
                    <a:pt x="8361" y="7451"/>
                  </a:cubicBezTo>
                  <a:lnTo>
                    <a:pt x="8931" y="6470"/>
                  </a:lnTo>
                  <a:cubicBezTo>
                    <a:pt x="8995" y="6375"/>
                    <a:pt x="8963" y="6280"/>
                    <a:pt x="8868" y="6216"/>
                  </a:cubicBezTo>
                  <a:cubicBezTo>
                    <a:pt x="8646" y="6058"/>
                    <a:pt x="8076" y="5520"/>
                    <a:pt x="8108" y="5108"/>
                  </a:cubicBezTo>
                  <a:lnTo>
                    <a:pt x="8140" y="5076"/>
                  </a:lnTo>
                  <a:cubicBezTo>
                    <a:pt x="8171" y="4665"/>
                    <a:pt x="8868" y="4285"/>
                    <a:pt x="9153" y="4190"/>
                  </a:cubicBezTo>
                  <a:cubicBezTo>
                    <a:pt x="9216" y="4158"/>
                    <a:pt x="9280" y="4063"/>
                    <a:pt x="9248" y="3968"/>
                  </a:cubicBezTo>
                  <a:lnTo>
                    <a:pt x="8963" y="2859"/>
                  </a:lnTo>
                  <a:cubicBezTo>
                    <a:pt x="8963" y="2828"/>
                    <a:pt x="8931" y="2796"/>
                    <a:pt x="8868" y="2764"/>
                  </a:cubicBezTo>
                  <a:cubicBezTo>
                    <a:pt x="8852" y="2749"/>
                    <a:pt x="8828" y="2741"/>
                    <a:pt x="8805" y="2741"/>
                  </a:cubicBezTo>
                  <a:cubicBezTo>
                    <a:pt x="8781" y="2741"/>
                    <a:pt x="8757" y="2749"/>
                    <a:pt x="8741" y="2764"/>
                  </a:cubicBezTo>
                  <a:cubicBezTo>
                    <a:pt x="8629" y="2793"/>
                    <a:pt x="8365" y="2896"/>
                    <a:pt x="8175" y="2896"/>
                  </a:cubicBezTo>
                  <a:cubicBezTo>
                    <a:pt x="8151" y="2896"/>
                    <a:pt x="8129" y="2895"/>
                    <a:pt x="8108" y="2891"/>
                  </a:cubicBezTo>
                  <a:cubicBezTo>
                    <a:pt x="7823" y="2859"/>
                    <a:pt x="7601" y="2701"/>
                    <a:pt x="7411" y="2479"/>
                  </a:cubicBezTo>
                  <a:cubicBezTo>
                    <a:pt x="7158" y="2163"/>
                    <a:pt x="7411" y="1403"/>
                    <a:pt x="7506" y="1149"/>
                  </a:cubicBezTo>
                  <a:cubicBezTo>
                    <a:pt x="7538" y="1054"/>
                    <a:pt x="7538" y="959"/>
                    <a:pt x="7443" y="896"/>
                  </a:cubicBezTo>
                  <a:lnTo>
                    <a:pt x="6461" y="326"/>
                  </a:lnTo>
                  <a:cubicBezTo>
                    <a:pt x="6436" y="317"/>
                    <a:pt x="6410" y="313"/>
                    <a:pt x="6385" y="313"/>
                  </a:cubicBezTo>
                  <a:cubicBezTo>
                    <a:pt x="6317" y="313"/>
                    <a:pt x="6254" y="343"/>
                    <a:pt x="6208" y="389"/>
                  </a:cubicBezTo>
                  <a:cubicBezTo>
                    <a:pt x="6057" y="600"/>
                    <a:pt x="5563" y="1154"/>
                    <a:pt x="5161" y="1154"/>
                  </a:cubicBezTo>
                  <a:cubicBezTo>
                    <a:pt x="5140" y="1154"/>
                    <a:pt x="5120" y="1152"/>
                    <a:pt x="5099" y="1149"/>
                  </a:cubicBezTo>
                  <a:cubicBezTo>
                    <a:pt x="4656" y="1086"/>
                    <a:pt x="4308" y="389"/>
                    <a:pt x="4213" y="136"/>
                  </a:cubicBezTo>
                  <a:cubicBezTo>
                    <a:pt x="4187" y="58"/>
                    <a:pt x="4118" y="1"/>
                    <a:pt x="4041"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23"/>
            <p:cNvSpPr/>
            <p:nvPr/>
          </p:nvSpPr>
          <p:spPr>
            <a:xfrm>
              <a:off x="2856282" y="2566888"/>
              <a:ext cx="315304" cy="315270"/>
            </a:xfrm>
            <a:custGeom>
              <a:avLst/>
              <a:gdLst/>
              <a:ahLst/>
              <a:cxnLst/>
              <a:rect l="l" t="t" r="r" b="b"/>
              <a:pathLst>
                <a:path w="9312" h="9311" extrusionOk="0">
                  <a:moveTo>
                    <a:pt x="4656" y="3579"/>
                  </a:moveTo>
                  <a:cubicBezTo>
                    <a:pt x="4719" y="3579"/>
                    <a:pt x="4783" y="3579"/>
                    <a:pt x="4846" y="3610"/>
                  </a:cubicBezTo>
                  <a:cubicBezTo>
                    <a:pt x="5131" y="3642"/>
                    <a:pt x="5384" y="3800"/>
                    <a:pt x="5543" y="4054"/>
                  </a:cubicBezTo>
                  <a:cubicBezTo>
                    <a:pt x="5701" y="4275"/>
                    <a:pt x="5764" y="4560"/>
                    <a:pt x="5701" y="4845"/>
                  </a:cubicBezTo>
                  <a:cubicBezTo>
                    <a:pt x="5618" y="5345"/>
                    <a:pt x="5193" y="5723"/>
                    <a:pt x="4684" y="5723"/>
                  </a:cubicBezTo>
                  <a:cubicBezTo>
                    <a:pt x="4613" y="5723"/>
                    <a:pt x="4540" y="5716"/>
                    <a:pt x="4466" y="5700"/>
                  </a:cubicBezTo>
                  <a:cubicBezTo>
                    <a:pt x="4181" y="5669"/>
                    <a:pt x="3959" y="5510"/>
                    <a:pt x="3769" y="5257"/>
                  </a:cubicBezTo>
                  <a:cubicBezTo>
                    <a:pt x="3611" y="5035"/>
                    <a:pt x="3548" y="4750"/>
                    <a:pt x="3611" y="4465"/>
                  </a:cubicBezTo>
                  <a:cubicBezTo>
                    <a:pt x="3674" y="4180"/>
                    <a:pt x="3801" y="3959"/>
                    <a:pt x="4054" y="3769"/>
                  </a:cubicBezTo>
                  <a:cubicBezTo>
                    <a:pt x="4244" y="3642"/>
                    <a:pt x="4434" y="3579"/>
                    <a:pt x="4656" y="3579"/>
                  </a:cubicBezTo>
                  <a:close/>
                  <a:moveTo>
                    <a:pt x="4676" y="3337"/>
                  </a:moveTo>
                  <a:cubicBezTo>
                    <a:pt x="4418" y="3337"/>
                    <a:pt x="4153" y="3428"/>
                    <a:pt x="3928" y="3579"/>
                  </a:cubicBezTo>
                  <a:cubicBezTo>
                    <a:pt x="3611" y="3769"/>
                    <a:pt x="3421" y="4085"/>
                    <a:pt x="3389" y="4434"/>
                  </a:cubicBezTo>
                  <a:cubicBezTo>
                    <a:pt x="3326" y="4782"/>
                    <a:pt x="3389" y="5130"/>
                    <a:pt x="3579" y="5415"/>
                  </a:cubicBezTo>
                  <a:cubicBezTo>
                    <a:pt x="3801" y="5700"/>
                    <a:pt x="4086" y="5890"/>
                    <a:pt x="4434" y="5954"/>
                  </a:cubicBezTo>
                  <a:lnTo>
                    <a:pt x="4656" y="5954"/>
                  </a:lnTo>
                  <a:cubicBezTo>
                    <a:pt x="5289" y="5954"/>
                    <a:pt x="5859" y="5510"/>
                    <a:pt x="5954" y="4877"/>
                  </a:cubicBezTo>
                  <a:cubicBezTo>
                    <a:pt x="6018" y="4529"/>
                    <a:pt x="5954" y="4180"/>
                    <a:pt x="5733" y="3895"/>
                  </a:cubicBezTo>
                  <a:cubicBezTo>
                    <a:pt x="5543" y="3610"/>
                    <a:pt x="5226" y="3420"/>
                    <a:pt x="4878" y="3357"/>
                  </a:cubicBezTo>
                  <a:cubicBezTo>
                    <a:pt x="4812" y="3344"/>
                    <a:pt x="4744" y="3337"/>
                    <a:pt x="4676" y="3337"/>
                  </a:cubicBezTo>
                  <a:close/>
                  <a:moveTo>
                    <a:pt x="4213" y="253"/>
                  </a:moveTo>
                  <a:cubicBezTo>
                    <a:pt x="4276" y="475"/>
                    <a:pt x="4656" y="1330"/>
                    <a:pt x="5226" y="1425"/>
                  </a:cubicBezTo>
                  <a:cubicBezTo>
                    <a:pt x="5264" y="1431"/>
                    <a:pt x="5302" y="1434"/>
                    <a:pt x="5341" y="1434"/>
                  </a:cubicBezTo>
                  <a:cubicBezTo>
                    <a:pt x="5906" y="1434"/>
                    <a:pt x="6469" y="813"/>
                    <a:pt x="6588" y="665"/>
                  </a:cubicBezTo>
                  <a:lnTo>
                    <a:pt x="7443" y="1203"/>
                  </a:lnTo>
                  <a:cubicBezTo>
                    <a:pt x="7348" y="1330"/>
                    <a:pt x="7190" y="1615"/>
                    <a:pt x="7126" y="1805"/>
                  </a:cubicBezTo>
                  <a:cubicBezTo>
                    <a:pt x="7063" y="2154"/>
                    <a:pt x="7158" y="2502"/>
                    <a:pt x="7348" y="2787"/>
                  </a:cubicBezTo>
                  <a:cubicBezTo>
                    <a:pt x="7623" y="3162"/>
                    <a:pt x="8253" y="3201"/>
                    <a:pt x="8615" y="3201"/>
                  </a:cubicBezTo>
                  <a:cubicBezTo>
                    <a:pt x="8712" y="3201"/>
                    <a:pt x="8790" y="3199"/>
                    <a:pt x="8836" y="3199"/>
                  </a:cubicBezTo>
                  <a:lnTo>
                    <a:pt x="9090" y="4212"/>
                  </a:lnTo>
                  <a:cubicBezTo>
                    <a:pt x="8868" y="4275"/>
                    <a:pt x="8013" y="4624"/>
                    <a:pt x="7886" y="5225"/>
                  </a:cubicBezTo>
                  <a:cubicBezTo>
                    <a:pt x="7791" y="5795"/>
                    <a:pt x="8488" y="6429"/>
                    <a:pt x="8678" y="6587"/>
                  </a:cubicBezTo>
                  <a:lnTo>
                    <a:pt x="8108" y="7442"/>
                  </a:lnTo>
                  <a:cubicBezTo>
                    <a:pt x="7979" y="7378"/>
                    <a:pt x="7527" y="7196"/>
                    <a:pt x="7102" y="7196"/>
                  </a:cubicBezTo>
                  <a:cubicBezTo>
                    <a:pt x="6902" y="7196"/>
                    <a:pt x="6708" y="7236"/>
                    <a:pt x="6556" y="7347"/>
                  </a:cubicBezTo>
                  <a:cubicBezTo>
                    <a:pt x="6271" y="7537"/>
                    <a:pt x="6113" y="7822"/>
                    <a:pt x="6049" y="8171"/>
                  </a:cubicBezTo>
                  <a:cubicBezTo>
                    <a:pt x="5986" y="8392"/>
                    <a:pt x="6081" y="8709"/>
                    <a:pt x="6113" y="8836"/>
                  </a:cubicBezTo>
                  <a:lnTo>
                    <a:pt x="5131" y="9057"/>
                  </a:lnTo>
                  <a:cubicBezTo>
                    <a:pt x="5036" y="8867"/>
                    <a:pt x="4688" y="7981"/>
                    <a:pt x="4118" y="7886"/>
                  </a:cubicBezTo>
                  <a:lnTo>
                    <a:pt x="3991" y="7886"/>
                  </a:lnTo>
                  <a:cubicBezTo>
                    <a:pt x="3453" y="7886"/>
                    <a:pt x="2883" y="8487"/>
                    <a:pt x="2756" y="8677"/>
                  </a:cubicBezTo>
                  <a:lnTo>
                    <a:pt x="1869" y="8107"/>
                  </a:lnTo>
                  <a:cubicBezTo>
                    <a:pt x="1964" y="7917"/>
                    <a:pt x="2344" y="7031"/>
                    <a:pt x="1996" y="6555"/>
                  </a:cubicBezTo>
                  <a:cubicBezTo>
                    <a:pt x="1735" y="6199"/>
                    <a:pt x="1135" y="6128"/>
                    <a:pt x="771" y="6128"/>
                  </a:cubicBezTo>
                  <a:cubicBezTo>
                    <a:pt x="650" y="6128"/>
                    <a:pt x="555" y="6136"/>
                    <a:pt x="507" y="6144"/>
                  </a:cubicBezTo>
                  <a:lnTo>
                    <a:pt x="254" y="5130"/>
                  </a:lnTo>
                  <a:cubicBezTo>
                    <a:pt x="476" y="5035"/>
                    <a:pt x="1331" y="4687"/>
                    <a:pt x="1426" y="4117"/>
                  </a:cubicBezTo>
                  <a:cubicBezTo>
                    <a:pt x="1552" y="3515"/>
                    <a:pt x="856" y="2882"/>
                    <a:pt x="666" y="2755"/>
                  </a:cubicBezTo>
                  <a:lnTo>
                    <a:pt x="1236" y="1869"/>
                  </a:lnTo>
                  <a:cubicBezTo>
                    <a:pt x="1369" y="1935"/>
                    <a:pt x="1843" y="2125"/>
                    <a:pt x="2278" y="2125"/>
                  </a:cubicBezTo>
                  <a:cubicBezTo>
                    <a:pt x="2465" y="2125"/>
                    <a:pt x="2645" y="2090"/>
                    <a:pt x="2788" y="1995"/>
                  </a:cubicBezTo>
                  <a:cubicBezTo>
                    <a:pt x="3263" y="1647"/>
                    <a:pt x="3231" y="697"/>
                    <a:pt x="3199" y="475"/>
                  </a:cubicBezTo>
                  <a:lnTo>
                    <a:pt x="4213" y="253"/>
                  </a:lnTo>
                  <a:close/>
                  <a:moveTo>
                    <a:pt x="4213" y="0"/>
                  </a:moveTo>
                  <a:lnTo>
                    <a:pt x="3073" y="253"/>
                  </a:lnTo>
                  <a:cubicBezTo>
                    <a:pt x="3009" y="285"/>
                    <a:pt x="2946" y="380"/>
                    <a:pt x="2946" y="443"/>
                  </a:cubicBezTo>
                  <a:cubicBezTo>
                    <a:pt x="2978" y="728"/>
                    <a:pt x="2978" y="1520"/>
                    <a:pt x="2629" y="1773"/>
                  </a:cubicBezTo>
                  <a:cubicBezTo>
                    <a:pt x="2528" y="1847"/>
                    <a:pt x="2396" y="1875"/>
                    <a:pt x="2252" y="1875"/>
                  </a:cubicBezTo>
                  <a:cubicBezTo>
                    <a:pt x="1899" y="1875"/>
                    <a:pt x="1479" y="1705"/>
                    <a:pt x="1299" y="1615"/>
                  </a:cubicBezTo>
                  <a:cubicBezTo>
                    <a:pt x="1274" y="1607"/>
                    <a:pt x="1248" y="1603"/>
                    <a:pt x="1223" y="1603"/>
                  </a:cubicBezTo>
                  <a:cubicBezTo>
                    <a:pt x="1155" y="1603"/>
                    <a:pt x="1092" y="1632"/>
                    <a:pt x="1046" y="1678"/>
                  </a:cubicBezTo>
                  <a:lnTo>
                    <a:pt x="444" y="2660"/>
                  </a:lnTo>
                  <a:cubicBezTo>
                    <a:pt x="381" y="2755"/>
                    <a:pt x="412" y="2850"/>
                    <a:pt x="476" y="2914"/>
                  </a:cubicBezTo>
                  <a:cubicBezTo>
                    <a:pt x="697" y="3072"/>
                    <a:pt x="1267" y="3642"/>
                    <a:pt x="1204" y="4054"/>
                  </a:cubicBezTo>
                  <a:cubicBezTo>
                    <a:pt x="1141" y="4465"/>
                    <a:pt x="412" y="4814"/>
                    <a:pt x="127" y="4909"/>
                  </a:cubicBezTo>
                  <a:cubicBezTo>
                    <a:pt x="64" y="4940"/>
                    <a:pt x="1" y="5035"/>
                    <a:pt x="1" y="5130"/>
                  </a:cubicBezTo>
                  <a:lnTo>
                    <a:pt x="254" y="6239"/>
                  </a:lnTo>
                  <a:cubicBezTo>
                    <a:pt x="280" y="6317"/>
                    <a:pt x="349" y="6374"/>
                    <a:pt x="426" y="6374"/>
                  </a:cubicBezTo>
                  <a:cubicBezTo>
                    <a:pt x="442" y="6374"/>
                    <a:pt x="459" y="6371"/>
                    <a:pt x="476" y="6365"/>
                  </a:cubicBezTo>
                  <a:cubicBezTo>
                    <a:pt x="542" y="6358"/>
                    <a:pt x="635" y="6353"/>
                    <a:pt x="742" y="6353"/>
                  </a:cubicBezTo>
                  <a:cubicBezTo>
                    <a:pt x="1097" y="6353"/>
                    <a:pt x="1604" y="6415"/>
                    <a:pt x="1774" y="6682"/>
                  </a:cubicBezTo>
                  <a:cubicBezTo>
                    <a:pt x="2027" y="7031"/>
                    <a:pt x="1742" y="7759"/>
                    <a:pt x="1647" y="8044"/>
                  </a:cubicBezTo>
                  <a:cubicBezTo>
                    <a:pt x="1584" y="8107"/>
                    <a:pt x="1616" y="8202"/>
                    <a:pt x="1711" y="8266"/>
                  </a:cubicBezTo>
                  <a:lnTo>
                    <a:pt x="2661" y="8867"/>
                  </a:lnTo>
                  <a:cubicBezTo>
                    <a:pt x="2697" y="8892"/>
                    <a:pt x="2733" y="8902"/>
                    <a:pt x="2768" y="8902"/>
                  </a:cubicBezTo>
                  <a:cubicBezTo>
                    <a:pt x="2824" y="8902"/>
                    <a:pt x="2875" y="8875"/>
                    <a:pt x="2914" y="8836"/>
                  </a:cubicBezTo>
                  <a:cubicBezTo>
                    <a:pt x="3061" y="8631"/>
                    <a:pt x="3559" y="8128"/>
                    <a:pt x="3958" y="8128"/>
                  </a:cubicBezTo>
                  <a:cubicBezTo>
                    <a:pt x="3991" y="8128"/>
                    <a:pt x="4023" y="8132"/>
                    <a:pt x="4054" y="8139"/>
                  </a:cubicBezTo>
                  <a:cubicBezTo>
                    <a:pt x="4498" y="8202"/>
                    <a:pt x="4814" y="8899"/>
                    <a:pt x="4909" y="9184"/>
                  </a:cubicBezTo>
                  <a:cubicBezTo>
                    <a:pt x="4941" y="9247"/>
                    <a:pt x="5004" y="9311"/>
                    <a:pt x="5099" y="9311"/>
                  </a:cubicBezTo>
                  <a:lnTo>
                    <a:pt x="5131" y="9311"/>
                  </a:lnTo>
                  <a:lnTo>
                    <a:pt x="6239" y="9057"/>
                  </a:lnTo>
                  <a:cubicBezTo>
                    <a:pt x="6303" y="9026"/>
                    <a:pt x="6334" y="8994"/>
                    <a:pt x="6334" y="8962"/>
                  </a:cubicBezTo>
                  <a:cubicBezTo>
                    <a:pt x="6366" y="8931"/>
                    <a:pt x="6366" y="8867"/>
                    <a:pt x="6366" y="8804"/>
                  </a:cubicBezTo>
                  <a:cubicBezTo>
                    <a:pt x="6334" y="8709"/>
                    <a:pt x="6239" y="8361"/>
                    <a:pt x="6271" y="8202"/>
                  </a:cubicBezTo>
                  <a:cubicBezTo>
                    <a:pt x="6303" y="7917"/>
                    <a:pt x="6461" y="7696"/>
                    <a:pt x="6683" y="7537"/>
                  </a:cubicBezTo>
                  <a:cubicBezTo>
                    <a:pt x="6791" y="7459"/>
                    <a:pt x="6938" y="7429"/>
                    <a:pt x="7098" y="7429"/>
                  </a:cubicBezTo>
                  <a:cubicBezTo>
                    <a:pt x="7454" y="7429"/>
                    <a:pt x="7870" y="7577"/>
                    <a:pt x="8045" y="7664"/>
                  </a:cubicBezTo>
                  <a:cubicBezTo>
                    <a:pt x="8067" y="7686"/>
                    <a:pt x="8093" y="7697"/>
                    <a:pt x="8121" y="7697"/>
                  </a:cubicBezTo>
                  <a:cubicBezTo>
                    <a:pt x="8171" y="7697"/>
                    <a:pt x="8225" y="7662"/>
                    <a:pt x="8266" y="7601"/>
                  </a:cubicBezTo>
                  <a:lnTo>
                    <a:pt x="8900" y="6651"/>
                  </a:lnTo>
                  <a:cubicBezTo>
                    <a:pt x="8931" y="6555"/>
                    <a:pt x="8900" y="6460"/>
                    <a:pt x="8836" y="6397"/>
                  </a:cubicBezTo>
                  <a:cubicBezTo>
                    <a:pt x="8615" y="6239"/>
                    <a:pt x="8045" y="5669"/>
                    <a:pt x="8140" y="5257"/>
                  </a:cubicBezTo>
                  <a:cubicBezTo>
                    <a:pt x="8203" y="4845"/>
                    <a:pt x="8900" y="4497"/>
                    <a:pt x="9185" y="4402"/>
                  </a:cubicBezTo>
                  <a:cubicBezTo>
                    <a:pt x="9280" y="4370"/>
                    <a:pt x="9311" y="4275"/>
                    <a:pt x="9311" y="4180"/>
                  </a:cubicBezTo>
                  <a:lnTo>
                    <a:pt x="9058" y="3072"/>
                  </a:lnTo>
                  <a:cubicBezTo>
                    <a:pt x="9032" y="2994"/>
                    <a:pt x="8963" y="2937"/>
                    <a:pt x="8886" y="2937"/>
                  </a:cubicBezTo>
                  <a:cubicBezTo>
                    <a:pt x="8870" y="2937"/>
                    <a:pt x="8853" y="2940"/>
                    <a:pt x="8836" y="2945"/>
                  </a:cubicBezTo>
                  <a:cubicBezTo>
                    <a:pt x="8770" y="2953"/>
                    <a:pt x="8679" y="2958"/>
                    <a:pt x="8574" y="2958"/>
                  </a:cubicBezTo>
                  <a:cubicBezTo>
                    <a:pt x="8226" y="2958"/>
                    <a:pt x="7733" y="2896"/>
                    <a:pt x="7538" y="2629"/>
                  </a:cubicBezTo>
                  <a:cubicBezTo>
                    <a:pt x="7380" y="2407"/>
                    <a:pt x="7316" y="2122"/>
                    <a:pt x="7348" y="1837"/>
                  </a:cubicBezTo>
                  <a:cubicBezTo>
                    <a:pt x="7380" y="1678"/>
                    <a:pt x="7601" y="1393"/>
                    <a:pt x="7665" y="1298"/>
                  </a:cubicBezTo>
                  <a:cubicBezTo>
                    <a:pt x="7696" y="1235"/>
                    <a:pt x="7696" y="1203"/>
                    <a:pt x="7696" y="1140"/>
                  </a:cubicBezTo>
                  <a:cubicBezTo>
                    <a:pt x="7696" y="1108"/>
                    <a:pt x="7665" y="1077"/>
                    <a:pt x="7601" y="1045"/>
                  </a:cubicBezTo>
                  <a:lnTo>
                    <a:pt x="6651" y="412"/>
                  </a:lnTo>
                  <a:cubicBezTo>
                    <a:pt x="6634" y="403"/>
                    <a:pt x="6613" y="399"/>
                    <a:pt x="6589" y="399"/>
                  </a:cubicBezTo>
                  <a:cubicBezTo>
                    <a:pt x="6524" y="399"/>
                    <a:pt x="6444" y="429"/>
                    <a:pt x="6398" y="475"/>
                  </a:cubicBezTo>
                  <a:cubicBezTo>
                    <a:pt x="6251" y="680"/>
                    <a:pt x="5753" y="1182"/>
                    <a:pt x="5354" y="1182"/>
                  </a:cubicBezTo>
                  <a:cubicBezTo>
                    <a:pt x="5321" y="1182"/>
                    <a:pt x="5289" y="1179"/>
                    <a:pt x="5258" y="1172"/>
                  </a:cubicBezTo>
                  <a:cubicBezTo>
                    <a:pt x="4846" y="1108"/>
                    <a:pt x="4498" y="380"/>
                    <a:pt x="4403" y="127"/>
                  </a:cubicBezTo>
                  <a:cubicBezTo>
                    <a:pt x="4371" y="32"/>
                    <a:pt x="4308" y="0"/>
                    <a:pt x="4213"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23"/>
            <p:cNvSpPr/>
            <p:nvPr/>
          </p:nvSpPr>
          <p:spPr>
            <a:xfrm>
              <a:off x="2553878" y="2454913"/>
              <a:ext cx="307787" cy="307144"/>
            </a:xfrm>
            <a:custGeom>
              <a:avLst/>
              <a:gdLst/>
              <a:ahLst/>
              <a:cxnLst/>
              <a:rect l="l" t="t" r="r" b="b"/>
              <a:pathLst>
                <a:path w="9090" h="9071" extrusionOk="0">
                  <a:moveTo>
                    <a:pt x="4524" y="3349"/>
                  </a:moveTo>
                  <a:cubicBezTo>
                    <a:pt x="4598" y="3349"/>
                    <a:pt x="4674" y="3356"/>
                    <a:pt x="4751" y="3370"/>
                  </a:cubicBezTo>
                  <a:cubicBezTo>
                    <a:pt x="5385" y="3465"/>
                    <a:pt x="5828" y="4099"/>
                    <a:pt x="5733" y="4732"/>
                  </a:cubicBezTo>
                  <a:cubicBezTo>
                    <a:pt x="5619" y="5333"/>
                    <a:pt x="5116" y="5727"/>
                    <a:pt x="4529" y="5727"/>
                  </a:cubicBezTo>
                  <a:cubicBezTo>
                    <a:pt x="4467" y="5727"/>
                    <a:pt x="4403" y="5723"/>
                    <a:pt x="4340" y="5714"/>
                  </a:cubicBezTo>
                  <a:cubicBezTo>
                    <a:pt x="3706" y="5587"/>
                    <a:pt x="3263" y="4985"/>
                    <a:pt x="3358" y="4320"/>
                  </a:cubicBezTo>
                  <a:cubicBezTo>
                    <a:pt x="3470" y="3760"/>
                    <a:pt x="3954" y="3349"/>
                    <a:pt x="4524" y="3349"/>
                  </a:cubicBezTo>
                  <a:close/>
                  <a:moveTo>
                    <a:pt x="4145" y="0"/>
                  </a:moveTo>
                  <a:cubicBezTo>
                    <a:pt x="4136" y="0"/>
                    <a:pt x="4127" y="4"/>
                    <a:pt x="4118" y="13"/>
                  </a:cubicBezTo>
                  <a:lnTo>
                    <a:pt x="3010" y="235"/>
                  </a:lnTo>
                  <a:cubicBezTo>
                    <a:pt x="2978" y="267"/>
                    <a:pt x="2946" y="298"/>
                    <a:pt x="2946" y="330"/>
                  </a:cubicBezTo>
                  <a:cubicBezTo>
                    <a:pt x="2946" y="330"/>
                    <a:pt x="3073" y="1407"/>
                    <a:pt x="2598" y="1755"/>
                  </a:cubicBezTo>
                  <a:cubicBezTo>
                    <a:pt x="2462" y="1849"/>
                    <a:pt x="2292" y="1883"/>
                    <a:pt x="2116" y="1883"/>
                  </a:cubicBezTo>
                  <a:cubicBezTo>
                    <a:pt x="1635" y="1883"/>
                    <a:pt x="1109" y="1629"/>
                    <a:pt x="1109" y="1629"/>
                  </a:cubicBezTo>
                  <a:cubicBezTo>
                    <a:pt x="1094" y="1613"/>
                    <a:pt x="1078" y="1605"/>
                    <a:pt x="1066" y="1605"/>
                  </a:cubicBezTo>
                  <a:cubicBezTo>
                    <a:pt x="1054" y="1605"/>
                    <a:pt x="1046" y="1613"/>
                    <a:pt x="1046" y="1629"/>
                  </a:cubicBezTo>
                  <a:lnTo>
                    <a:pt x="413" y="2610"/>
                  </a:lnTo>
                  <a:cubicBezTo>
                    <a:pt x="413" y="2610"/>
                    <a:pt x="413" y="2674"/>
                    <a:pt x="444" y="2674"/>
                  </a:cubicBezTo>
                  <a:cubicBezTo>
                    <a:pt x="444" y="2674"/>
                    <a:pt x="1299" y="3370"/>
                    <a:pt x="1204" y="3940"/>
                  </a:cubicBezTo>
                  <a:cubicBezTo>
                    <a:pt x="1109" y="4542"/>
                    <a:pt x="64" y="4890"/>
                    <a:pt x="64" y="4890"/>
                  </a:cubicBezTo>
                  <a:cubicBezTo>
                    <a:pt x="33" y="4890"/>
                    <a:pt x="1" y="4954"/>
                    <a:pt x="33" y="4985"/>
                  </a:cubicBezTo>
                  <a:lnTo>
                    <a:pt x="254" y="6094"/>
                  </a:lnTo>
                  <a:cubicBezTo>
                    <a:pt x="286" y="6126"/>
                    <a:pt x="318" y="6126"/>
                    <a:pt x="349" y="6126"/>
                  </a:cubicBezTo>
                  <a:cubicBezTo>
                    <a:pt x="349" y="6126"/>
                    <a:pt x="469" y="6111"/>
                    <a:pt x="641" y="6111"/>
                  </a:cubicBezTo>
                  <a:cubicBezTo>
                    <a:pt x="986" y="6111"/>
                    <a:pt x="1542" y="6168"/>
                    <a:pt x="1774" y="6506"/>
                  </a:cubicBezTo>
                  <a:cubicBezTo>
                    <a:pt x="2123" y="6981"/>
                    <a:pt x="1648" y="7962"/>
                    <a:pt x="1648" y="7962"/>
                  </a:cubicBezTo>
                  <a:cubicBezTo>
                    <a:pt x="1616" y="7994"/>
                    <a:pt x="1616" y="8026"/>
                    <a:pt x="1648" y="8057"/>
                  </a:cubicBezTo>
                  <a:lnTo>
                    <a:pt x="2629" y="8659"/>
                  </a:lnTo>
                  <a:cubicBezTo>
                    <a:pt x="2629" y="8659"/>
                    <a:pt x="2693" y="8659"/>
                    <a:pt x="2693" y="8627"/>
                  </a:cubicBezTo>
                  <a:cubicBezTo>
                    <a:pt x="2693" y="8627"/>
                    <a:pt x="3318" y="7860"/>
                    <a:pt x="3869" y="7860"/>
                  </a:cubicBezTo>
                  <a:cubicBezTo>
                    <a:pt x="3899" y="7860"/>
                    <a:pt x="3930" y="7862"/>
                    <a:pt x="3960" y="7867"/>
                  </a:cubicBezTo>
                  <a:cubicBezTo>
                    <a:pt x="4561" y="7994"/>
                    <a:pt x="4910" y="9007"/>
                    <a:pt x="4910" y="9007"/>
                  </a:cubicBezTo>
                  <a:cubicBezTo>
                    <a:pt x="4941" y="9039"/>
                    <a:pt x="4973" y="9071"/>
                    <a:pt x="5005" y="9071"/>
                  </a:cubicBezTo>
                  <a:lnTo>
                    <a:pt x="6113" y="8817"/>
                  </a:lnTo>
                  <a:cubicBezTo>
                    <a:pt x="6145" y="8817"/>
                    <a:pt x="6145" y="8786"/>
                    <a:pt x="6145" y="8754"/>
                  </a:cubicBezTo>
                  <a:cubicBezTo>
                    <a:pt x="6145" y="8754"/>
                    <a:pt x="5986" y="8311"/>
                    <a:pt x="6050" y="8057"/>
                  </a:cubicBezTo>
                  <a:cubicBezTo>
                    <a:pt x="6081" y="7772"/>
                    <a:pt x="6271" y="7487"/>
                    <a:pt x="6525" y="7297"/>
                  </a:cubicBezTo>
                  <a:cubicBezTo>
                    <a:pt x="6644" y="7218"/>
                    <a:pt x="6794" y="7188"/>
                    <a:pt x="6953" y="7188"/>
                  </a:cubicBezTo>
                  <a:cubicBezTo>
                    <a:pt x="7429" y="7188"/>
                    <a:pt x="7982" y="7456"/>
                    <a:pt x="7982" y="7456"/>
                  </a:cubicBezTo>
                  <a:cubicBezTo>
                    <a:pt x="8013" y="7456"/>
                    <a:pt x="8045" y="7456"/>
                    <a:pt x="8077" y="7424"/>
                  </a:cubicBezTo>
                  <a:lnTo>
                    <a:pt x="8678" y="6474"/>
                  </a:lnTo>
                  <a:cubicBezTo>
                    <a:pt x="8678" y="6442"/>
                    <a:pt x="8678" y="6411"/>
                    <a:pt x="8647" y="6379"/>
                  </a:cubicBezTo>
                  <a:cubicBezTo>
                    <a:pt x="8647" y="6379"/>
                    <a:pt x="7792" y="5682"/>
                    <a:pt x="7887" y="5112"/>
                  </a:cubicBezTo>
                  <a:cubicBezTo>
                    <a:pt x="8013" y="4542"/>
                    <a:pt x="9027" y="4162"/>
                    <a:pt x="9027" y="4162"/>
                  </a:cubicBezTo>
                  <a:cubicBezTo>
                    <a:pt x="9058" y="4162"/>
                    <a:pt x="9090" y="4130"/>
                    <a:pt x="9090" y="4099"/>
                  </a:cubicBezTo>
                  <a:lnTo>
                    <a:pt x="8837" y="2990"/>
                  </a:lnTo>
                  <a:cubicBezTo>
                    <a:pt x="8805" y="2959"/>
                    <a:pt x="8773" y="2927"/>
                    <a:pt x="8742" y="2927"/>
                  </a:cubicBezTo>
                  <a:cubicBezTo>
                    <a:pt x="8742" y="2927"/>
                    <a:pt x="8611" y="2942"/>
                    <a:pt x="8427" y="2942"/>
                  </a:cubicBezTo>
                  <a:cubicBezTo>
                    <a:pt x="8081" y="2942"/>
                    <a:pt x="7544" y="2888"/>
                    <a:pt x="7317" y="2579"/>
                  </a:cubicBezTo>
                  <a:cubicBezTo>
                    <a:pt x="7126" y="2325"/>
                    <a:pt x="7063" y="2009"/>
                    <a:pt x="7126" y="1692"/>
                  </a:cubicBezTo>
                  <a:cubicBezTo>
                    <a:pt x="7190" y="1470"/>
                    <a:pt x="7443" y="1090"/>
                    <a:pt x="7443" y="1090"/>
                  </a:cubicBezTo>
                  <a:cubicBezTo>
                    <a:pt x="7475" y="1059"/>
                    <a:pt x="7475" y="1027"/>
                    <a:pt x="7443" y="1027"/>
                  </a:cubicBezTo>
                  <a:lnTo>
                    <a:pt x="6493" y="394"/>
                  </a:lnTo>
                  <a:cubicBezTo>
                    <a:pt x="6461" y="394"/>
                    <a:pt x="6430" y="394"/>
                    <a:pt x="6398" y="425"/>
                  </a:cubicBezTo>
                  <a:cubicBezTo>
                    <a:pt x="6398" y="425"/>
                    <a:pt x="5773" y="1193"/>
                    <a:pt x="5222" y="1193"/>
                  </a:cubicBezTo>
                  <a:cubicBezTo>
                    <a:pt x="5192" y="1193"/>
                    <a:pt x="5161" y="1190"/>
                    <a:pt x="5131" y="1185"/>
                  </a:cubicBezTo>
                  <a:cubicBezTo>
                    <a:pt x="4561" y="1090"/>
                    <a:pt x="4181" y="45"/>
                    <a:pt x="4181" y="45"/>
                  </a:cubicBezTo>
                  <a:cubicBezTo>
                    <a:pt x="4181" y="23"/>
                    <a:pt x="4165" y="0"/>
                    <a:pt x="4145"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23"/>
            <p:cNvSpPr/>
            <p:nvPr/>
          </p:nvSpPr>
          <p:spPr>
            <a:xfrm>
              <a:off x="2583750" y="3076200"/>
              <a:ext cx="1871401" cy="1331885"/>
            </a:xfrm>
            <a:custGeom>
              <a:avLst/>
              <a:gdLst/>
              <a:ahLst/>
              <a:cxnLst/>
              <a:rect l="l" t="t" r="r" b="b"/>
              <a:pathLst>
                <a:path w="44116" h="31068" extrusionOk="0">
                  <a:moveTo>
                    <a:pt x="41392" y="222"/>
                  </a:moveTo>
                  <a:cubicBezTo>
                    <a:pt x="42057" y="222"/>
                    <a:pt x="42690" y="476"/>
                    <a:pt x="43165" y="951"/>
                  </a:cubicBezTo>
                  <a:cubicBezTo>
                    <a:pt x="43640" y="1458"/>
                    <a:pt x="43894" y="2091"/>
                    <a:pt x="43894" y="2756"/>
                  </a:cubicBezTo>
                  <a:lnTo>
                    <a:pt x="43799" y="28851"/>
                  </a:lnTo>
                  <a:cubicBezTo>
                    <a:pt x="43799" y="29389"/>
                    <a:pt x="43640" y="29928"/>
                    <a:pt x="43292" y="30371"/>
                  </a:cubicBezTo>
                  <a:cubicBezTo>
                    <a:pt x="42849" y="30688"/>
                    <a:pt x="42342" y="30878"/>
                    <a:pt x="41804" y="30878"/>
                  </a:cubicBezTo>
                  <a:lnTo>
                    <a:pt x="2724" y="30878"/>
                  </a:lnTo>
                  <a:cubicBezTo>
                    <a:pt x="2059" y="30878"/>
                    <a:pt x="1426" y="30593"/>
                    <a:pt x="951" y="30118"/>
                  </a:cubicBezTo>
                  <a:cubicBezTo>
                    <a:pt x="476" y="29643"/>
                    <a:pt x="222" y="29009"/>
                    <a:pt x="222" y="28344"/>
                  </a:cubicBezTo>
                  <a:lnTo>
                    <a:pt x="317" y="2249"/>
                  </a:lnTo>
                  <a:cubicBezTo>
                    <a:pt x="317" y="1711"/>
                    <a:pt x="476" y="1172"/>
                    <a:pt x="792" y="729"/>
                  </a:cubicBezTo>
                  <a:cubicBezTo>
                    <a:pt x="1236" y="412"/>
                    <a:pt x="1774" y="222"/>
                    <a:pt x="2312" y="222"/>
                  </a:cubicBezTo>
                  <a:close/>
                  <a:moveTo>
                    <a:pt x="2312" y="1"/>
                  </a:moveTo>
                  <a:cubicBezTo>
                    <a:pt x="1711" y="1"/>
                    <a:pt x="1109" y="222"/>
                    <a:pt x="666" y="571"/>
                  </a:cubicBezTo>
                  <a:cubicBezTo>
                    <a:pt x="317" y="1046"/>
                    <a:pt x="96" y="1616"/>
                    <a:pt x="96" y="2249"/>
                  </a:cubicBezTo>
                  <a:lnTo>
                    <a:pt x="1" y="28344"/>
                  </a:lnTo>
                  <a:cubicBezTo>
                    <a:pt x="1" y="29865"/>
                    <a:pt x="1236" y="31068"/>
                    <a:pt x="2724" y="31068"/>
                  </a:cubicBezTo>
                  <a:lnTo>
                    <a:pt x="41804" y="31068"/>
                  </a:lnTo>
                  <a:cubicBezTo>
                    <a:pt x="42437" y="31068"/>
                    <a:pt x="43007" y="30878"/>
                    <a:pt x="43450" y="30498"/>
                  </a:cubicBezTo>
                  <a:cubicBezTo>
                    <a:pt x="43799" y="30055"/>
                    <a:pt x="44021" y="29484"/>
                    <a:pt x="44021" y="28851"/>
                  </a:cubicBezTo>
                  <a:lnTo>
                    <a:pt x="44116" y="2756"/>
                  </a:lnTo>
                  <a:cubicBezTo>
                    <a:pt x="44116" y="1236"/>
                    <a:pt x="42880" y="1"/>
                    <a:pt x="4139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16" name="Google Shape;2116;p23"/>
          <p:cNvSpPr txBox="1"/>
          <p:nvPr/>
        </p:nvSpPr>
        <p:spPr>
          <a:xfrm>
            <a:off x="2499138" y="411475"/>
            <a:ext cx="4130400" cy="465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latin typeface="Fira Sans Medium"/>
                <a:ea typeface="Fira Sans Medium"/>
                <a:cs typeface="Fira Sans Medium"/>
                <a:sym typeface="Fira Sans Medium"/>
              </a:rPr>
              <a:t>Les Concepts de base de D3.js</a:t>
            </a:r>
            <a:endParaRPr sz="2800" dirty="0">
              <a:latin typeface="Fira Sans Medium"/>
              <a:ea typeface="Fira Sans Medium"/>
              <a:cs typeface="Fira Sans Medium"/>
              <a:sym typeface="Fira Sans Medium"/>
            </a:endParaRPr>
          </a:p>
        </p:txBody>
      </p:sp>
      <p:sp>
        <p:nvSpPr>
          <p:cNvPr id="2118" name="Google Shape;2118;p23"/>
          <p:cNvSpPr txBox="1"/>
          <p:nvPr/>
        </p:nvSpPr>
        <p:spPr>
          <a:xfrm>
            <a:off x="694007" y="1378833"/>
            <a:ext cx="1606200" cy="505434"/>
          </a:xfrm>
          <a:prstGeom prst="rect">
            <a:avLst/>
          </a:prstGeom>
          <a:noFill/>
          <a:ln>
            <a:noFill/>
          </a:ln>
        </p:spPr>
        <p:txBody>
          <a:bodyPr spcFirstLastPara="1" wrap="square" lIns="91425" tIns="91425" rIns="91425" bIns="91425" anchor="b" anchorCtr="0">
            <a:noAutofit/>
          </a:bodyPr>
          <a:lstStyle/>
          <a:p>
            <a:pPr algn="ctr"/>
            <a:r>
              <a:rPr lang="fr" sz="1200" dirty="0">
                <a:latin typeface="Fira Sans" panose="020B0503050000020004" pitchFamily="34" charset="0"/>
              </a:rPr>
              <a:t>Manipulation des éléments DOM</a:t>
            </a:r>
          </a:p>
        </p:txBody>
      </p:sp>
      <p:sp>
        <p:nvSpPr>
          <p:cNvPr id="2120" name="Google Shape;2120;p23"/>
          <p:cNvSpPr txBox="1"/>
          <p:nvPr/>
        </p:nvSpPr>
        <p:spPr>
          <a:xfrm>
            <a:off x="685763" y="2781048"/>
            <a:ext cx="1606200" cy="706356"/>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fr" sz="1200" dirty="0">
                <a:latin typeface="Fira Sans" panose="020B0503050000020004" pitchFamily="34" charset="0"/>
              </a:rPr>
              <a:t>Visualisation des graphiques et des cartes</a:t>
            </a:r>
            <a:endParaRPr sz="1200" dirty="0">
              <a:latin typeface="Fira Sans" panose="020B0503050000020004" pitchFamily="34" charset="0"/>
              <a:ea typeface="Fira Sans"/>
              <a:cs typeface="Fira Sans"/>
              <a:sym typeface="Fira Sans"/>
            </a:endParaRPr>
          </a:p>
        </p:txBody>
      </p:sp>
      <p:sp>
        <p:nvSpPr>
          <p:cNvPr id="2122" name="Google Shape;2122;p23"/>
          <p:cNvSpPr txBox="1"/>
          <p:nvPr/>
        </p:nvSpPr>
        <p:spPr>
          <a:xfrm>
            <a:off x="534025" y="4171075"/>
            <a:ext cx="1992078" cy="706357"/>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fr" sz="1200" dirty="0">
                <a:latin typeface="Fira Sans" panose="020B0503050000020004" pitchFamily="34" charset="0"/>
              </a:rPr>
              <a:t>Visualisation des réseaux et des données hiérarchiques</a:t>
            </a:r>
            <a:endParaRPr sz="1200" dirty="0">
              <a:latin typeface="Fira Sans" panose="020B0503050000020004" pitchFamily="34" charset="0"/>
              <a:ea typeface="Fira Sans"/>
              <a:cs typeface="Fira Sans"/>
              <a:sym typeface="Fira Sans"/>
            </a:endParaRPr>
          </a:p>
        </p:txBody>
      </p:sp>
      <p:sp>
        <p:nvSpPr>
          <p:cNvPr id="2124" name="Google Shape;2124;p23"/>
          <p:cNvSpPr txBox="1"/>
          <p:nvPr/>
        </p:nvSpPr>
        <p:spPr>
          <a:xfrm>
            <a:off x="6737694" y="1379708"/>
            <a:ext cx="1776611" cy="693427"/>
          </a:xfrm>
          <a:prstGeom prst="rect">
            <a:avLst/>
          </a:prstGeom>
          <a:noFill/>
          <a:ln>
            <a:noFill/>
          </a:ln>
        </p:spPr>
        <p:txBody>
          <a:bodyPr spcFirstLastPara="1" wrap="square" lIns="91425" tIns="91425" rIns="91425" bIns="91425" anchor="b" anchorCtr="0">
            <a:noAutofit/>
          </a:bodyPr>
          <a:lstStyle/>
          <a:p>
            <a:pPr algn="ctr">
              <a:buClr>
                <a:srgbClr val="262626"/>
              </a:buClr>
            </a:pPr>
            <a:r>
              <a:rPr lang="fr" sz="1200" dirty="0">
                <a:latin typeface="Fira Sans" panose="020B0503050000020004" pitchFamily="34" charset="0"/>
              </a:rPr>
              <a:t>Dessiner différentes formes géométriques à l'aide de SVG</a:t>
            </a:r>
          </a:p>
        </p:txBody>
      </p:sp>
      <p:sp>
        <p:nvSpPr>
          <p:cNvPr id="2126" name="Google Shape;2126;p23"/>
          <p:cNvSpPr txBox="1"/>
          <p:nvPr/>
        </p:nvSpPr>
        <p:spPr>
          <a:xfrm>
            <a:off x="6700378" y="2778105"/>
            <a:ext cx="1870725" cy="49013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fr" sz="1200" dirty="0">
                <a:latin typeface="Fira Sans" panose="020B0503050000020004" pitchFamily="34" charset="0"/>
              </a:rPr>
              <a:t>Ajouter de l'interactivité à la visualisation</a:t>
            </a:r>
            <a:endParaRPr sz="1200" dirty="0">
              <a:latin typeface="Fira Sans" panose="020B0503050000020004" pitchFamily="34" charset="0"/>
              <a:ea typeface="Fira Sans"/>
              <a:cs typeface="Fira Sans"/>
              <a:sym typeface="Fira Sans"/>
            </a:endParaRPr>
          </a:p>
        </p:txBody>
      </p:sp>
      <p:sp>
        <p:nvSpPr>
          <p:cNvPr id="355" name="Google Shape;1508;p18">
            <a:extLst>
              <a:ext uri="{FF2B5EF4-FFF2-40B4-BE49-F238E27FC236}">
                <a16:creationId xmlns:a16="http://schemas.microsoft.com/office/drawing/2014/main" id="{04800362-B8F3-9595-6A9D-65661F56C5D7}"/>
              </a:ext>
            </a:extLst>
          </p:cNvPr>
          <p:cNvSpPr/>
          <p:nvPr/>
        </p:nvSpPr>
        <p:spPr>
          <a:xfrm>
            <a:off x="1315973" y="954038"/>
            <a:ext cx="367664" cy="283479"/>
          </a:xfrm>
          <a:custGeom>
            <a:avLst/>
            <a:gdLst/>
            <a:ahLst/>
            <a:cxnLst/>
            <a:rect l="l" t="t" r="r" b="b"/>
            <a:pathLst>
              <a:path w="8298" h="6398" extrusionOk="0">
                <a:moveTo>
                  <a:pt x="159" y="0"/>
                </a:moveTo>
                <a:cubicBezTo>
                  <a:pt x="64" y="0"/>
                  <a:pt x="0" y="63"/>
                  <a:pt x="0" y="127"/>
                </a:cubicBezTo>
                <a:lnTo>
                  <a:pt x="0" y="6271"/>
                </a:lnTo>
                <a:cubicBezTo>
                  <a:pt x="0" y="6334"/>
                  <a:pt x="64" y="6397"/>
                  <a:pt x="159" y="6397"/>
                </a:cubicBezTo>
                <a:lnTo>
                  <a:pt x="8139" y="6397"/>
                </a:lnTo>
                <a:cubicBezTo>
                  <a:pt x="8234" y="6397"/>
                  <a:pt x="8298" y="6334"/>
                  <a:pt x="8298" y="6271"/>
                </a:cubicBezTo>
                <a:cubicBezTo>
                  <a:pt x="8298" y="6175"/>
                  <a:pt x="8234" y="6112"/>
                  <a:pt x="8139" y="6112"/>
                </a:cubicBezTo>
                <a:lnTo>
                  <a:pt x="317" y="6112"/>
                </a:lnTo>
                <a:lnTo>
                  <a:pt x="317" y="127"/>
                </a:lnTo>
                <a:cubicBezTo>
                  <a:pt x="317" y="63"/>
                  <a:pt x="254" y="0"/>
                  <a:pt x="159" y="0"/>
                </a:cubicBezTo>
                <a:close/>
              </a:path>
            </a:pathLst>
          </a:custGeom>
          <a:solidFill>
            <a:schemeClr val="bg2"/>
          </a:solidFill>
          <a:ln>
            <a:noFill/>
          </a:ln>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1509;p18">
            <a:extLst>
              <a:ext uri="{FF2B5EF4-FFF2-40B4-BE49-F238E27FC236}">
                <a16:creationId xmlns:a16="http://schemas.microsoft.com/office/drawing/2014/main" id="{3A91E585-4D61-1C9C-F957-A92E27CB5CDC}"/>
              </a:ext>
            </a:extLst>
          </p:cNvPr>
          <p:cNvSpPr/>
          <p:nvPr/>
        </p:nvSpPr>
        <p:spPr>
          <a:xfrm>
            <a:off x="1352438" y="1088733"/>
            <a:ext cx="66018" cy="115111"/>
          </a:xfrm>
          <a:custGeom>
            <a:avLst/>
            <a:gdLst/>
            <a:ahLst/>
            <a:cxnLst/>
            <a:rect l="l" t="t" r="r" b="b"/>
            <a:pathLst>
              <a:path w="1490" h="2598" extrusionOk="0">
                <a:moveTo>
                  <a:pt x="1046" y="349"/>
                </a:moveTo>
                <a:lnTo>
                  <a:pt x="1046" y="2249"/>
                </a:lnTo>
                <a:lnTo>
                  <a:pt x="412" y="2249"/>
                </a:lnTo>
                <a:lnTo>
                  <a:pt x="412" y="349"/>
                </a:lnTo>
                <a:close/>
                <a:moveTo>
                  <a:pt x="286" y="0"/>
                </a:moveTo>
                <a:cubicBezTo>
                  <a:pt x="127" y="0"/>
                  <a:pt x="1" y="127"/>
                  <a:pt x="1" y="254"/>
                </a:cubicBezTo>
                <a:lnTo>
                  <a:pt x="1" y="2344"/>
                </a:lnTo>
                <a:cubicBezTo>
                  <a:pt x="1" y="2470"/>
                  <a:pt x="127" y="2597"/>
                  <a:pt x="286" y="2597"/>
                </a:cubicBezTo>
                <a:lnTo>
                  <a:pt x="1172" y="2597"/>
                </a:lnTo>
                <a:cubicBezTo>
                  <a:pt x="1331" y="2597"/>
                  <a:pt x="1489" y="2470"/>
                  <a:pt x="1489" y="2344"/>
                </a:cubicBezTo>
                <a:lnTo>
                  <a:pt x="1489" y="254"/>
                </a:lnTo>
                <a:cubicBezTo>
                  <a:pt x="1489" y="127"/>
                  <a:pt x="1331" y="0"/>
                  <a:pt x="1172" y="0"/>
                </a:cubicBezTo>
                <a:close/>
              </a:path>
            </a:pathLst>
          </a:custGeom>
          <a:solidFill>
            <a:schemeClr val="bg2"/>
          </a:solidFill>
          <a:ln>
            <a:noFill/>
          </a:ln>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1510;p18">
            <a:extLst>
              <a:ext uri="{FF2B5EF4-FFF2-40B4-BE49-F238E27FC236}">
                <a16:creationId xmlns:a16="http://schemas.microsoft.com/office/drawing/2014/main" id="{3F5044B9-B914-C71A-943D-2CB4BAA4F440}"/>
              </a:ext>
            </a:extLst>
          </p:cNvPr>
          <p:cNvSpPr/>
          <p:nvPr/>
        </p:nvSpPr>
        <p:spPr>
          <a:xfrm>
            <a:off x="1432413" y="1056433"/>
            <a:ext cx="66018" cy="147411"/>
          </a:xfrm>
          <a:custGeom>
            <a:avLst/>
            <a:gdLst/>
            <a:ahLst/>
            <a:cxnLst/>
            <a:rect l="l" t="t" r="r" b="b"/>
            <a:pathLst>
              <a:path w="1490" h="3327" extrusionOk="0">
                <a:moveTo>
                  <a:pt x="1046" y="349"/>
                </a:moveTo>
                <a:lnTo>
                  <a:pt x="1046" y="2978"/>
                </a:lnTo>
                <a:lnTo>
                  <a:pt x="413" y="2978"/>
                </a:lnTo>
                <a:lnTo>
                  <a:pt x="413" y="349"/>
                </a:lnTo>
                <a:close/>
                <a:moveTo>
                  <a:pt x="286" y="1"/>
                </a:moveTo>
                <a:cubicBezTo>
                  <a:pt x="127" y="1"/>
                  <a:pt x="1" y="96"/>
                  <a:pt x="1" y="254"/>
                </a:cubicBezTo>
                <a:lnTo>
                  <a:pt x="1" y="3073"/>
                </a:lnTo>
                <a:cubicBezTo>
                  <a:pt x="1" y="3199"/>
                  <a:pt x="127" y="3326"/>
                  <a:pt x="286" y="3326"/>
                </a:cubicBezTo>
                <a:lnTo>
                  <a:pt x="1173" y="3326"/>
                </a:lnTo>
                <a:cubicBezTo>
                  <a:pt x="1331" y="3326"/>
                  <a:pt x="1489" y="3199"/>
                  <a:pt x="1489" y="3073"/>
                </a:cubicBezTo>
                <a:lnTo>
                  <a:pt x="1489" y="254"/>
                </a:lnTo>
                <a:cubicBezTo>
                  <a:pt x="1489" y="96"/>
                  <a:pt x="1331" y="1"/>
                  <a:pt x="1173" y="1"/>
                </a:cubicBezTo>
                <a:close/>
              </a:path>
            </a:pathLst>
          </a:custGeom>
          <a:solidFill>
            <a:schemeClr val="bg2"/>
          </a:solidFill>
          <a:ln>
            <a:noFill/>
          </a:ln>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1511;p18">
            <a:extLst>
              <a:ext uri="{FF2B5EF4-FFF2-40B4-BE49-F238E27FC236}">
                <a16:creationId xmlns:a16="http://schemas.microsoft.com/office/drawing/2014/main" id="{BC63A46D-BE87-1193-755E-FE0C3D22A84D}"/>
              </a:ext>
            </a:extLst>
          </p:cNvPr>
          <p:cNvSpPr/>
          <p:nvPr/>
        </p:nvSpPr>
        <p:spPr>
          <a:xfrm>
            <a:off x="1512388" y="1022759"/>
            <a:ext cx="66018" cy="181085"/>
          </a:xfrm>
          <a:custGeom>
            <a:avLst/>
            <a:gdLst/>
            <a:ahLst/>
            <a:cxnLst/>
            <a:rect l="l" t="t" r="r" b="b"/>
            <a:pathLst>
              <a:path w="1490" h="4087" extrusionOk="0">
                <a:moveTo>
                  <a:pt x="1046" y="349"/>
                </a:moveTo>
                <a:lnTo>
                  <a:pt x="1046" y="3738"/>
                </a:lnTo>
                <a:lnTo>
                  <a:pt x="413" y="3738"/>
                </a:lnTo>
                <a:lnTo>
                  <a:pt x="413" y="349"/>
                </a:lnTo>
                <a:close/>
                <a:moveTo>
                  <a:pt x="286" y="1"/>
                </a:moveTo>
                <a:cubicBezTo>
                  <a:pt x="128" y="1"/>
                  <a:pt x="1" y="128"/>
                  <a:pt x="1" y="254"/>
                </a:cubicBezTo>
                <a:lnTo>
                  <a:pt x="1" y="3833"/>
                </a:lnTo>
                <a:cubicBezTo>
                  <a:pt x="1" y="3959"/>
                  <a:pt x="128" y="4086"/>
                  <a:pt x="286" y="4086"/>
                </a:cubicBezTo>
                <a:lnTo>
                  <a:pt x="1173" y="4086"/>
                </a:lnTo>
                <a:cubicBezTo>
                  <a:pt x="1331" y="4086"/>
                  <a:pt x="1489" y="3959"/>
                  <a:pt x="1489" y="3833"/>
                </a:cubicBezTo>
                <a:lnTo>
                  <a:pt x="1489" y="254"/>
                </a:lnTo>
                <a:cubicBezTo>
                  <a:pt x="1489" y="128"/>
                  <a:pt x="1331" y="1"/>
                  <a:pt x="1173" y="1"/>
                </a:cubicBezTo>
                <a:close/>
              </a:path>
            </a:pathLst>
          </a:custGeom>
          <a:solidFill>
            <a:schemeClr val="bg2"/>
          </a:solidFill>
          <a:ln>
            <a:noFill/>
          </a:ln>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1512;p18">
            <a:extLst>
              <a:ext uri="{FF2B5EF4-FFF2-40B4-BE49-F238E27FC236}">
                <a16:creationId xmlns:a16="http://schemas.microsoft.com/office/drawing/2014/main" id="{5859A4A3-6676-5A1E-E41B-E819AE88CE19}"/>
              </a:ext>
            </a:extLst>
          </p:cNvPr>
          <p:cNvSpPr/>
          <p:nvPr/>
        </p:nvSpPr>
        <p:spPr>
          <a:xfrm>
            <a:off x="1592407" y="990503"/>
            <a:ext cx="65974" cy="213341"/>
          </a:xfrm>
          <a:custGeom>
            <a:avLst/>
            <a:gdLst/>
            <a:ahLst/>
            <a:cxnLst/>
            <a:rect l="l" t="t" r="r" b="b"/>
            <a:pathLst>
              <a:path w="1489" h="4815" extrusionOk="0">
                <a:moveTo>
                  <a:pt x="1045" y="349"/>
                </a:moveTo>
                <a:lnTo>
                  <a:pt x="1045" y="4466"/>
                </a:lnTo>
                <a:lnTo>
                  <a:pt x="412" y="4466"/>
                </a:lnTo>
                <a:lnTo>
                  <a:pt x="412" y="349"/>
                </a:lnTo>
                <a:close/>
                <a:moveTo>
                  <a:pt x="285" y="0"/>
                </a:moveTo>
                <a:cubicBezTo>
                  <a:pt x="127" y="0"/>
                  <a:pt x="0" y="95"/>
                  <a:pt x="0" y="254"/>
                </a:cubicBezTo>
                <a:lnTo>
                  <a:pt x="0" y="4561"/>
                </a:lnTo>
                <a:cubicBezTo>
                  <a:pt x="0" y="4687"/>
                  <a:pt x="127" y="4814"/>
                  <a:pt x="285" y="4814"/>
                </a:cubicBezTo>
                <a:lnTo>
                  <a:pt x="1172" y="4814"/>
                </a:lnTo>
                <a:cubicBezTo>
                  <a:pt x="1330" y="4814"/>
                  <a:pt x="1489" y="4687"/>
                  <a:pt x="1489" y="4561"/>
                </a:cubicBezTo>
                <a:lnTo>
                  <a:pt x="1489" y="254"/>
                </a:lnTo>
                <a:cubicBezTo>
                  <a:pt x="1489" y="95"/>
                  <a:pt x="1330" y="0"/>
                  <a:pt x="1172" y="0"/>
                </a:cubicBezTo>
                <a:close/>
              </a:path>
            </a:pathLst>
          </a:custGeom>
          <a:solidFill>
            <a:schemeClr val="bg2"/>
          </a:solidFill>
          <a:ln>
            <a:noFill/>
          </a:ln>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1513;p18">
            <a:extLst>
              <a:ext uri="{FF2B5EF4-FFF2-40B4-BE49-F238E27FC236}">
                <a16:creationId xmlns:a16="http://schemas.microsoft.com/office/drawing/2014/main" id="{518DDC3F-39C0-ECA0-6B84-CAFABE11425B}"/>
              </a:ext>
            </a:extLst>
          </p:cNvPr>
          <p:cNvSpPr/>
          <p:nvPr/>
        </p:nvSpPr>
        <p:spPr>
          <a:xfrm>
            <a:off x="1352438" y="899274"/>
            <a:ext cx="305943" cy="126365"/>
          </a:xfrm>
          <a:custGeom>
            <a:avLst/>
            <a:gdLst/>
            <a:ahLst/>
            <a:cxnLst/>
            <a:rect l="l" t="t" r="r" b="b"/>
            <a:pathLst>
              <a:path w="6905" h="2852" extrusionOk="0">
                <a:moveTo>
                  <a:pt x="5606" y="1"/>
                </a:moveTo>
                <a:cubicBezTo>
                  <a:pt x="5511" y="1"/>
                  <a:pt x="5416" y="96"/>
                  <a:pt x="5416" y="159"/>
                </a:cubicBezTo>
                <a:cubicBezTo>
                  <a:pt x="5416" y="254"/>
                  <a:pt x="5511" y="349"/>
                  <a:pt x="5606" y="349"/>
                </a:cubicBezTo>
                <a:lnTo>
                  <a:pt x="6113" y="349"/>
                </a:lnTo>
                <a:cubicBezTo>
                  <a:pt x="4466" y="1426"/>
                  <a:pt x="3009" y="1964"/>
                  <a:pt x="2059" y="2218"/>
                </a:cubicBezTo>
                <a:cubicBezTo>
                  <a:pt x="919" y="2503"/>
                  <a:pt x="222" y="2503"/>
                  <a:pt x="191" y="2503"/>
                </a:cubicBezTo>
                <a:cubicBezTo>
                  <a:pt x="159" y="2503"/>
                  <a:pt x="96" y="2534"/>
                  <a:pt x="64" y="2534"/>
                </a:cubicBezTo>
                <a:cubicBezTo>
                  <a:pt x="1" y="2566"/>
                  <a:pt x="1" y="2629"/>
                  <a:pt x="1" y="2661"/>
                </a:cubicBezTo>
                <a:cubicBezTo>
                  <a:pt x="1" y="2725"/>
                  <a:pt x="1" y="2756"/>
                  <a:pt x="32" y="2788"/>
                </a:cubicBezTo>
                <a:cubicBezTo>
                  <a:pt x="96" y="2820"/>
                  <a:pt x="127" y="2851"/>
                  <a:pt x="191" y="2851"/>
                </a:cubicBezTo>
                <a:lnTo>
                  <a:pt x="222" y="2851"/>
                </a:lnTo>
                <a:cubicBezTo>
                  <a:pt x="507" y="2851"/>
                  <a:pt x="3104" y="2788"/>
                  <a:pt x="6334" y="634"/>
                </a:cubicBezTo>
                <a:lnTo>
                  <a:pt x="6334" y="634"/>
                </a:lnTo>
                <a:lnTo>
                  <a:pt x="6208" y="1078"/>
                </a:lnTo>
                <a:cubicBezTo>
                  <a:pt x="6208" y="1141"/>
                  <a:pt x="6208" y="1173"/>
                  <a:pt x="6239" y="1236"/>
                </a:cubicBezTo>
                <a:cubicBezTo>
                  <a:pt x="6271" y="1268"/>
                  <a:pt x="6334" y="1299"/>
                  <a:pt x="6366" y="1299"/>
                </a:cubicBezTo>
                <a:lnTo>
                  <a:pt x="6429" y="1299"/>
                </a:lnTo>
                <a:cubicBezTo>
                  <a:pt x="6524" y="1299"/>
                  <a:pt x="6620" y="1236"/>
                  <a:pt x="6620" y="1173"/>
                </a:cubicBezTo>
                <a:lnTo>
                  <a:pt x="6905" y="223"/>
                </a:lnTo>
                <a:lnTo>
                  <a:pt x="6905" y="191"/>
                </a:lnTo>
                <a:cubicBezTo>
                  <a:pt x="6905" y="191"/>
                  <a:pt x="6905" y="159"/>
                  <a:pt x="6905" y="159"/>
                </a:cubicBezTo>
                <a:cubicBezTo>
                  <a:pt x="6905" y="159"/>
                  <a:pt x="6873" y="128"/>
                  <a:pt x="6873" y="128"/>
                </a:cubicBezTo>
                <a:cubicBezTo>
                  <a:pt x="6873" y="96"/>
                  <a:pt x="6873" y="96"/>
                  <a:pt x="6873" y="96"/>
                </a:cubicBezTo>
                <a:cubicBezTo>
                  <a:pt x="6873" y="96"/>
                  <a:pt x="6873" y="96"/>
                  <a:pt x="6841" y="64"/>
                </a:cubicBezTo>
                <a:cubicBezTo>
                  <a:pt x="6841" y="64"/>
                  <a:pt x="6841" y="64"/>
                  <a:pt x="6810" y="33"/>
                </a:cubicBezTo>
                <a:cubicBezTo>
                  <a:pt x="6778" y="33"/>
                  <a:pt x="6746" y="1"/>
                  <a:pt x="6746" y="1"/>
                </a:cubicBezTo>
                <a:close/>
              </a:path>
            </a:pathLst>
          </a:custGeom>
          <a:solidFill>
            <a:schemeClr val="bg2"/>
          </a:solidFill>
          <a:ln>
            <a:noFill/>
          </a:ln>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1514;p18">
            <a:extLst>
              <a:ext uri="{FF2B5EF4-FFF2-40B4-BE49-F238E27FC236}">
                <a16:creationId xmlns:a16="http://schemas.microsoft.com/office/drawing/2014/main" id="{E960C5B2-62EB-B729-5FF9-E44EC1674214}"/>
              </a:ext>
            </a:extLst>
          </p:cNvPr>
          <p:cNvSpPr/>
          <p:nvPr/>
        </p:nvSpPr>
        <p:spPr>
          <a:xfrm>
            <a:off x="7421432" y="2448426"/>
            <a:ext cx="71601" cy="26673"/>
          </a:xfrm>
          <a:custGeom>
            <a:avLst/>
            <a:gdLst/>
            <a:ahLst/>
            <a:cxnLst/>
            <a:rect l="l" t="t" r="r" b="b"/>
            <a:pathLst>
              <a:path w="1616" h="602" extrusionOk="0">
                <a:moveTo>
                  <a:pt x="285" y="0"/>
                </a:moveTo>
                <a:cubicBezTo>
                  <a:pt x="127" y="0"/>
                  <a:pt x="0" y="127"/>
                  <a:pt x="0" y="317"/>
                </a:cubicBezTo>
                <a:cubicBezTo>
                  <a:pt x="0" y="475"/>
                  <a:pt x="127" y="602"/>
                  <a:pt x="285" y="602"/>
                </a:cubicBezTo>
                <a:lnTo>
                  <a:pt x="1331" y="602"/>
                </a:lnTo>
                <a:cubicBezTo>
                  <a:pt x="1489" y="602"/>
                  <a:pt x="1616" y="475"/>
                  <a:pt x="1616" y="317"/>
                </a:cubicBezTo>
                <a:cubicBezTo>
                  <a:pt x="1616" y="127"/>
                  <a:pt x="1489" y="0"/>
                  <a:pt x="1331" y="0"/>
                </a:cubicBez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1515;p18">
            <a:extLst>
              <a:ext uri="{FF2B5EF4-FFF2-40B4-BE49-F238E27FC236}">
                <a16:creationId xmlns:a16="http://schemas.microsoft.com/office/drawing/2014/main" id="{3615B334-F389-0E8E-FCCE-35351C10B5BC}"/>
              </a:ext>
            </a:extLst>
          </p:cNvPr>
          <p:cNvSpPr/>
          <p:nvPr/>
        </p:nvSpPr>
        <p:spPr>
          <a:xfrm>
            <a:off x="7424223" y="2370135"/>
            <a:ext cx="67392" cy="47453"/>
          </a:xfrm>
          <a:custGeom>
            <a:avLst/>
            <a:gdLst/>
            <a:ahLst/>
            <a:cxnLst/>
            <a:rect l="l" t="t" r="r" b="b"/>
            <a:pathLst>
              <a:path w="1521" h="1071" extrusionOk="0">
                <a:moveTo>
                  <a:pt x="318" y="1"/>
                </a:moveTo>
                <a:cubicBezTo>
                  <a:pt x="196" y="1"/>
                  <a:pt x="79" y="66"/>
                  <a:pt x="32" y="184"/>
                </a:cubicBezTo>
                <a:cubicBezTo>
                  <a:pt x="1" y="247"/>
                  <a:pt x="1" y="310"/>
                  <a:pt x="1" y="405"/>
                </a:cubicBezTo>
                <a:cubicBezTo>
                  <a:pt x="32" y="469"/>
                  <a:pt x="96" y="532"/>
                  <a:pt x="159" y="564"/>
                </a:cubicBezTo>
                <a:lnTo>
                  <a:pt x="1078" y="1039"/>
                </a:lnTo>
                <a:cubicBezTo>
                  <a:pt x="1109" y="1070"/>
                  <a:pt x="1173" y="1070"/>
                  <a:pt x="1204" y="1070"/>
                </a:cubicBezTo>
                <a:cubicBezTo>
                  <a:pt x="1331" y="1070"/>
                  <a:pt x="1426" y="1007"/>
                  <a:pt x="1489" y="912"/>
                </a:cubicBezTo>
                <a:cubicBezTo>
                  <a:pt x="1521" y="849"/>
                  <a:pt x="1521" y="754"/>
                  <a:pt x="1489" y="690"/>
                </a:cubicBezTo>
                <a:cubicBezTo>
                  <a:pt x="1458" y="595"/>
                  <a:pt x="1426" y="532"/>
                  <a:pt x="1331" y="500"/>
                </a:cubicBezTo>
                <a:lnTo>
                  <a:pt x="444" y="25"/>
                </a:lnTo>
                <a:cubicBezTo>
                  <a:pt x="403" y="9"/>
                  <a:pt x="360" y="1"/>
                  <a:pt x="318" y="1"/>
                </a:cubicBez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1516;p18">
            <a:extLst>
              <a:ext uri="{FF2B5EF4-FFF2-40B4-BE49-F238E27FC236}">
                <a16:creationId xmlns:a16="http://schemas.microsoft.com/office/drawing/2014/main" id="{D79387E0-9A48-A447-A5FD-257598E50CF2}"/>
              </a:ext>
            </a:extLst>
          </p:cNvPr>
          <p:cNvSpPr/>
          <p:nvPr/>
        </p:nvSpPr>
        <p:spPr>
          <a:xfrm>
            <a:off x="7439687" y="2502038"/>
            <a:ext cx="67392" cy="47453"/>
          </a:xfrm>
          <a:custGeom>
            <a:avLst/>
            <a:gdLst/>
            <a:ahLst/>
            <a:cxnLst/>
            <a:rect l="l" t="t" r="r" b="b"/>
            <a:pathLst>
              <a:path w="1521" h="1071" extrusionOk="0">
                <a:moveTo>
                  <a:pt x="1208" y="0"/>
                </a:moveTo>
                <a:cubicBezTo>
                  <a:pt x="1164" y="0"/>
                  <a:pt x="1119" y="8"/>
                  <a:pt x="1077" y="25"/>
                </a:cubicBezTo>
                <a:lnTo>
                  <a:pt x="158" y="500"/>
                </a:lnTo>
                <a:cubicBezTo>
                  <a:pt x="95" y="532"/>
                  <a:pt x="32" y="595"/>
                  <a:pt x="32" y="659"/>
                </a:cubicBezTo>
                <a:cubicBezTo>
                  <a:pt x="0" y="754"/>
                  <a:pt x="0" y="817"/>
                  <a:pt x="32" y="912"/>
                </a:cubicBezTo>
                <a:cubicBezTo>
                  <a:pt x="95" y="1007"/>
                  <a:pt x="190" y="1070"/>
                  <a:pt x="317" y="1070"/>
                </a:cubicBezTo>
                <a:cubicBezTo>
                  <a:pt x="348" y="1070"/>
                  <a:pt x="412" y="1039"/>
                  <a:pt x="443" y="1039"/>
                </a:cubicBezTo>
                <a:lnTo>
                  <a:pt x="1362" y="564"/>
                </a:lnTo>
                <a:cubicBezTo>
                  <a:pt x="1425" y="532"/>
                  <a:pt x="1489" y="468"/>
                  <a:pt x="1489" y="405"/>
                </a:cubicBezTo>
                <a:cubicBezTo>
                  <a:pt x="1520" y="310"/>
                  <a:pt x="1520" y="247"/>
                  <a:pt x="1489" y="152"/>
                </a:cubicBezTo>
                <a:cubicBezTo>
                  <a:pt x="1442" y="59"/>
                  <a:pt x="1328" y="0"/>
                  <a:pt x="1208" y="0"/>
                </a:cubicBez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1517;p18">
            <a:extLst>
              <a:ext uri="{FF2B5EF4-FFF2-40B4-BE49-F238E27FC236}">
                <a16:creationId xmlns:a16="http://schemas.microsoft.com/office/drawing/2014/main" id="{799C263B-F09F-012B-D699-34C6B5AB5E41}"/>
              </a:ext>
            </a:extLst>
          </p:cNvPr>
          <p:cNvSpPr/>
          <p:nvPr/>
        </p:nvSpPr>
        <p:spPr>
          <a:xfrm>
            <a:off x="7800305" y="2448426"/>
            <a:ext cx="71601" cy="26673"/>
          </a:xfrm>
          <a:custGeom>
            <a:avLst/>
            <a:gdLst/>
            <a:ahLst/>
            <a:cxnLst/>
            <a:rect l="l" t="t" r="r" b="b"/>
            <a:pathLst>
              <a:path w="1616" h="602" extrusionOk="0">
                <a:moveTo>
                  <a:pt x="285" y="0"/>
                </a:moveTo>
                <a:cubicBezTo>
                  <a:pt x="127" y="0"/>
                  <a:pt x="0" y="127"/>
                  <a:pt x="0" y="317"/>
                </a:cubicBezTo>
                <a:cubicBezTo>
                  <a:pt x="0" y="475"/>
                  <a:pt x="127" y="602"/>
                  <a:pt x="285" y="602"/>
                </a:cubicBezTo>
                <a:lnTo>
                  <a:pt x="1330" y="602"/>
                </a:lnTo>
                <a:cubicBezTo>
                  <a:pt x="1489" y="602"/>
                  <a:pt x="1615" y="475"/>
                  <a:pt x="1615" y="317"/>
                </a:cubicBezTo>
                <a:cubicBezTo>
                  <a:pt x="1615" y="127"/>
                  <a:pt x="1489" y="0"/>
                  <a:pt x="1330" y="0"/>
                </a:cubicBez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1518;p18">
            <a:extLst>
              <a:ext uri="{FF2B5EF4-FFF2-40B4-BE49-F238E27FC236}">
                <a16:creationId xmlns:a16="http://schemas.microsoft.com/office/drawing/2014/main" id="{AC9634A1-20F1-CC45-8CC8-BCFE785BB04E}"/>
              </a:ext>
            </a:extLst>
          </p:cNvPr>
          <p:cNvSpPr/>
          <p:nvPr/>
        </p:nvSpPr>
        <p:spPr>
          <a:xfrm>
            <a:off x="7801679" y="2370135"/>
            <a:ext cx="67392" cy="47453"/>
          </a:xfrm>
          <a:custGeom>
            <a:avLst/>
            <a:gdLst/>
            <a:ahLst/>
            <a:cxnLst/>
            <a:rect l="l" t="t" r="r" b="b"/>
            <a:pathLst>
              <a:path w="1521" h="1071" extrusionOk="0">
                <a:moveTo>
                  <a:pt x="1204" y="1"/>
                </a:moveTo>
                <a:cubicBezTo>
                  <a:pt x="1161" y="1"/>
                  <a:pt x="1118" y="9"/>
                  <a:pt x="1077" y="25"/>
                </a:cubicBezTo>
                <a:lnTo>
                  <a:pt x="159" y="500"/>
                </a:lnTo>
                <a:cubicBezTo>
                  <a:pt x="96" y="532"/>
                  <a:pt x="32" y="595"/>
                  <a:pt x="32" y="690"/>
                </a:cubicBezTo>
                <a:cubicBezTo>
                  <a:pt x="1" y="754"/>
                  <a:pt x="1" y="849"/>
                  <a:pt x="32" y="912"/>
                </a:cubicBezTo>
                <a:cubicBezTo>
                  <a:pt x="96" y="1007"/>
                  <a:pt x="191" y="1070"/>
                  <a:pt x="317" y="1070"/>
                </a:cubicBezTo>
                <a:cubicBezTo>
                  <a:pt x="349" y="1070"/>
                  <a:pt x="412" y="1070"/>
                  <a:pt x="444" y="1039"/>
                </a:cubicBezTo>
                <a:lnTo>
                  <a:pt x="1363" y="564"/>
                </a:lnTo>
                <a:cubicBezTo>
                  <a:pt x="1426" y="532"/>
                  <a:pt x="1489" y="469"/>
                  <a:pt x="1489" y="405"/>
                </a:cubicBezTo>
                <a:cubicBezTo>
                  <a:pt x="1521" y="310"/>
                  <a:pt x="1521" y="247"/>
                  <a:pt x="1489" y="184"/>
                </a:cubicBezTo>
                <a:cubicBezTo>
                  <a:pt x="1442" y="66"/>
                  <a:pt x="1326" y="1"/>
                  <a:pt x="1204" y="1"/>
                </a:cubicBez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1519;p18">
            <a:extLst>
              <a:ext uri="{FF2B5EF4-FFF2-40B4-BE49-F238E27FC236}">
                <a16:creationId xmlns:a16="http://schemas.microsoft.com/office/drawing/2014/main" id="{2F139DF4-A392-1DDC-8726-47D76F9F5098}"/>
              </a:ext>
            </a:extLst>
          </p:cNvPr>
          <p:cNvSpPr/>
          <p:nvPr/>
        </p:nvSpPr>
        <p:spPr>
          <a:xfrm>
            <a:off x="7786260" y="2502038"/>
            <a:ext cx="67392" cy="47453"/>
          </a:xfrm>
          <a:custGeom>
            <a:avLst/>
            <a:gdLst/>
            <a:ahLst/>
            <a:cxnLst/>
            <a:rect l="l" t="t" r="r" b="b"/>
            <a:pathLst>
              <a:path w="1521" h="1071" extrusionOk="0">
                <a:moveTo>
                  <a:pt x="313" y="0"/>
                </a:moveTo>
                <a:cubicBezTo>
                  <a:pt x="193" y="0"/>
                  <a:pt x="78" y="59"/>
                  <a:pt x="32" y="152"/>
                </a:cubicBezTo>
                <a:cubicBezTo>
                  <a:pt x="0" y="247"/>
                  <a:pt x="0" y="310"/>
                  <a:pt x="0" y="405"/>
                </a:cubicBezTo>
                <a:cubicBezTo>
                  <a:pt x="32" y="468"/>
                  <a:pt x="95" y="532"/>
                  <a:pt x="159" y="564"/>
                </a:cubicBezTo>
                <a:lnTo>
                  <a:pt x="1077" y="1039"/>
                </a:lnTo>
                <a:cubicBezTo>
                  <a:pt x="1109" y="1039"/>
                  <a:pt x="1172" y="1070"/>
                  <a:pt x="1204" y="1070"/>
                </a:cubicBezTo>
                <a:cubicBezTo>
                  <a:pt x="1330" y="1070"/>
                  <a:pt x="1425" y="1007"/>
                  <a:pt x="1489" y="912"/>
                </a:cubicBezTo>
                <a:cubicBezTo>
                  <a:pt x="1520" y="817"/>
                  <a:pt x="1520" y="754"/>
                  <a:pt x="1489" y="659"/>
                </a:cubicBezTo>
                <a:cubicBezTo>
                  <a:pt x="1457" y="595"/>
                  <a:pt x="1425" y="532"/>
                  <a:pt x="1330" y="500"/>
                </a:cubicBezTo>
                <a:lnTo>
                  <a:pt x="444" y="25"/>
                </a:lnTo>
                <a:cubicBezTo>
                  <a:pt x="401" y="8"/>
                  <a:pt x="357" y="0"/>
                  <a:pt x="313" y="0"/>
                </a:cubicBez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1520;p18">
            <a:extLst>
              <a:ext uri="{FF2B5EF4-FFF2-40B4-BE49-F238E27FC236}">
                <a16:creationId xmlns:a16="http://schemas.microsoft.com/office/drawing/2014/main" id="{C3B1BC29-9C34-05D4-2F44-C709F669AE41}"/>
              </a:ext>
            </a:extLst>
          </p:cNvPr>
          <p:cNvSpPr/>
          <p:nvPr/>
        </p:nvSpPr>
        <p:spPr>
          <a:xfrm>
            <a:off x="7588427" y="2635049"/>
            <a:ext cx="119276" cy="22464"/>
          </a:xfrm>
          <a:custGeom>
            <a:avLst/>
            <a:gdLst/>
            <a:ahLst/>
            <a:cxnLst/>
            <a:rect l="l" t="t" r="r" b="b"/>
            <a:pathLst>
              <a:path w="2692" h="507" extrusionOk="0">
                <a:moveTo>
                  <a:pt x="253" y="0"/>
                </a:moveTo>
                <a:cubicBezTo>
                  <a:pt x="127" y="0"/>
                  <a:pt x="0" y="127"/>
                  <a:pt x="0" y="253"/>
                </a:cubicBezTo>
                <a:cubicBezTo>
                  <a:pt x="0" y="412"/>
                  <a:pt x="127" y="507"/>
                  <a:pt x="253" y="507"/>
                </a:cubicBezTo>
                <a:lnTo>
                  <a:pt x="2439" y="507"/>
                </a:lnTo>
                <a:cubicBezTo>
                  <a:pt x="2597" y="507"/>
                  <a:pt x="2692" y="412"/>
                  <a:pt x="2692" y="253"/>
                </a:cubicBezTo>
                <a:cubicBezTo>
                  <a:pt x="2692" y="127"/>
                  <a:pt x="2597" y="0"/>
                  <a:pt x="2439" y="0"/>
                </a:cubicBez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1521;p18">
            <a:extLst>
              <a:ext uri="{FF2B5EF4-FFF2-40B4-BE49-F238E27FC236}">
                <a16:creationId xmlns:a16="http://schemas.microsoft.com/office/drawing/2014/main" id="{13578AD0-3F90-8DBE-D6F3-048B3C21B378}"/>
              </a:ext>
            </a:extLst>
          </p:cNvPr>
          <p:cNvSpPr/>
          <p:nvPr/>
        </p:nvSpPr>
        <p:spPr>
          <a:xfrm>
            <a:off x="7608055" y="2672932"/>
            <a:ext cx="82811" cy="22464"/>
          </a:xfrm>
          <a:custGeom>
            <a:avLst/>
            <a:gdLst/>
            <a:ahLst/>
            <a:cxnLst/>
            <a:rect l="l" t="t" r="r" b="b"/>
            <a:pathLst>
              <a:path w="1869" h="507" extrusionOk="0">
                <a:moveTo>
                  <a:pt x="254" y="0"/>
                </a:moveTo>
                <a:cubicBezTo>
                  <a:pt x="127" y="0"/>
                  <a:pt x="0" y="127"/>
                  <a:pt x="0" y="253"/>
                </a:cubicBezTo>
                <a:cubicBezTo>
                  <a:pt x="0" y="380"/>
                  <a:pt x="127" y="507"/>
                  <a:pt x="254" y="507"/>
                </a:cubicBezTo>
                <a:lnTo>
                  <a:pt x="1616" y="507"/>
                </a:lnTo>
                <a:cubicBezTo>
                  <a:pt x="1774" y="507"/>
                  <a:pt x="1869" y="380"/>
                  <a:pt x="1869" y="253"/>
                </a:cubicBezTo>
                <a:cubicBezTo>
                  <a:pt x="1869" y="127"/>
                  <a:pt x="1774" y="0"/>
                  <a:pt x="1616" y="0"/>
                </a:cubicBez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1522;p18">
            <a:extLst>
              <a:ext uri="{FF2B5EF4-FFF2-40B4-BE49-F238E27FC236}">
                <a16:creationId xmlns:a16="http://schemas.microsoft.com/office/drawing/2014/main" id="{945954CF-0A0F-31C7-A70B-96A9EBE64B66}"/>
              </a:ext>
            </a:extLst>
          </p:cNvPr>
          <p:cNvSpPr/>
          <p:nvPr/>
        </p:nvSpPr>
        <p:spPr>
          <a:xfrm>
            <a:off x="7509825" y="2302477"/>
            <a:ext cx="276479" cy="322780"/>
          </a:xfrm>
          <a:custGeom>
            <a:avLst/>
            <a:gdLst/>
            <a:ahLst/>
            <a:cxnLst/>
            <a:rect l="l" t="t" r="r" b="b"/>
            <a:pathLst>
              <a:path w="6240" h="7285" extrusionOk="0">
                <a:moveTo>
                  <a:pt x="3104" y="381"/>
                </a:moveTo>
                <a:cubicBezTo>
                  <a:pt x="4624" y="381"/>
                  <a:pt x="5859" y="1584"/>
                  <a:pt x="5859" y="3104"/>
                </a:cubicBezTo>
                <a:cubicBezTo>
                  <a:pt x="5859" y="3864"/>
                  <a:pt x="5543" y="4592"/>
                  <a:pt x="4973" y="5131"/>
                </a:cubicBezTo>
                <a:cubicBezTo>
                  <a:pt x="4466" y="5574"/>
                  <a:pt x="4149" y="6239"/>
                  <a:pt x="4118" y="6904"/>
                </a:cubicBezTo>
                <a:lnTo>
                  <a:pt x="2154" y="6904"/>
                </a:lnTo>
                <a:cubicBezTo>
                  <a:pt x="2091" y="6239"/>
                  <a:pt x="1774" y="5574"/>
                  <a:pt x="1267" y="5131"/>
                </a:cubicBezTo>
                <a:cubicBezTo>
                  <a:pt x="697" y="4592"/>
                  <a:pt x="381" y="3864"/>
                  <a:pt x="381" y="3104"/>
                </a:cubicBezTo>
                <a:cubicBezTo>
                  <a:pt x="381" y="1584"/>
                  <a:pt x="1616" y="381"/>
                  <a:pt x="3104" y="381"/>
                </a:cubicBezTo>
                <a:close/>
                <a:moveTo>
                  <a:pt x="3136" y="0"/>
                </a:moveTo>
                <a:cubicBezTo>
                  <a:pt x="1394" y="0"/>
                  <a:pt x="1" y="1394"/>
                  <a:pt x="1" y="3104"/>
                </a:cubicBezTo>
                <a:cubicBezTo>
                  <a:pt x="1" y="3991"/>
                  <a:pt x="381" y="4814"/>
                  <a:pt x="1014" y="5416"/>
                </a:cubicBezTo>
                <a:cubicBezTo>
                  <a:pt x="1489" y="5828"/>
                  <a:pt x="1774" y="6461"/>
                  <a:pt x="1774" y="7094"/>
                </a:cubicBezTo>
                <a:cubicBezTo>
                  <a:pt x="1774" y="7221"/>
                  <a:pt x="1837" y="7284"/>
                  <a:pt x="1964" y="7284"/>
                </a:cubicBezTo>
                <a:lnTo>
                  <a:pt x="4276" y="7284"/>
                </a:lnTo>
                <a:cubicBezTo>
                  <a:pt x="4403" y="7284"/>
                  <a:pt x="4466" y="7221"/>
                  <a:pt x="4466" y="7094"/>
                </a:cubicBezTo>
                <a:cubicBezTo>
                  <a:pt x="4466" y="6461"/>
                  <a:pt x="4751" y="5828"/>
                  <a:pt x="5226" y="5416"/>
                </a:cubicBezTo>
                <a:cubicBezTo>
                  <a:pt x="5859" y="4814"/>
                  <a:pt x="6239" y="3991"/>
                  <a:pt x="6239" y="3104"/>
                </a:cubicBezTo>
                <a:cubicBezTo>
                  <a:pt x="6239" y="1394"/>
                  <a:pt x="4846" y="0"/>
                  <a:pt x="3136" y="0"/>
                </a:cubicBez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1523;p18">
            <a:extLst>
              <a:ext uri="{FF2B5EF4-FFF2-40B4-BE49-F238E27FC236}">
                <a16:creationId xmlns:a16="http://schemas.microsoft.com/office/drawing/2014/main" id="{8732002E-3296-5657-1102-7D36322253E3}"/>
              </a:ext>
            </a:extLst>
          </p:cNvPr>
          <p:cNvSpPr/>
          <p:nvPr/>
        </p:nvSpPr>
        <p:spPr>
          <a:xfrm>
            <a:off x="7540708" y="2361672"/>
            <a:ext cx="75810" cy="130264"/>
          </a:xfrm>
          <a:custGeom>
            <a:avLst/>
            <a:gdLst/>
            <a:ahLst/>
            <a:cxnLst/>
            <a:rect l="l" t="t" r="r" b="b"/>
            <a:pathLst>
              <a:path w="1711" h="2940" extrusionOk="0">
                <a:moveTo>
                  <a:pt x="1447" y="1"/>
                </a:moveTo>
                <a:cubicBezTo>
                  <a:pt x="1418" y="1"/>
                  <a:pt x="1389" y="9"/>
                  <a:pt x="1362" y="26"/>
                </a:cubicBezTo>
                <a:cubicBezTo>
                  <a:pt x="349" y="565"/>
                  <a:pt x="0" y="1831"/>
                  <a:pt x="570" y="2813"/>
                </a:cubicBezTo>
                <a:cubicBezTo>
                  <a:pt x="602" y="2908"/>
                  <a:pt x="665" y="2940"/>
                  <a:pt x="760" y="2940"/>
                </a:cubicBezTo>
                <a:cubicBezTo>
                  <a:pt x="792" y="2940"/>
                  <a:pt x="824" y="2940"/>
                  <a:pt x="855" y="2908"/>
                </a:cubicBezTo>
                <a:cubicBezTo>
                  <a:pt x="950" y="2845"/>
                  <a:pt x="982" y="2718"/>
                  <a:pt x="950" y="2623"/>
                </a:cubicBezTo>
                <a:cubicBezTo>
                  <a:pt x="507" y="1831"/>
                  <a:pt x="792" y="850"/>
                  <a:pt x="1552" y="406"/>
                </a:cubicBezTo>
                <a:cubicBezTo>
                  <a:pt x="1679" y="343"/>
                  <a:pt x="1710" y="216"/>
                  <a:pt x="1647" y="121"/>
                </a:cubicBezTo>
                <a:cubicBezTo>
                  <a:pt x="1601" y="53"/>
                  <a:pt x="1523" y="1"/>
                  <a:pt x="1447" y="1"/>
                </a:cubicBez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TextBox 318">
            <a:extLst>
              <a:ext uri="{FF2B5EF4-FFF2-40B4-BE49-F238E27FC236}">
                <a16:creationId xmlns:a16="http://schemas.microsoft.com/office/drawing/2014/main" id="{1960CB21-3F55-D653-91A3-3E1DA399FEC6}"/>
              </a:ext>
            </a:extLst>
          </p:cNvPr>
          <p:cNvSpPr txBox="1"/>
          <p:nvPr/>
        </p:nvSpPr>
        <p:spPr>
          <a:xfrm>
            <a:off x="8733473" y="4716232"/>
            <a:ext cx="298480" cy="338554"/>
          </a:xfrm>
          <a:prstGeom prst="rect">
            <a:avLst/>
          </a:prstGeom>
          <a:noFill/>
        </p:spPr>
        <p:txBody>
          <a:bodyPr wrap="none" rtlCol="0">
            <a:spAutoFit/>
          </a:bodyPr>
          <a:lstStyle/>
          <a:p>
            <a:r>
              <a:rPr lang="fr-FR" sz="1600" dirty="0">
                <a:latin typeface="Fira Sans SemiBold" panose="020B0603050000020004" pitchFamily="34" charset="0"/>
              </a:rPr>
              <a:t>9</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32"/>
        <p:cNvGrpSpPr/>
        <p:nvPr/>
      </p:nvGrpSpPr>
      <p:grpSpPr>
        <a:xfrm>
          <a:off x="0" y="0"/>
          <a:ext cx="0" cy="0"/>
          <a:chOff x="0" y="0"/>
          <a:chExt cx="0" cy="0"/>
        </a:xfrm>
      </p:grpSpPr>
      <p:grpSp>
        <p:nvGrpSpPr>
          <p:cNvPr id="2133" name="Google Shape;2133;p24"/>
          <p:cNvGrpSpPr/>
          <p:nvPr/>
        </p:nvGrpSpPr>
        <p:grpSpPr>
          <a:xfrm>
            <a:off x="2410373" y="1116761"/>
            <a:ext cx="4300222" cy="3519733"/>
            <a:chOff x="2239600" y="1703550"/>
            <a:chExt cx="3097250" cy="2535100"/>
          </a:xfrm>
        </p:grpSpPr>
        <p:sp>
          <p:nvSpPr>
            <p:cNvPr id="2134" name="Google Shape;2134;p24"/>
            <p:cNvSpPr/>
            <p:nvPr/>
          </p:nvSpPr>
          <p:spPr>
            <a:xfrm>
              <a:off x="4978975" y="2925950"/>
              <a:ext cx="357875" cy="59425"/>
            </a:xfrm>
            <a:custGeom>
              <a:avLst/>
              <a:gdLst/>
              <a:ahLst/>
              <a:cxnLst/>
              <a:rect l="l" t="t" r="r" b="b"/>
              <a:pathLst>
                <a:path w="14315" h="2377" extrusionOk="0">
                  <a:moveTo>
                    <a:pt x="1172" y="1"/>
                  </a:moveTo>
                  <a:cubicBezTo>
                    <a:pt x="507" y="1"/>
                    <a:pt x="0" y="539"/>
                    <a:pt x="0" y="1173"/>
                  </a:cubicBezTo>
                  <a:cubicBezTo>
                    <a:pt x="0" y="1838"/>
                    <a:pt x="507" y="2376"/>
                    <a:pt x="1172" y="2376"/>
                  </a:cubicBezTo>
                  <a:cubicBezTo>
                    <a:pt x="1806" y="2376"/>
                    <a:pt x="2281" y="1901"/>
                    <a:pt x="2344" y="1268"/>
                  </a:cubicBezTo>
                  <a:lnTo>
                    <a:pt x="11971" y="1268"/>
                  </a:lnTo>
                  <a:cubicBezTo>
                    <a:pt x="12003" y="1901"/>
                    <a:pt x="12510" y="2376"/>
                    <a:pt x="13143" y="2376"/>
                  </a:cubicBezTo>
                  <a:cubicBezTo>
                    <a:pt x="13808" y="2376"/>
                    <a:pt x="14315" y="1838"/>
                    <a:pt x="14315" y="1173"/>
                  </a:cubicBezTo>
                  <a:cubicBezTo>
                    <a:pt x="14315" y="539"/>
                    <a:pt x="13808" y="1"/>
                    <a:pt x="13143" y="1"/>
                  </a:cubicBezTo>
                  <a:cubicBezTo>
                    <a:pt x="12541" y="1"/>
                    <a:pt x="12035" y="476"/>
                    <a:pt x="11971" y="1078"/>
                  </a:cubicBezTo>
                  <a:lnTo>
                    <a:pt x="8488" y="1046"/>
                  </a:lnTo>
                  <a:lnTo>
                    <a:pt x="2344" y="1046"/>
                  </a:lnTo>
                  <a:cubicBezTo>
                    <a:pt x="2281" y="444"/>
                    <a:pt x="1774" y="1"/>
                    <a:pt x="1172" y="1"/>
                  </a:cubicBezTo>
                  <a:close/>
                </a:path>
              </a:pathLst>
            </a:custGeom>
            <a:solidFill>
              <a:srgbClr val="2724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24"/>
            <p:cNvSpPr/>
            <p:nvPr/>
          </p:nvSpPr>
          <p:spPr>
            <a:xfrm>
              <a:off x="4548275" y="2203125"/>
              <a:ext cx="788575" cy="58600"/>
            </a:xfrm>
            <a:custGeom>
              <a:avLst/>
              <a:gdLst/>
              <a:ahLst/>
              <a:cxnLst/>
              <a:rect l="l" t="t" r="r" b="b"/>
              <a:pathLst>
                <a:path w="31543" h="2344" extrusionOk="0">
                  <a:moveTo>
                    <a:pt x="1172" y="0"/>
                  </a:moveTo>
                  <a:cubicBezTo>
                    <a:pt x="539" y="0"/>
                    <a:pt x="0" y="507"/>
                    <a:pt x="0" y="1172"/>
                  </a:cubicBezTo>
                  <a:cubicBezTo>
                    <a:pt x="0" y="1837"/>
                    <a:pt x="539" y="2344"/>
                    <a:pt x="1172" y="2344"/>
                  </a:cubicBezTo>
                  <a:cubicBezTo>
                    <a:pt x="1806" y="2344"/>
                    <a:pt x="2312" y="1869"/>
                    <a:pt x="2344" y="1267"/>
                  </a:cubicBezTo>
                  <a:lnTo>
                    <a:pt x="29199" y="1267"/>
                  </a:lnTo>
                  <a:cubicBezTo>
                    <a:pt x="29231" y="1869"/>
                    <a:pt x="29738" y="2344"/>
                    <a:pt x="30371" y="2344"/>
                  </a:cubicBezTo>
                  <a:cubicBezTo>
                    <a:pt x="31036" y="2344"/>
                    <a:pt x="31543" y="1837"/>
                    <a:pt x="31543" y="1172"/>
                  </a:cubicBezTo>
                  <a:cubicBezTo>
                    <a:pt x="31543" y="507"/>
                    <a:pt x="31036" y="0"/>
                    <a:pt x="30371" y="0"/>
                  </a:cubicBezTo>
                  <a:cubicBezTo>
                    <a:pt x="29769" y="0"/>
                    <a:pt x="29263" y="475"/>
                    <a:pt x="29199" y="1045"/>
                  </a:cubicBezTo>
                  <a:lnTo>
                    <a:pt x="2344" y="1045"/>
                  </a:lnTo>
                  <a:cubicBezTo>
                    <a:pt x="2281" y="444"/>
                    <a:pt x="1806" y="0"/>
                    <a:pt x="1172" y="0"/>
                  </a:cubicBezTo>
                  <a:close/>
                </a:path>
              </a:pathLst>
            </a:custGeom>
            <a:solidFill>
              <a:srgbClr val="2724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24"/>
            <p:cNvSpPr/>
            <p:nvPr/>
          </p:nvSpPr>
          <p:spPr>
            <a:xfrm>
              <a:off x="4548275" y="2925950"/>
              <a:ext cx="358675" cy="59425"/>
            </a:xfrm>
            <a:custGeom>
              <a:avLst/>
              <a:gdLst/>
              <a:ahLst/>
              <a:cxnLst/>
              <a:rect l="l" t="t" r="r" b="b"/>
              <a:pathLst>
                <a:path w="14347" h="2377" extrusionOk="0">
                  <a:moveTo>
                    <a:pt x="1172" y="1"/>
                  </a:moveTo>
                  <a:cubicBezTo>
                    <a:pt x="539" y="1"/>
                    <a:pt x="0" y="539"/>
                    <a:pt x="0" y="1173"/>
                  </a:cubicBezTo>
                  <a:cubicBezTo>
                    <a:pt x="0" y="1838"/>
                    <a:pt x="539" y="2376"/>
                    <a:pt x="1172" y="2376"/>
                  </a:cubicBezTo>
                  <a:cubicBezTo>
                    <a:pt x="1806" y="2376"/>
                    <a:pt x="2312" y="1901"/>
                    <a:pt x="2344" y="1268"/>
                  </a:cubicBezTo>
                  <a:lnTo>
                    <a:pt x="11971" y="1268"/>
                  </a:lnTo>
                  <a:cubicBezTo>
                    <a:pt x="12035" y="1901"/>
                    <a:pt x="12541" y="2376"/>
                    <a:pt x="13143" y="2376"/>
                  </a:cubicBezTo>
                  <a:cubicBezTo>
                    <a:pt x="13808" y="2376"/>
                    <a:pt x="14347" y="1838"/>
                    <a:pt x="14347" y="1173"/>
                  </a:cubicBezTo>
                  <a:cubicBezTo>
                    <a:pt x="14347" y="539"/>
                    <a:pt x="13808" y="1"/>
                    <a:pt x="13143" y="1"/>
                  </a:cubicBezTo>
                  <a:cubicBezTo>
                    <a:pt x="12541" y="1"/>
                    <a:pt x="12066" y="444"/>
                    <a:pt x="11971" y="1046"/>
                  </a:cubicBezTo>
                  <a:lnTo>
                    <a:pt x="5828" y="1046"/>
                  </a:lnTo>
                  <a:lnTo>
                    <a:pt x="2344" y="1078"/>
                  </a:lnTo>
                  <a:cubicBezTo>
                    <a:pt x="2312" y="476"/>
                    <a:pt x="1806" y="1"/>
                    <a:pt x="1172" y="1"/>
                  </a:cubicBezTo>
                  <a:close/>
                </a:path>
              </a:pathLst>
            </a:custGeom>
            <a:solidFill>
              <a:srgbClr val="2724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24"/>
            <p:cNvSpPr/>
            <p:nvPr/>
          </p:nvSpPr>
          <p:spPr>
            <a:xfrm>
              <a:off x="4548275" y="2203125"/>
              <a:ext cx="788575" cy="58600"/>
            </a:xfrm>
            <a:custGeom>
              <a:avLst/>
              <a:gdLst/>
              <a:ahLst/>
              <a:cxnLst/>
              <a:rect l="l" t="t" r="r" b="b"/>
              <a:pathLst>
                <a:path w="31543" h="2344" extrusionOk="0">
                  <a:moveTo>
                    <a:pt x="1172" y="0"/>
                  </a:moveTo>
                  <a:cubicBezTo>
                    <a:pt x="539" y="0"/>
                    <a:pt x="0" y="507"/>
                    <a:pt x="0" y="1172"/>
                  </a:cubicBezTo>
                  <a:cubicBezTo>
                    <a:pt x="0" y="1837"/>
                    <a:pt x="539" y="2344"/>
                    <a:pt x="1172" y="2344"/>
                  </a:cubicBezTo>
                  <a:cubicBezTo>
                    <a:pt x="1806" y="2344"/>
                    <a:pt x="2312" y="1869"/>
                    <a:pt x="2344" y="1267"/>
                  </a:cubicBezTo>
                  <a:lnTo>
                    <a:pt x="29199" y="1267"/>
                  </a:lnTo>
                  <a:cubicBezTo>
                    <a:pt x="29231" y="1869"/>
                    <a:pt x="29738" y="2344"/>
                    <a:pt x="30371" y="2344"/>
                  </a:cubicBezTo>
                  <a:cubicBezTo>
                    <a:pt x="31004" y="2344"/>
                    <a:pt x="31543" y="1837"/>
                    <a:pt x="31543" y="1172"/>
                  </a:cubicBezTo>
                  <a:cubicBezTo>
                    <a:pt x="31543" y="507"/>
                    <a:pt x="31004" y="0"/>
                    <a:pt x="30371" y="0"/>
                  </a:cubicBezTo>
                  <a:cubicBezTo>
                    <a:pt x="29769" y="0"/>
                    <a:pt x="29263" y="444"/>
                    <a:pt x="29199" y="1045"/>
                  </a:cubicBezTo>
                  <a:lnTo>
                    <a:pt x="2344" y="1045"/>
                  </a:lnTo>
                  <a:cubicBezTo>
                    <a:pt x="2312" y="475"/>
                    <a:pt x="1806" y="0"/>
                    <a:pt x="1172" y="0"/>
                  </a:cubicBezTo>
                  <a:close/>
                </a:path>
              </a:pathLst>
            </a:custGeom>
            <a:solidFill>
              <a:srgbClr val="2724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24"/>
            <p:cNvSpPr/>
            <p:nvPr/>
          </p:nvSpPr>
          <p:spPr>
            <a:xfrm>
              <a:off x="2239600" y="2925950"/>
              <a:ext cx="358675" cy="59425"/>
            </a:xfrm>
            <a:custGeom>
              <a:avLst/>
              <a:gdLst/>
              <a:ahLst/>
              <a:cxnLst/>
              <a:rect l="l" t="t" r="r" b="b"/>
              <a:pathLst>
                <a:path w="14347" h="2377" extrusionOk="0">
                  <a:moveTo>
                    <a:pt x="1172" y="1"/>
                  </a:moveTo>
                  <a:cubicBezTo>
                    <a:pt x="539" y="1"/>
                    <a:pt x="0" y="539"/>
                    <a:pt x="0" y="1173"/>
                  </a:cubicBezTo>
                  <a:cubicBezTo>
                    <a:pt x="0" y="1838"/>
                    <a:pt x="539" y="2376"/>
                    <a:pt x="1172" y="2376"/>
                  </a:cubicBezTo>
                  <a:cubicBezTo>
                    <a:pt x="1806" y="2376"/>
                    <a:pt x="2312" y="1901"/>
                    <a:pt x="2344" y="1268"/>
                  </a:cubicBezTo>
                  <a:lnTo>
                    <a:pt x="11971" y="1268"/>
                  </a:lnTo>
                  <a:cubicBezTo>
                    <a:pt x="12035" y="1901"/>
                    <a:pt x="12541" y="2376"/>
                    <a:pt x="13143" y="2376"/>
                  </a:cubicBezTo>
                  <a:cubicBezTo>
                    <a:pt x="13808" y="2376"/>
                    <a:pt x="14346" y="1838"/>
                    <a:pt x="14346" y="1173"/>
                  </a:cubicBezTo>
                  <a:cubicBezTo>
                    <a:pt x="14346" y="539"/>
                    <a:pt x="13808" y="1"/>
                    <a:pt x="13143" y="1"/>
                  </a:cubicBezTo>
                  <a:cubicBezTo>
                    <a:pt x="12541" y="1"/>
                    <a:pt x="12035" y="444"/>
                    <a:pt x="11971" y="1046"/>
                  </a:cubicBezTo>
                  <a:lnTo>
                    <a:pt x="5828" y="1046"/>
                  </a:lnTo>
                  <a:lnTo>
                    <a:pt x="2344" y="1078"/>
                  </a:lnTo>
                  <a:cubicBezTo>
                    <a:pt x="2312" y="476"/>
                    <a:pt x="1806" y="1"/>
                    <a:pt x="1172" y="1"/>
                  </a:cubicBezTo>
                  <a:close/>
                </a:path>
              </a:pathLst>
            </a:custGeom>
            <a:solidFill>
              <a:srgbClr val="2724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24"/>
            <p:cNvSpPr/>
            <p:nvPr/>
          </p:nvSpPr>
          <p:spPr>
            <a:xfrm>
              <a:off x="2239600" y="3676500"/>
              <a:ext cx="788575" cy="59425"/>
            </a:xfrm>
            <a:custGeom>
              <a:avLst/>
              <a:gdLst/>
              <a:ahLst/>
              <a:cxnLst/>
              <a:rect l="l" t="t" r="r" b="b"/>
              <a:pathLst>
                <a:path w="31543" h="2377" extrusionOk="0">
                  <a:moveTo>
                    <a:pt x="1172" y="1"/>
                  </a:moveTo>
                  <a:cubicBezTo>
                    <a:pt x="539" y="1"/>
                    <a:pt x="0" y="539"/>
                    <a:pt x="0" y="1204"/>
                  </a:cubicBezTo>
                  <a:cubicBezTo>
                    <a:pt x="0" y="1838"/>
                    <a:pt x="539" y="2376"/>
                    <a:pt x="1172" y="2376"/>
                  </a:cubicBezTo>
                  <a:cubicBezTo>
                    <a:pt x="1806" y="2376"/>
                    <a:pt x="2312" y="1901"/>
                    <a:pt x="2344" y="1299"/>
                  </a:cubicBezTo>
                  <a:lnTo>
                    <a:pt x="22929" y="1268"/>
                  </a:lnTo>
                  <a:lnTo>
                    <a:pt x="29199" y="1299"/>
                  </a:lnTo>
                  <a:cubicBezTo>
                    <a:pt x="29231" y="1901"/>
                    <a:pt x="29738" y="2376"/>
                    <a:pt x="30371" y="2376"/>
                  </a:cubicBezTo>
                  <a:cubicBezTo>
                    <a:pt x="31036" y="2376"/>
                    <a:pt x="31543" y="1838"/>
                    <a:pt x="31543" y="1204"/>
                  </a:cubicBezTo>
                  <a:cubicBezTo>
                    <a:pt x="31543" y="539"/>
                    <a:pt x="31004" y="1"/>
                    <a:pt x="30371" y="1"/>
                  </a:cubicBezTo>
                  <a:cubicBezTo>
                    <a:pt x="29769" y="1"/>
                    <a:pt x="29263" y="476"/>
                    <a:pt x="29199" y="1046"/>
                  </a:cubicBezTo>
                  <a:lnTo>
                    <a:pt x="23024" y="1046"/>
                  </a:lnTo>
                  <a:lnTo>
                    <a:pt x="2344" y="1078"/>
                  </a:lnTo>
                  <a:cubicBezTo>
                    <a:pt x="2312" y="476"/>
                    <a:pt x="1806" y="1"/>
                    <a:pt x="1172" y="1"/>
                  </a:cubicBezTo>
                  <a:close/>
                </a:path>
              </a:pathLst>
            </a:custGeom>
            <a:solidFill>
              <a:srgbClr val="2724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24"/>
            <p:cNvSpPr/>
            <p:nvPr/>
          </p:nvSpPr>
          <p:spPr>
            <a:xfrm>
              <a:off x="2239600" y="2203125"/>
              <a:ext cx="788575" cy="58600"/>
            </a:xfrm>
            <a:custGeom>
              <a:avLst/>
              <a:gdLst/>
              <a:ahLst/>
              <a:cxnLst/>
              <a:rect l="l" t="t" r="r" b="b"/>
              <a:pathLst>
                <a:path w="31543" h="2344" extrusionOk="0">
                  <a:moveTo>
                    <a:pt x="1172" y="0"/>
                  </a:moveTo>
                  <a:cubicBezTo>
                    <a:pt x="539" y="0"/>
                    <a:pt x="0" y="507"/>
                    <a:pt x="0" y="1172"/>
                  </a:cubicBezTo>
                  <a:cubicBezTo>
                    <a:pt x="0" y="1837"/>
                    <a:pt x="539" y="2344"/>
                    <a:pt x="1172" y="2344"/>
                  </a:cubicBezTo>
                  <a:cubicBezTo>
                    <a:pt x="1806" y="2344"/>
                    <a:pt x="2312" y="1869"/>
                    <a:pt x="2344" y="1267"/>
                  </a:cubicBezTo>
                  <a:lnTo>
                    <a:pt x="29199" y="1267"/>
                  </a:lnTo>
                  <a:cubicBezTo>
                    <a:pt x="29231" y="1869"/>
                    <a:pt x="29738" y="2344"/>
                    <a:pt x="30371" y="2344"/>
                  </a:cubicBezTo>
                  <a:cubicBezTo>
                    <a:pt x="31036" y="2344"/>
                    <a:pt x="31543" y="1837"/>
                    <a:pt x="31543" y="1172"/>
                  </a:cubicBezTo>
                  <a:cubicBezTo>
                    <a:pt x="31543" y="507"/>
                    <a:pt x="31004" y="0"/>
                    <a:pt x="30371" y="0"/>
                  </a:cubicBezTo>
                  <a:cubicBezTo>
                    <a:pt x="29769" y="0"/>
                    <a:pt x="29263" y="444"/>
                    <a:pt x="29199" y="1045"/>
                  </a:cubicBezTo>
                  <a:lnTo>
                    <a:pt x="2344" y="1045"/>
                  </a:lnTo>
                  <a:cubicBezTo>
                    <a:pt x="2312" y="475"/>
                    <a:pt x="1806" y="0"/>
                    <a:pt x="1172" y="0"/>
                  </a:cubicBezTo>
                  <a:close/>
                </a:path>
              </a:pathLst>
            </a:custGeom>
            <a:solidFill>
              <a:srgbClr val="2724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24"/>
            <p:cNvSpPr/>
            <p:nvPr/>
          </p:nvSpPr>
          <p:spPr>
            <a:xfrm>
              <a:off x="3771600" y="1703550"/>
              <a:ext cx="931875" cy="1075975"/>
            </a:xfrm>
            <a:custGeom>
              <a:avLst/>
              <a:gdLst/>
              <a:ahLst/>
              <a:cxnLst/>
              <a:rect l="l" t="t" r="r" b="b"/>
              <a:pathLst>
                <a:path w="37275" h="43039" extrusionOk="0">
                  <a:moveTo>
                    <a:pt x="18621" y="507"/>
                  </a:moveTo>
                  <a:lnTo>
                    <a:pt x="36831" y="11021"/>
                  </a:lnTo>
                  <a:lnTo>
                    <a:pt x="36831" y="32017"/>
                  </a:lnTo>
                  <a:lnTo>
                    <a:pt x="18621" y="42531"/>
                  </a:lnTo>
                  <a:lnTo>
                    <a:pt x="412" y="32017"/>
                  </a:lnTo>
                  <a:lnTo>
                    <a:pt x="412" y="11021"/>
                  </a:lnTo>
                  <a:lnTo>
                    <a:pt x="18621" y="507"/>
                  </a:lnTo>
                  <a:close/>
                  <a:moveTo>
                    <a:pt x="18621" y="0"/>
                  </a:moveTo>
                  <a:lnTo>
                    <a:pt x="0" y="10768"/>
                  </a:lnTo>
                  <a:lnTo>
                    <a:pt x="0" y="32271"/>
                  </a:lnTo>
                  <a:lnTo>
                    <a:pt x="18621" y="43038"/>
                  </a:lnTo>
                  <a:lnTo>
                    <a:pt x="37275" y="32271"/>
                  </a:lnTo>
                  <a:lnTo>
                    <a:pt x="37275" y="10768"/>
                  </a:lnTo>
                  <a:lnTo>
                    <a:pt x="18621"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24"/>
            <p:cNvSpPr/>
            <p:nvPr/>
          </p:nvSpPr>
          <p:spPr>
            <a:xfrm>
              <a:off x="4192000" y="2434300"/>
              <a:ext cx="931875" cy="1075975"/>
            </a:xfrm>
            <a:custGeom>
              <a:avLst/>
              <a:gdLst/>
              <a:ahLst/>
              <a:cxnLst/>
              <a:rect l="l" t="t" r="r" b="b"/>
              <a:pathLst>
                <a:path w="37275" h="43039" extrusionOk="0">
                  <a:moveTo>
                    <a:pt x="18622" y="476"/>
                  </a:moveTo>
                  <a:lnTo>
                    <a:pt x="36831" y="10990"/>
                  </a:lnTo>
                  <a:lnTo>
                    <a:pt x="36831" y="32018"/>
                  </a:lnTo>
                  <a:lnTo>
                    <a:pt x="18622" y="42532"/>
                  </a:lnTo>
                  <a:lnTo>
                    <a:pt x="412" y="32018"/>
                  </a:lnTo>
                  <a:lnTo>
                    <a:pt x="412" y="10990"/>
                  </a:lnTo>
                  <a:lnTo>
                    <a:pt x="18622" y="476"/>
                  </a:lnTo>
                  <a:close/>
                  <a:moveTo>
                    <a:pt x="18622" y="0"/>
                  </a:moveTo>
                  <a:lnTo>
                    <a:pt x="0" y="10736"/>
                  </a:lnTo>
                  <a:lnTo>
                    <a:pt x="0" y="32271"/>
                  </a:lnTo>
                  <a:lnTo>
                    <a:pt x="18622" y="43039"/>
                  </a:lnTo>
                  <a:lnTo>
                    <a:pt x="37180" y="32334"/>
                  </a:lnTo>
                  <a:lnTo>
                    <a:pt x="37275" y="32271"/>
                  </a:lnTo>
                  <a:lnTo>
                    <a:pt x="37275" y="10736"/>
                  </a:lnTo>
                  <a:lnTo>
                    <a:pt x="1862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24"/>
            <p:cNvSpPr/>
            <p:nvPr/>
          </p:nvSpPr>
          <p:spPr>
            <a:xfrm>
              <a:off x="3829375" y="1770825"/>
              <a:ext cx="815525" cy="941400"/>
            </a:xfrm>
            <a:custGeom>
              <a:avLst/>
              <a:gdLst/>
              <a:ahLst/>
              <a:cxnLst/>
              <a:rect l="l" t="t" r="r" b="b"/>
              <a:pathLst>
                <a:path w="32621" h="37656" extrusionOk="0">
                  <a:moveTo>
                    <a:pt x="16310" y="1"/>
                  </a:moveTo>
                  <a:lnTo>
                    <a:pt x="1" y="9407"/>
                  </a:lnTo>
                  <a:lnTo>
                    <a:pt x="1" y="28250"/>
                  </a:lnTo>
                  <a:lnTo>
                    <a:pt x="16310" y="37655"/>
                  </a:lnTo>
                  <a:lnTo>
                    <a:pt x="32620" y="28250"/>
                  </a:lnTo>
                  <a:lnTo>
                    <a:pt x="32620" y="9407"/>
                  </a:lnTo>
                  <a:lnTo>
                    <a:pt x="1631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24"/>
            <p:cNvSpPr/>
            <p:nvPr/>
          </p:nvSpPr>
          <p:spPr>
            <a:xfrm>
              <a:off x="3854725" y="1800125"/>
              <a:ext cx="764825" cy="882800"/>
            </a:xfrm>
            <a:custGeom>
              <a:avLst/>
              <a:gdLst/>
              <a:ahLst/>
              <a:cxnLst/>
              <a:rect l="l" t="t" r="r" b="b"/>
              <a:pathLst>
                <a:path w="30593" h="35312" extrusionOk="0">
                  <a:moveTo>
                    <a:pt x="15296" y="1"/>
                  </a:moveTo>
                  <a:lnTo>
                    <a:pt x="0" y="8836"/>
                  </a:lnTo>
                  <a:lnTo>
                    <a:pt x="0" y="26508"/>
                  </a:lnTo>
                  <a:lnTo>
                    <a:pt x="15296" y="35312"/>
                  </a:lnTo>
                  <a:lnTo>
                    <a:pt x="30593" y="26508"/>
                  </a:lnTo>
                  <a:lnTo>
                    <a:pt x="30593" y="8836"/>
                  </a:lnTo>
                  <a:lnTo>
                    <a:pt x="15296" y="1"/>
                  </a:lnTo>
                  <a:close/>
                </a:path>
              </a:pathLst>
            </a:custGeom>
            <a:solidFill>
              <a:srgbClr val="F0F1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52" name="Google Shape;2152;p24"/>
            <p:cNvSpPr/>
            <p:nvPr/>
          </p:nvSpPr>
          <p:spPr>
            <a:xfrm>
              <a:off x="4249800" y="2500800"/>
              <a:ext cx="816275" cy="942175"/>
            </a:xfrm>
            <a:custGeom>
              <a:avLst/>
              <a:gdLst/>
              <a:ahLst/>
              <a:cxnLst/>
              <a:rect l="l" t="t" r="r" b="b"/>
              <a:pathLst>
                <a:path w="32651" h="37687" extrusionOk="0">
                  <a:moveTo>
                    <a:pt x="16310" y="1"/>
                  </a:moveTo>
                  <a:lnTo>
                    <a:pt x="0" y="9438"/>
                  </a:lnTo>
                  <a:lnTo>
                    <a:pt x="0" y="28281"/>
                  </a:lnTo>
                  <a:lnTo>
                    <a:pt x="16310" y="37687"/>
                  </a:lnTo>
                  <a:lnTo>
                    <a:pt x="32651" y="28281"/>
                  </a:lnTo>
                  <a:lnTo>
                    <a:pt x="32651" y="9438"/>
                  </a:lnTo>
                  <a:lnTo>
                    <a:pt x="1631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24"/>
            <p:cNvSpPr/>
            <p:nvPr/>
          </p:nvSpPr>
          <p:spPr>
            <a:xfrm>
              <a:off x="4275125" y="2530100"/>
              <a:ext cx="765625" cy="883575"/>
            </a:xfrm>
            <a:custGeom>
              <a:avLst/>
              <a:gdLst/>
              <a:ahLst/>
              <a:cxnLst/>
              <a:rect l="l" t="t" r="r" b="b"/>
              <a:pathLst>
                <a:path w="30625" h="35343" extrusionOk="0">
                  <a:moveTo>
                    <a:pt x="15297" y="0"/>
                  </a:moveTo>
                  <a:lnTo>
                    <a:pt x="1" y="8836"/>
                  </a:lnTo>
                  <a:lnTo>
                    <a:pt x="1" y="26507"/>
                  </a:lnTo>
                  <a:lnTo>
                    <a:pt x="15297" y="35343"/>
                  </a:lnTo>
                  <a:lnTo>
                    <a:pt x="30625" y="26507"/>
                  </a:lnTo>
                  <a:lnTo>
                    <a:pt x="30625" y="8836"/>
                  </a:lnTo>
                  <a:lnTo>
                    <a:pt x="15297" y="0"/>
                  </a:lnTo>
                  <a:close/>
                </a:path>
              </a:pathLst>
            </a:custGeom>
            <a:solidFill>
              <a:srgbClr val="F0F1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24"/>
            <p:cNvSpPr/>
            <p:nvPr/>
          </p:nvSpPr>
          <p:spPr>
            <a:xfrm>
              <a:off x="4007525" y="3548250"/>
              <a:ext cx="307225" cy="269225"/>
            </a:xfrm>
            <a:custGeom>
              <a:avLst/>
              <a:gdLst/>
              <a:ahLst/>
              <a:cxnLst/>
              <a:rect l="l" t="t" r="r" b="b"/>
              <a:pathLst>
                <a:path w="12289" h="10769" extrusionOk="0">
                  <a:moveTo>
                    <a:pt x="4212" y="1"/>
                  </a:moveTo>
                  <a:cubicBezTo>
                    <a:pt x="2312" y="1"/>
                    <a:pt x="760" y="1552"/>
                    <a:pt x="760" y="3484"/>
                  </a:cubicBezTo>
                  <a:lnTo>
                    <a:pt x="760" y="5448"/>
                  </a:lnTo>
                  <a:cubicBezTo>
                    <a:pt x="760" y="6018"/>
                    <a:pt x="887" y="6588"/>
                    <a:pt x="1172" y="7126"/>
                  </a:cubicBezTo>
                  <a:lnTo>
                    <a:pt x="0" y="10768"/>
                  </a:lnTo>
                  <a:lnTo>
                    <a:pt x="3674" y="8868"/>
                  </a:lnTo>
                  <a:cubicBezTo>
                    <a:pt x="3864" y="8900"/>
                    <a:pt x="4054" y="8931"/>
                    <a:pt x="4212" y="8931"/>
                  </a:cubicBezTo>
                  <a:lnTo>
                    <a:pt x="6556" y="8931"/>
                  </a:lnTo>
                  <a:lnTo>
                    <a:pt x="6176" y="7950"/>
                  </a:lnTo>
                  <a:cubicBezTo>
                    <a:pt x="6081" y="7728"/>
                    <a:pt x="6018" y="7443"/>
                    <a:pt x="6018" y="7189"/>
                  </a:cubicBezTo>
                  <a:lnTo>
                    <a:pt x="6018" y="5226"/>
                  </a:lnTo>
                  <a:cubicBezTo>
                    <a:pt x="6018" y="4054"/>
                    <a:pt x="6936" y="3136"/>
                    <a:pt x="8108" y="3136"/>
                  </a:cubicBezTo>
                  <a:lnTo>
                    <a:pt x="12288" y="3136"/>
                  </a:lnTo>
                  <a:lnTo>
                    <a:pt x="11908" y="2186"/>
                  </a:lnTo>
                  <a:cubicBezTo>
                    <a:pt x="11370" y="856"/>
                    <a:pt x="10103" y="1"/>
                    <a:pt x="86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24"/>
            <p:cNvSpPr/>
            <p:nvPr/>
          </p:nvSpPr>
          <p:spPr>
            <a:xfrm>
              <a:off x="4143700" y="3603675"/>
              <a:ext cx="323050" cy="249425"/>
            </a:xfrm>
            <a:custGeom>
              <a:avLst/>
              <a:gdLst/>
              <a:ahLst/>
              <a:cxnLst/>
              <a:rect l="l" t="t" r="r" b="b"/>
              <a:pathLst>
                <a:path w="12922" h="9977" extrusionOk="0">
                  <a:moveTo>
                    <a:pt x="3484" y="0"/>
                  </a:moveTo>
                  <a:cubicBezTo>
                    <a:pt x="1552" y="0"/>
                    <a:pt x="1" y="1552"/>
                    <a:pt x="1" y="3484"/>
                  </a:cubicBezTo>
                  <a:lnTo>
                    <a:pt x="1" y="5447"/>
                  </a:lnTo>
                  <a:cubicBezTo>
                    <a:pt x="1" y="7348"/>
                    <a:pt x="1552" y="8931"/>
                    <a:pt x="3484" y="8931"/>
                  </a:cubicBezTo>
                  <a:lnTo>
                    <a:pt x="7918" y="8931"/>
                  </a:lnTo>
                  <a:cubicBezTo>
                    <a:pt x="8139" y="8931"/>
                    <a:pt x="8329" y="8899"/>
                    <a:pt x="8551" y="8868"/>
                  </a:cubicBezTo>
                  <a:lnTo>
                    <a:pt x="12921" y="9976"/>
                  </a:lnTo>
                  <a:lnTo>
                    <a:pt x="11021" y="6999"/>
                  </a:lnTo>
                  <a:cubicBezTo>
                    <a:pt x="11275" y="6524"/>
                    <a:pt x="11401" y="5986"/>
                    <a:pt x="11401" y="5447"/>
                  </a:cubicBezTo>
                  <a:lnTo>
                    <a:pt x="11401" y="3484"/>
                  </a:lnTo>
                  <a:cubicBezTo>
                    <a:pt x="11401" y="1552"/>
                    <a:pt x="9850" y="0"/>
                    <a:pt x="79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24"/>
            <p:cNvSpPr/>
            <p:nvPr/>
          </p:nvSpPr>
          <p:spPr>
            <a:xfrm>
              <a:off x="2871400" y="1703550"/>
              <a:ext cx="931875" cy="1075975"/>
            </a:xfrm>
            <a:custGeom>
              <a:avLst/>
              <a:gdLst/>
              <a:ahLst/>
              <a:cxnLst/>
              <a:rect l="l" t="t" r="r" b="b"/>
              <a:pathLst>
                <a:path w="37275" h="43039" extrusionOk="0">
                  <a:moveTo>
                    <a:pt x="18653" y="507"/>
                  </a:moveTo>
                  <a:lnTo>
                    <a:pt x="36863" y="11021"/>
                  </a:lnTo>
                  <a:lnTo>
                    <a:pt x="36863" y="32017"/>
                  </a:lnTo>
                  <a:lnTo>
                    <a:pt x="18653" y="42531"/>
                  </a:lnTo>
                  <a:lnTo>
                    <a:pt x="444" y="32017"/>
                  </a:lnTo>
                  <a:lnTo>
                    <a:pt x="444" y="11021"/>
                  </a:lnTo>
                  <a:lnTo>
                    <a:pt x="18653" y="507"/>
                  </a:lnTo>
                  <a:close/>
                  <a:moveTo>
                    <a:pt x="18653" y="0"/>
                  </a:moveTo>
                  <a:lnTo>
                    <a:pt x="0" y="10768"/>
                  </a:lnTo>
                  <a:lnTo>
                    <a:pt x="0" y="32271"/>
                  </a:lnTo>
                  <a:lnTo>
                    <a:pt x="18653" y="43038"/>
                  </a:lnTo>
                  <a:lnTo>
                    <a:pt x="37275" y="32271"/>
                  </a:lnTo>
                  <a:lnTo>
                    <a:pt x="37275" y="10768"/>
                  </a:lnTo>
                  <a:lnTo>
                    <a:pt x="18653"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24"/>
            <p:cNvSpPr/>
            <p:nvPr/>
          </p:nvSpPr>
          <p:spPr>
            <a:xfrm>
              <a:off x="2451000" y="2434300"/>
              <a:ext cx="931875" cy="1075975"/>
            </a:xfrm>
            <a:custGeom>
              <a:avLst/>
              <a:gdLst/>
              <a:ahLst/>
              <a:cxnLst/>
              <a:rect l="l" t="t" r="r" b="b"/>
              <a:pathLst>
                <a:path w="37275" h="43039" extrusionOk="0">
                  <a:moveTo>
                    <a:pt x="18653" y="476"/>
                  </a:moveTo>
                  <a:lnTo>
                    <a:pt x="36831" y="10990"/>
                  </a:lnTo>
                  <a:lnTo>
                    <a:pt x="36831" y="32018"/>
                  </a:lnTo>
                  <a:lnTo>
                    <a:pt x="18653" y="42532"/>
                  </a:lnTo>
                  <a:lnTo>
                    <a:pt x="443" y="32018"/>
                  </a:lnTo>
                  <a:lnTo>
                    <a:pt x="443" y="10990"/>
                  </a:lnTo>
                  <a:lnTo>
                    <a:pt x="18653" y="476"/>
                  </a:lnTo>
                  <a:close/>
                  <a:moveTo>
                    <a:pt x="18653" y="0"/>
                  </a:moveTo>
                  <a:lnTo>
                    <a:pt x="0" y="10736"/>
                  </a:lnTo>
                  <a:lnTo>
                    <a:pt x="0" y="32271"/>
                  </a:lnTo>
                  <a:lnTo>
                    <a:pt x="18653" y="43039"/>
                  </a:lnTo>
                  <a:lnTo>
                    <a:pt x="37180" y="32334"/>
                  </a:lnTo>
                  <a:lnTo>
                    <a:pt x="37275" y="32271"/>
                  </a:lnTo>
                  <a:lnTo>
                    <a:pt x="37275" y="10736"/>
                  </a:lnTo>
                  <a:lnTo>
                    <a:pt x="18653"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24"/>
            <p:cNvSpPr/>
            <p:nvPr/>
          </p:nvSpPr>
          <p:spPr>
            <a:xfrm>
              <a:off x="2871400" y="3162675"/>
              <a:ext cx="931875" cy="1075975"/>
            </a:xfrm>
            <a:custGeom>
              <a:avLst/>
              <a:gdLst/>
              <a:ahLst/>
              <a:cxnLst/>
              <a:rect l="l" t="t" r="r" b="b"/>
              <a:pathLst>
                <a:path w="37275" h="43039" extrusionOk="0">
                  <a:moveTo>
                    <a:pt x="18653" y="476"/>
                  </a:moveTo>
                  <a:lnTo>
                    <a:pt x="36863" y="10990"/>
                  </a:lnTo>
                  <a:lnTo>
                    <a:pt x="36863" y="32018"/>
                  </a:lnTo>
                  <a:lnTo>
                    <a:pt x="18653" y="42532"/>
                  </a:lnTo>
                  <a:lnTo>
                    <a:pt x="444" y="32018"/>
                  </a:lnTo>
                  <a:lnTo>
                    <a:pt x="444" y="10990"/>
                  </a:lnTo>
                  <a:lnTo>
                    <a:pt x="18653" y="476"/>
                  </a:lnTo>
                  <a:close/>
                  <a:moveTo>
                    <a:pt x="18653" y="1"/>
                  </a:moveTo>
                  <a:lnTo>
                    <a:pt x="127" y="10673"/>
                  </a:lnTo>
                  <a:lnTo>
                    <a:pt x="0" y="10737"/>
                  </a:lnTo>
                  <a:lnTo>
                    <a:pt x="0" y="32271"/>
                  </a:lnTo>
                  <a:lnTo>
                    <a:pt x="18653" y="43039"/>
                  </a:lnTo>
                  <a:lnTo>
                    <a:pt x="37180" y="32335"/>
                  </a:lnTo>
                  <a:lnTo>
                    <a:pt x="37275" y="32271"/>
                  </a:lnTo>
                  <a:lnTo>
                    <a:pt x="37275" y="10737"/>
                  </a:lnTo>
                  <a:lnTo>
                    <a:pt x="18653"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24"/>
            <p:cNvSpPr/>
            <p:nvPr/>
          </p:nvSpPr>
          <p:spPr>
            <a:xfrm>
              <a:off x="2508775" y="2500800"/>
              <a:ext cx="816300" cy="942175"/>
            </a:xfrm>
            <a:custGeom>
              <a:avLst/>
              <a:gdLst/>
              <a:ahLst/>
              <a:cxnLst/>
              <a:rect l="l" t="t" r="r" b="b"/>
              <a:pathLst>
                <a:path w="32652" h="37687" extrusionOk="0">
                  <a:moveTo>
                    <a:pt x="1" y="9438"/>
                  </a:moveTo>
                  <a:lnTo>
                    <a:pt x="1" y="28281"/>
                  </a:lnTo>
                  <a:lnTo>
                    <a:pt x="16342" y="37687"/>
                  </a:lnTo>
                  <a:lnTo>
                    <a:pt x="32652" y="28281"/>
                  </a:lnTo>
                  <a:lnTo>
                    <a:pt x="32652" y="9438"/>
                  </a:lnTo>
                  <a:lnTo>
                    <a:pt x="16342"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24"/>
            <p:cNvSpPr/>
            <p:nvPr/>
          </p:nvSpPr>
          <p:spPr>
            <a:xfrm>
              <a:off x="2534125" y="2530100"/>
              <a:ext cx="765625" cy="883575"/>
            </a:xfrm>
            <a:custGeom>
              <a:avLst/>
              <a:gdLst/>
              <a:ahLst/>
              <a:cxnLst/>
              <a:rect l="l" t="t" r="r" b="b"/>
              <a:pathLst>
                <a:path w="30625" h="35343" extrusionOk="0">
                  <a:moveTo>
                    <a:pt x="15328" y="0"/>
                  </a:moveTo>
                  <a:lnTo>
                    <a:pt x="0" y="8836"/>
                  </a:lnTo>
                  <a:lnTo>
                    <a:pt x="0" y="26507"/>
                  </a:lnTo>
                  <a:lnTo>
                    <a:pt x="15328" y="35343"/>
                  </a:lnTo>
                  <a:lnTo>
                    <a:pt x="30624" y="26507"/>
                  </a:lnTo>
                  <a:lnTo>
                    <a:pt x="30624" y="8836"/>
                  </a:lnTo>
                  <a:lnTo>
                    <a:pt x="15328" y="0"/>
                  </a:lnTo>
                  <a:close/>
                </a:path>
              </a:pathLst>
            </a:custGeom>
            <a:solidFill>
              <a:srgbClr val="F0F1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24"/>
            <p:cNvSpPr/>
            <p:nvPr/>
          </p:nvSpPr>
          <p:spPr>
            <a:xfrm>
              <a:off x="2929975" y="1770825"/>
              <a:ext cx="815500" cy="941400"/>
            </a:xfrm>
            <a:custGeom>
              <a:avLst/>
              <a:gdLst/>
              <a:ahLst/>
              <a:cxnLst/>
              <a:rect l="l" t="t" r="r" b="b"/>
              <a:pathLst>
                <a:path w="32620" h="37656" extrusionOk="0">
                  <a:moveTo>
                    <a:pt x="1" y="9407"/>
                  </a:moveTo>
                  <a:lnTo>
                    <a:pt x="1" y="28250"/>
                  </a:lnTo>
                  <a:lnTo>
                    <a:pt x="16310" y="37655"/>
                  </a:lnTo>
                  <a:lnTo>
                    <a:pt x="32620" y="28250"/>
                  </a:lnTo>
                  <a:lnTo>
                    <a:pt x="32620" y="9407"/>
                  </a:lnTo>
                  <a:lnTo>
                    <a:pt x="1631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24"/>
            <p:cNvSpPr/>
            <p:nvPr/>
          </p:nvSpPr>
          <p:spPr>
            <a:xfrm>
              <a:off x="2955325" y="1800125"/>
              <a:ext cx="764825" cy="882800"/>
            </a:xfrm>
            <a:custGeom>
              <a:avLst/>
              <a:gdLst/>
              <a:ahLst/>
              <a:cxnLst/>
              <a:rect l="l" t="t" r="r" b="b"/>
              <a:pathLst>
                <a:path w="30593" h="35312" extrusionOk="0">
                  <a:moveTo>
                    <a:pt x="15296" y="1"/>
                  </a:moveTo>
                  <a:lnTo>
                    <a:pt x="0" y="8836"/>
                  </a:lnTo>
                  <a:lnTo>
                    <a:pt x="0" y="26508"/>
                  </a:lnTo>
                  <a:lnTo>
                    <a:pt x="15296" y="35312"/>
                  </a:lnTo>
                  <a:lnTo>
                    <a:pt x="30593" y="26508"/>
                  </a:lnTo>
                  <a:lnTo>
                    <a:pt x="30593" y="8836"/>
                  </a:lnTo>
                  <a:lnTo>
                    <a:pt x="15296" y="1"/>
                  </a:lnTo>
                  <a:close/>
                </a:path>
              </a:pathLst>
            </a:custGeom>
            <a:solidFill>
              <a:srgbClr val="F0F1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24"/>
            <p:cNvSpPr/>
            <p:nvPr/>
          </p:nvSpPr>
          <p:spPr>
            <a:xfrm>
              <a:off x="2929975" y="3229200"/>
              <a:ext cx="815500" cy="942175"/>
            </a:xfrm>
            <a:custGeom>
              <a:avLst/>
              <a:gdLst/>
              <a:ahLst/>
              <a:cxnLst/>
              <a:rect l="l" t="t" r="r" b="b"/>
              <a:pathLst>
                <a:path w="32620" h="37687" extrusionOk="0">
                  <a:moveTo>
                    <a:pt x="1" y="9437"/>
                  </a:moveTo>
                  <a:lnTo>
                    <a:pt x="1" y="28280"/>
                  </a:lnTo>
                  <a:lnTo>
                    <a:pt x="16310" y="37686"/>
                  </a:lnTo>
                  <a:lnTo>
                    <a:pt x="32620" y="28280"/>
                  </a:lnTo>
                  <a:lnTo>
                    <a:pt x="32620" y="9437"/>
                  </a:lnTo>
                  <a:lnTo>
                    <a:pt x="1631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24"/>
            <p:cNvSpPr/>
            <p:nvPr/>
          </p:nvSpPr>
          <p:spPr>
            <a:xfrm>
              <a:off x="2955325" y="3258475"/>
              <a:ext cx="764825" cy="883600"/>
            </a:xfrm>
            <a:custGeom>
              <a:avLst/>
              <a:gdLst/>
              <a:ahLst/>
              <a:cxnLst/>
              <a:rect l="l" t="t" r="r" b="b"/>
              <a:pathLst>
                <a:path w="30593" h="35344" extrusionOk="0">
                  <a:moveTo>
                    <a:pt x="15296" y="1"/>
                  </a:moveTo>
                  <a:lnTo>
                    <a:pt x="0" y="8836"/>
                  </a:lnTo>
                  <a:lnTo>
                    <a:pt x="0" y="26508"/>
                  </a:lnTo>
                  <a:lnTo>
                    <a:pt x="15296" y="35343"/>
                  </a:lnTo>
                  <a:lnTo>
                    <a:pt x="30593" y="26508"/>
                  </a:lnTo>
                  <a:lnTo>
                    <a:pt x="30593" y="8836"/>
                  </a:lnTo>
                  <a:lnTo>
                    <a:pt x="15296" y="1"/>
                  </a:lnTo>
                  <a:close/>
                </a:path>
              </a:pathLst>
            </a:custGeom>
            <a:solidFill>
              <a:srgbClr val="F0F1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02" name="Google Shape;2202;p24"/>
          <p:cNvSpPr txBox="1"/>
          <p:nvPr/>
        </p:nvSpPr>
        <p:spPr>
          <a:xfrm>
            <a:off x="717400" y="411475"/>
            <a:ext cx="7723500" cy="4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latin typeface="Fira Sans Medium"/>
                <a:ea typeface="Fira Sans Medium"/>
                <a:cs typeface="Fira Sans Medium"/>
                <a:sym typeface="Fira Sans Medium"/>
              </a:rPr>
              <a:t>Les différentes types de fichiers</a:t>
            </a:r>
            <a:endParaRPr sz="2800" dirty="0">
              <a:latin typeface="Fira Sans Medium"/>
              <a:ea typeface="Fira Sans Medium"/>
              <a:cs typeface="Fira Sans Medium"/>
              <a:sym typeface="Fira Sans Medium"/>
            </a:endParaRPr>
          </a:p>
        </p:txBody>
      </p:sp>
      <p:sp>
        <p:nvSpPr>
          <p:cNvPr id="2203" name="Google Shape;2203;p24"/>
          <p:cNvSpPr txBox="1"/>
          <p:nvPr/>
        </p:nvSpPr>
        <p:spPr>
          <a:xfrm>
            <a:off x="467375" y="1713426"/>
            <a:ext cx="1765200" cy="26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dirty="0">
                <a:latin typeface="Fira Sans" panose="020B0503050000020004" pitchFamily="34" charset="0"/>
                <a:ea typeface="Fira Sans Medium"/>
                <a:cs typeface="Fira Sans Medium"/>
                <a:sym typeface="Fira Sans Medium"/>
              </a:rPr>
              <a:t>Fichier</a:t>
            </a:r>
            <a:r>
              <a:rPr lang="fr-FR" dirty="0">
                <a:latin typeface="Fira Sans Medium"/>
                <a:ea typeface="Fira Sans Medium"/>
                <a:cs typeface="Fira Sans Medium"/>
                <a:sym typeface="Fira Sans Medium"/>
              </a:rPr>
              <a:t> JSON</a:t>
            </a:r>
          </a:p>
        </p:txBody>
      </p:sp>
      <p:sp>
        <p:nvSpPr>
          <p:cNvPr id="2205" name="Google Shape;2205;p24"/>
          <p:cNvSpPr txBox="1"/>
          <p:nvPr/>
        </p:nvSpPr>
        <p:spPr>
          <a:xfrm>
            <a:off x="467375" y="2746278"/>
            <a:ext cx="1765200" cy="26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dirty="0">
                <a:latin typeface="Fira Sans" panose="020B0503050000020004" pitchFamily="34" charset="0"/>
                <a:ea typeface="Fira Sans Medium"/>
                <a:cs typeface="Fira Sans Medium"/>
                <a:sym typeface="Fira Sans Medium"/>
              </a:rPr>
              <a:t>Fichier</a:t>
            </a:r>
            <a:r>
              <a:rPr lang="fr-FR" dirty="0">
                <a:latin typeface="Fira Sans Medium"/>
                <a:ea typeface="Fira Sans Medium"/>
                <a:cs typeface="Fira Sans Medium"/>
                <a:sym typeface="Fira Sans Medium"/>
              </a:rPr>
              <a:t> XML</a:t>
            </a:r>
          </a:p>
        </p:txBody>
      </p:sp>
      <p:sp>
        <p:nvSpPr>
          <p:cNvPr id="2207" name="Google Shape;2207;p24"/>
          <p:cNvSpPr txBox="1"/>
          <p:nvPr/>
        </p:nvSpPr>
        <p:spPr>
          <a:xfrm>
            <a:off x="467375" y="3598876"/>
            <a:ext cx="1765200" cy="26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dirty="0">
                <a:latin typeface="Fira Sans" panose="020B0503050000020004" pitchFamily="34" charset="0"/>
                <a:ea typeface="Fira Sans Medium"/>
                <a:cs typeface="Fira Sans Medium"/>
                <a:sym typeface="Fira Sans Medium"/>
              </a:rPr>
              <a:t>Fichier</a:t>
            </a:r>
            <a:r>
              <a:rPr lang="fr-FR" dirty="0">
                <a:latin typeface="Fira Sans Medium"/>
                <a:ea typeface="Fira Sans Medium"/>
                <a:cs typeface="Fira Sans Medium"/>
                <a:sym typeface="Fira Sans Medium"/>
              </a:rPr>
              <a:t> CSV</a:t>
            </a:r>
          </a:p>
        </p:txBody>
      </p:sp>
      <p:sp>
        <p:nvSpPr>
          <p:cNvPr id="2209" name="Google Shape;2209;p24"/>
          <p:cNvSpPr txBox="1"/>
          <p:nvPr/>
        </p:nvSpPr>
        <p:spPr>
          <a:xfrm>
            <a:off x="6911424" y="1713426"/>
            <a:ext cx="1765200" cy="260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fr-FR" dirty="0">
                <a:latin typeface="Fira Sans" panose="020B0503050000020004" pitchFamily="34" charset="0"/>
                <a:ea typeface="Fira Sans Medium"/>
                <a:cs typeface="Fira Sans Medium"/>
                <a:sym typeface="Fira Sans Medium"/>
              </a:rPr>
              <a:t>Fichier</a:t>
            </a:r>
            <a:r>
              <a:rPr lang="fr-FR" dirty="0">
                <a:latin typeface="Fira Sans Medium"/>
                <a:ea typeface="Fira Sans Medium"/>
                <a:cs typeface="Fira Sans Medium"/>
                <a:sym typeface="Fira Sans Medium"/>
              </a:rPr>
              <a:t> TSV</a:t>
            </a:r>
          </a:p>
        </p:txBody>
      </p:sp>
      <p:sp>
        <p:nvSpPr>
          <p:cNvPr id="2211" name="Google Shape;2211;p24"/>
          <p:cNvSpPr txBox="1"/>
          <p:nvPr/>
        </p:nvSpPr>
        <p:spPr>
          <a:xfrm>
            <a:off x="6998583" y="2746093"/>
            <a:ext cx="1765200" cy="260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fr-FR" dirty="0">
                <a:latin typeface="Fira Sans" panose="020B0503050000020004" pitchFamily="34" charset="0"/>
                <a:ea typeface="Fira Sans Medium"/>
                <a:cs typeface="Fira Sans Medium"/>
                <a:sym typeface="Fira Sans Medium"/>
              </a:rPr>
              <a:t>Fichier</a:t>
            </a:r>
            <a:r>
              <a:rPr lang="fr-FR" dirty="0">
                <a:latin typeface="Fira Sans Medium"/>
                <a:ea typeface="Fira Sans Medium"/>
                <a:cs typeface="Fira Sans Medium"/>
                <a:sym typeface="Fira Sans Medium"/>
              </a:rPr>
              <a:t> TEXT</a:t>
            </a:r>
          </a:p>
        </p:txBody>
      </p:sp>
      <p:sp>
        <p:nvSpPr>
          <p:cNvPr id="84" name="Google Shape;2738;p31">
            <a:extLst>
              <a:ext uri="{FF2B5EF4-FFF2-40B4-BE49-F238E27FC236}">
                <a16:creationId xmlns:a16="http://schemas.microsoft.com/office/drawing/2014/main" id="{FFDCDE42-D093-E87E-8C8B-28552C92EC65}"/>
              </a:ext>
            </a:extLst>
          </p:cNvPr>
          <p:cNvSpPr/>
          <p:nvPr/>
        </p:nvSpPr>
        <p:spPr>
          <a:xfrm>
            <a:off x="3960553" y="1710205"/>
            <a:ext cx="114157" cy="8131"/>
          </a:xfrm>
          <a:custGeom>
            <a:avLst/>
            <a:gdLst/>
            <a:ahLst/>
            <a:cxnLst/>
            <a:rect l="l" t="t" r="r" b="b"/>
            <a:pathLst>
              <a:path w="3580" h="255" extrusionOk="0">
                <a:moveTo>
                  <a:pt x="159" y="1"/>
                </a:moveTo>
                <a:cubicBezTo>
                  <a:pt x="1" y="32"/>
                  <a:pt x="1" y="254"/>
                  <a:pt x="159" y="254"/>
                </a:cubicBezTo>
                <a:lnTo>
                  <a:pt x="3421" y="254"/>
                </a:lnTo>
                <a:cubicBezTo>
                  <a:pt x="3548" y="254"/>
                  <a:pt x="3579" y="127"/>
                  <a:pt x="3516" y="64"/>
                </a:cubicBezTo>
                <a:cubicBezTo>
                  <a:pt x="3453" y="1"/>
                  <a:pt x="3294" y="1"/>
                  <a:pt x="3231"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739;p31">
            <a:extLst>
              <a:ext uri="{FF2B5EF4-FFF2-40B4-BE49-F238E27FC236}">
                <a16:creationId xmlns:a16="http://schemas.microsoft.com/office/drawing/2014/main" id="{CF164216-77C5-6D17-90FD-FEFDCCFE25BF}"/>
              </a:ext>
            </a:extLst>
          </p:cNvPr>
          <p:cNvSpPr/>
          <p:nvPr/>
        </p:nvSpPr>
        <p:spPr>
          <a:xfrm>
            <a:off x="3960553" y="1732175"/>
            <a:ext cx="114157" cy="7366"/>
          </a:xfrm>
          <a:custGeom>
            <a:avLst/>
            <a:gdLst/>
            <a:ahLst/>
            <a:cxnLst/>
            <a:rect l="l" t="t" r="r" b="b"/>
            <a:pathLst>
              <a:path w="3580" h="231" extrusionOk="0">
                <a:moveTo>
                  <a:pt x="3354" y="1"/>
                </a:moveTo>
                <a:cubicBezTo>
                  <a:pt x="3286" y="1"/>
                  <a:pt x="3215" y="8"/>
                  <a:pt x="3168" y="8"/>
                </a:cubicBezTo>
                <a:lnTo>
                  <a:pt x="159" y="8"/>
                </a:lnTo>
                <a:cubicBezTo>
                  <a:pt x="1" y="8"/>
                  <a:pt x="1" y="230"/>
                  <a:pt x="159" y="230"/>
                </a:cubicBezTo>
                <a:lnTo>
                  <a:pt x="3421" y="230"/>
                </a:lnTo>
                <a:cubicBezTo>
                  <a:pt x="3516" y="230"/>
                  <a:pt x="3579" y="103"/>
                  <a:pt x="3516" y="40"/>
                </a:cubicBezTo>
                <a:cubicBezTo>
                  <a:pt x="3484" y="8"/>
                  <a:pt x="3421" y="1"/>
                  <a:pt x="3354"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740;p31">
            <a:extLst>
              <a:ext uri="{FF2B5EF4-FFF2-40B4-BE49-F238E27FC236}">
                <a16:creationId xmlns:a16="http://schemas.microsoft.com/office/drawing/2014/main" id="{68E184B4-804E-7199-7472-9BCE6847B784}"/>
              </a:ext>
            </a:extLst>
          </p:cNvPr>
          <p:cNvSpPr/>
          <p:nvPr/>
        </p:nvSpPr>
        <p:spPr>
          <a:xfrm>
            <a:off x="3960553" y="1753635"/>
            <a:ext cx="115178" cy="8099"/>
          </a:xfrm>
          <a:custGeom>
            <a:avLst/>
            <a:gdLst/>
            <a:ahLst/>
            <a:cxnLst/>
            <a:rect l="l" t="t" r="r" b="b"/>
            <a:pathLst>
              <a:path w="3612" h="254" extrusionOk="0">
                <a:moveTo>
                  <a:pt x="159" y="1"/>
                </a:moveTo>
                <a:cubicBezTo>
                  <a:pt x="1" y="1"/>
                  <a:pt x="1" y="254"/>
                  <a:pt x="159" y="254"/>
                </a:cubicBezTo>
                <a:lnTo>
                  <a:pt x="3421" y="254"/>
                </a:lnTo>
                <a:cubicBezTo>
                  <a:pt x="3548" y="254"/>
                  <a:pt x="3611" y="64"/>
                  <a:pt x="3484" y="32"/>
                </a:cubicBezTo>
                <a:cubicBezTo>
                  <a:pt x="3421" y="1"/>
                  <a:pt x="3389" y="1"/>
                  <a:pt x="3358"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741;p31">
            <a:extLst>
              <a:ext uri="{FF2B5EF4-FFF2-40B4-BE49-F238E27FC236}">
                <a16:creationId xmlns:a16="http://schemas.microsoft.com/office/drawing/2014/main" id="{A87FFEC5-CE14-CD16-0692-CB45062E6B0D}"/>
              </a:ext>
            </a:extLst>
          </p:cNvPr>
          <p:cNvSpPr/>
          <p:nvPr/>
        </p:nvSpPr>
        <p:spPr>
          <a:xfrm>
            <a:off x="3912084" y="1804113"/>
            <a:ext cx="162626" cy="7111"/>
          </a:xfrm>
          <a:custGeom>
            <a:avLst/>
            <a:gdLst/>
            <a:ahLst/>
            <a:cxnLst/>
            <a:rect l="l" t="t" r="r" b="b"/>
            <a:pathLst>
              <a:path w="5100" h="223" extrusionOk="0">
                <a:moveTo>
                  <a:pt x="159" y="1"/>
                </a:moveTo>
                <a:cubicBezTo>
                  <a:pt x="1" y="1"/>
                  <a:pt x="1" y="223"/>
                  <a:pt x="159" y="223"/>
                </a:cubicBezTo>
                <a:lnTo>
                  <a:pt x="4941" y="223"/>
                </a:lnTo>
                <a:cubicBezTo>
                  <a:pt x="5099" y="223"/>
                  <a:pt x="5099" y="1"/>
                  <a:pt x="4941"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742;p31">
            <a:extLst>
              <a:ext uri="{FF2B5EF4-FFF2-40B4-BE49-F238E27FC236}">
                <a16:creationId xmlns:a16="http://schemas.microsoft.com/office/drawing/2014/main" id="{F55EB18B-54CD-2E85-91C4-5A0BBA19082D}"/>
              </a:ext>
            </a:extLst>
          </p:cNvPr>
          <p:cNvSpPr/>
          <p:nvPr/>
        </p:nvSpPr>
        <p:spPr>
          <a:xfrm>
            <a:off x="3912084" y="1825350"/>
            <a:ext cx="162626" cy="8099"/>
          </a:xfrm>
          <a:custGeom>
            <a:avLst/>
            <a:gdLst/>
            <a:ahLst/>
            <a:cxnLst/>
            <a:rect l="l" t="t" r="r" b="b"/>
            <a:pathLst>
              <a:path w="5100" h="254" extrusionOk="0">
                <a:moveTo>
                  <a:pt x="159" y="0"/>
                </a:moveTo>
                <a:cubicBezTo>
                  <a:pt x="1" y="0"/>
                  <a:pt x="1" y="253"/>
                  <a:pt x="159" y="253"/>
                </a:cubicBezTo>
                <a:lnTo>
                  <a:pt x="4941" y="253"/>
                </a:lnTo>
                <a:cubicBezTo>
                  <a:pt x="5099" y="253"/>
                  <a:pt x="5099" y="0"/>
                  <a:pt x="4941"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743;p31">
            <a:extLst>
              <a:ext uri="{FF2B5EF4-FFF2-40B4-BE49-F238E27FC236}">
                <a16:creationId xmlns:a16="http://schemas.microsoft.com/office/drawing/2014/main" id="{83C2BDA4-C3DE-7A4B-3473-3906E7427990}"/>
              </a:ext>
            </a:extLst>
          </p:cNvPr>
          <p:cNvSpPr/>
          <p:nvPr/>
        </p:nvSpPr>
        <p:spPr>
          <a:xfrm>
            <a:off x="3750510" y="1571271"/>
            <a:ext cx="378728" cy="429812"/>
          </a:xfrm>
          <a:custGeom>
            <a:avLst/>
            <a:gdLst/>
            <a:ahLst/>
            <a:cxnLst/>
            <a:rect l="l" t="t" r="r" b="b"/>
            <a:pathLst>
              <a:path w="11877" h="13479" extrusionOk="0">
                <a:moveTo>
                  <a:pt x="1837" y="241"/>
                </a:moveTo>
                <a:cubicBezTo>
                  <a:pt x="1996" y="1064"/>
                  <a:pt x="2407" y="3028"/>
                  <a:pt x="2439" y="3186"/>
                </a:cubicBezTo>
                <a:cubicBezTo>
                  <a:pt x="1932" y="3313"/>
                  <a:pt x="1426" y="3408"/>
                  <a:pt x="887" y="3503"/>
                </a:cubicBezTo>
                <a:cubicBezTo>
                  <a:pt x="697" y="2616"/>
                  <a:pt x="286" y="653"/>
                  <a:pt x="286" y="557"/>
                </a:cubicBezTo>
                <a:lnTo>
                  <a:pt x="1837" y="241"/>
                </a:lnTo>
                <a:close/>
                <a:moveTo>
                  <a:pt x="3837" y="418"/>
                </a:moveTo>
                <a:cubicBezTo>
                  <a:pt x="3994" y="418"/>
                  <a:pt x="4151" y="440"/>
                  <a:pt x="4308" y="462"/>
                </a:cubicBezTo>
                <a:cubicBezTo>
                  <a:pt x="5036" y="589"/>
                  <a:pt x="5796" y="779"/>
                  <a:pt x="6524" y="969"/>
                </a:cubicBezTo>
                <a:cubicBezTo>
                  <a:pt x="6746" y="1033"/>
                  <a:pt x="6936" y="1096"/>
                  <a:pt x="7158" y="1159"/>
                </a:cubicBezTo>
                <a:cubicBezTo>
                  <a:pt x="7411" y="1223"/>
                  <a:pt x="7728" y="1286"/>
                  <a:pt x="7981" y="1444"/>
                </a:cubicBezTo>
                <a:cubicBezTo>
                  <a:pt x="8171" y="1571"/>
                  <a:pt x="8361" y="1761"/>
                  <a:pt x="8551" y="1888"/>
                </a:cubicBezTo>
                <a:cubicBezTo>
                  <a:pt x="8836" y="2109"/>
                  <a:pt x="9121" y="2331"/>
                  <a:pt x="9406" y="2553"/>
                </a:cubicBezTo>
                <a:lnTo>
                  <a:pt x="8076" y="2553"/>
                </a:lnTo>
                <a:cubicBezTo>
                  <a:pt x="8013" y="2553"/>
                  <a:pt x="7981" y="2521"/>
                  <a:pt x="7950" y="2489"/>
                </a:cubicBezTo>
                <a:cubicBezTo>
                  <a:pt x="7855" y="2394"/>
                  <a:pt x="7760" y="2299"/>
                  <a:pt x="7665" y="2236"/>
                </a:cubicBezTo>
                <a:cubicBezTo>
                  <a:pt x="7538" y="2141"/>
                  <a:pt x="7443" y="2046"/>
                  <a:pt x="7316" y="1951"/>
                </a:cubicBezTo>
                <a:cubicBezTo>
                  <a:pt x="7094" y="1761"/>
                  <a:pt x="6841" y="1508"/>
                  <a:pt x="6619" y="1286"/>
                </a:cubicBezTo>
                <a:cubicBezTo>
                  <a:pt x="6619" y="1254"/>
                  <a:pt x="6588" y="1254"/>
                  <a:pt x="6588" y="1223"/>
                </a:cubicBezTo>
                <a:cubicBezTo>
                  <a:pt x="6556" y="1201"/>
                  <a:pt x="6521" y="1191"/>
                  <a:pt x="6488" y="1191"/>
                </a:cubicBezTo>
                <a:cubicBezTo>
                  <a:pt x="6422" y="1191"/>
                  <a:pt x="6366" y="1233"/>
                  <a:pt x="6366" y="1318"/>
                </a:cubicBezTo>
                <a:cubicBezTo>
                  <a:pt x="6366" y="1381"/>
                  <a:pt x="6493" y="1476"/>
                  <a:pt x="6556" y="1539"/>
                </a:cubicBezTo>
                <a:cubicBezTo>
                  <a:pt x="6809" y="1793"/>
                  <a:pt x="7031" y="2046"/>
                  <a:pt x="7316" y="2268"/>
                </a:cubicBezTo>
                <a:cubicBezTo>
                  <a:pt x="7475" y="2394"/>
                  <a:pt x="7665" y="2521"/>
                  <a:pt x="7823" y="2679"/>
                </a:cubicBezTo>
                <a:cubicBezTo>
                  <a:pt x="8013" y="2838"/>
                  <a:pt x="8203" y="3059"/>
                  <a:pt x="8393" y="3249"/>
                </a:cubicBezTo>
                <a:cubicBezTo>
                  <a:pt x="8456" y="3344"/>
                  <a:pt x="8520" y="3408"/>
                  <a:pt x="8583" y="3503"/>
                </a:cubicBezTo>
                <a:cubicBezTo>
                  <a:pt x="8615" y="3566"/>
                  <a:pt x="8615" y="3629"/>
                  <a:pt x="8551" y="3661"/>
                </a:cubicBezTo>
                <a:cubicBezTo>
                  <a:pt x="8472" y="3709"/>
                  <a:pt x="8385" y="3724"/>
                  <a:pt x="8298" y="3724"/>
                </a:cubicBezTo>
                <a:cubicBezTo>
                  <a:pt x="8211" y="3724"/>
                  <a:pt x="8124" y="3709"/>
                  <a:pt x="8045" y="3693"/>
                </a:cubicBezTo>
                <a:cubicBezTo>
                  <a:pt x="7823" y="3661"/>
                  <a:pt x="7601" y="3534"/>
                  <a:pt x="7411" y="3376"/>
                </a:cubicBezTo>
                <a:cubicBezTo>
                  <a:pt x="7316" y="3281"/>
                  <a:pt x="7253" y="3186"/>
                  <a:pt x="7158" y="3091"/>
                </a:cubicBezTo>
                <a:cubicBezTo>
                  <a:pt x="7063" y="2996"/>
                  <a:pt x="6936" y="2996"/>
                  <a:pt x="6809" y="2933"/>
                </a:cubicBezTo>
                <a:cubicBezTo>
                  <a:pt x="6271" y="2743"/>
                  <a:pt x="5701" y="2553"/>
                  <a:pt x="5163" y="2268"/>
                </a:cubicBezTo>
                <a:cubicBezTo>
                  <a:pt x="5004" y="2173"/>
                  <a:pt x="4814" y="2078"/>
                  <a:pt x="4656" y="1951"/>
                </a:cubicBezTo>
                <a:cubicBezTo>
                  <a:pt x="4624" y="1919"/>
                  <a:pt x="4561" y="1888"/>
                  <a:pt x="4561" y="1824"/>
                </a:cubicBezTo>
                <a:cubicBezTo>
                  <a:pt x="4534" y="1770"/>
                  <a:pt x="4506" y="1691"/>
                  <a:pt x="4418" y="1691"/>
                </a:cubicBezTo>
                <a:cubicBezTo>
                  <a:pt x="4404" y="1691"/>
                  <a:pt x="4388" y="1693"/>
                  <a:pt x="4371" y="1698"/>
                </a:cubicBezTo>
                <a:cubicBezTo>
                  <a:pt x="4181" y="1761"/>
                  <a:pt x="4403" y="2046"/>
                  <a:pt x="4498" y="2109"/>
                </a:cubicBezTo>
                <a:cubicBezTo>
                  <a:pt x="4688" y="2299"/>
                  <a:pt x="4941" y="2426"/>
                  <a:pt x="5163" y="2521"/>
                </a:cubicBezTo>
                <a:cubicBezTo>
                  <a:pt x="5163" y="2553"/>
                  <a:pt x="5194" y="2553"/>
                  <a:pt x="5194" y="2553"/>
                </a:cubicBezTo>
                <a:lnTo>
                  <a:pt x="4909" y="2553"/>
                </a:lnTo>
                <a:cubicBezTo>
                  <a:pt x="4846" y="2553"/>
                  <a:pt x="4783" y="2489"/>
                  <a:pt x="4751" y="2458"/>
                </a:cubicBezTo>
                <a:cubicBezTo>
                  <a:pt x="4624" y="2394"/>
                  <a:pt x="4466" y="2268"/>
                  <a:pt x="4371" y="2173"/>
                </a:cubicBezTo>
                <a:cubicBezTo>
                  <a:pt x="4339" y="2141"/>
                  <a:pt x="4308" y="2133"/>
                  <a:pt x="4276" y="2133"/>
                </a:cubicBezTo>
                <a:cubicBezTo>
                  <a:pt x="4244" y="2133"/>
                  <a:pt x="4213" y="2141"/>
                  <a:pt x="4181" y="2141"/>
                </a:cubicBezTo>
                <a:cubicBezTo>
                  <a:pt x="3611" y="2236"/>
                  <a:pt x="3073" y="2363"/>
                  <a:pt x="2534" y="2521"/>
                </a:cubicBezTo>
                <a:lnTo>
                  <a:pt x="2154" y="621"/>
                </a:lnTo>
                <a:cubicBezTo>
                  <a:pt x="2629" y="557"/>
                  <a:pt x="3136" y="494"/>
                  <a:pt x="3643" y="431"/>
                </a:cubicBezTo>
                <a:cubicBezTo>
                  <a:pt x="3707" y="422"/>
                  <a:pt x="3772" y="418"/>
                  <a:pt x="3837" y="418"/>
                </a:cubicBezTo>
                <a:close/>
                <a:moveTo>
                  <a:pt x="4276" y="6860"/>
                </a:moveTo>
                <a:lnTo>
                  <a:pt x="4276" y="7493"/>
                </a:lnTo>
                <a:lnTo>
                  <a:pt x="3738" y="7493"/>
                </a:lnTo>
                <a:lnTo>
                  <a:pt x="4276" y="6860"/>
                </a:lnTo>
                <a:close/>
                <a:moveTo>
                  <a:pt x="10990" y="6828"/>
                </a:moveTo>
                <a:lnTo>
                  <a:pt x="11528" y="7493"/>
                </a:lnTo>
                <a:lnTo>
                  <a:pt x="10990" y="7493"/>
                </a:lnTo>
                <a:lnTo>
                  <a:pt x="10990" y="6828"/>
                </a:lnTo>
                <a:close/>
                <a:moveTo>
                  <a:pt x="4276" y="7715"/>
                </a:moveTo>
                <a:lnTo>
                  <a:pt x="4276" y="7968"/>
                </a:lnTo>
                <a:lnTo>
                  <a:pt x="3928" y="7715"/>
                </a:lnTo>
                <a:close/>
                <a:moveTo>
                  <a:pt x="11338" y="7715"/>
                </a:moveTo>
                <a:lnTo>
                  <a:pt x="10990" y="7968"/>
                </a:lnTo>
                <a:lnTo>
                  <a:pt x="10990" y="7715"/>
                </a:lnTo>
                <a:close/>
                <a:moveTo>
                  <a:pt x="5443" y="2792"/>
                </a:moveTo>
                <a:cubicBezTo>
                  <a:pt x="5606" y="2792"/>
                  <a:pt x="5733" y="2795"/>
                  <a:pt x="5764" y="2806"/>
                </a:cubicBezTo>
                <a:cubicBezTo>
                  <a:pt x="6018" y="2933"/>
                  <a:pt x="6303" y="3028"/>
                  <a:pt x="6556" y="3123"/>
                </a:cubicBezTo>
                <a:cubicBezTo>
                  <a:pt x="6683" y="3154"/>
                  <a:pt x="6809" y="3186"/>
                  <a:pt x="6936" y="3249"/>
                </a:cubicBezTo>
                <a:cubicBezTo>
                  <a:pt x="7031" y="3281"/>
                  <a:pt x="7126" y="3408"/>
                  <a:pt x="7189" y="3503"/>
                </a:cubicBezTo>
                <a:cubicBezTo>
                  <a:pt x="7464" y="3753"/>
                  <a:pt x="7838" y="3963"/>
                  <a:pt x="8216" y="3963"/>
                </a:cubicBezTo>
                <a:cubicBezTo>
                  <a:pt x="8318" y="3963"/>
                  <a:pt x="8419" y="3948"/>
                  <a:pt x="8520" y="3914"/>
                </a:cubicBezTo>
                <a:cubicBezTo>
                  <a:pt x="8773" y="3851"/>
                  <a:pt x="8931" y="3661"/>
                  <a:pt x="8805" y="3439"/>
                </a:cubicBezTo>
                <a:cubicBezTo>
                  <a:pt x="8678" y="3186"/>
                  <a:pt x="8456" y="2996"/>
                  <a:pt x="8298" y="2806"/>
                </a:cubicBezTo>
                <a:lnTo>
                  <a:pt x="10736" y="2806"/>
                </a:lnTo>
                <a:lnTo>
                  <a:pt x="10736" y="8126"/>
                </a:lnTo>
                <a:cubicBezTo>
                  <a:pt x="10736" y="8158"/>
                  <a:pt x="10578" y="8253"/>
                  <a:pt x="10546" y="8253"/>
                </a:cubicBezTo>
                <a:cubicBezTo>
                  <a:pt x="10420" y="8348"/>
                  <a:pt x="10008" y="8665"/>
                  <a:pt x="10008" y="8665"/>
                </a:cubicBezTo>
                <a:lnTo>
                  <a:pt x="5321" y="8665"/>
                </a:lnTo>
                <a:cubicBezTo>
                  <a:pt x="5194" y="8665"/>
                  <a:pt x="4498" y="8158"/>
                  <a:pt x="4498" y="8126"/>
                </a:cubicBezTo>
                <a:cubicBezTo>
                  <a:pt x="4498" y="7936"/>
                  <a:pt x="4498" y="2806"/>
                  <a:pt x="4498" y="2806"/>
                </a:cubicBezTo>
                <a:cubicBezTo>
                  <a:pt x="4645" y="2806"/>
                  <a:pt x="5117" y="2792"/>
                  <a:pt x="5443" y="2792"/>
                </a:cubicBezTo>
                <a:close/>
                <a:moveTo>
                  <a:pt x="9660" y="8886"/>
                </a:moveTo>
                <a:lnTo>
                  <a:pt x="9026" y="9330"/>
                </a:lnTo>
                <a:lnTo>
                  <a:pt x="6208" y="9330"/>
                </a:lnTo>
                <a:cubicBezTo>
                  <a:pt x="6176" y="9330"/>
                  <a:pt x="5733" y="9013"/>
                  <a:pt x="5574" y="8886"/>
                </a:cubicBezTo>
                <a:close/>
                <a:moveTo>
                  <a:pt x="8678" y="9551"/>
                </a:moveTo>
                <a:cubicBezTo>
                  <a:pt x="8583" y="9646"/>
                  <a:pt x="8076" y="9995"/>
                  <a:pt x="8045" y="9995"/>
                </a:cubicBezTo>
                <a:lnTo>
                  <a:pt x="7189" y="9995"/>
                </a:lnTo>
                <a:lnTo>
                  <a:pt x="6556" y="9551"/>
                </a:lnTo>
                <a:close/>
                <a:moveTo>
                  <a:pt x="7728" y="10248"/>
                </a:moveTo>
                <a:lnTo>
                  <a:pt x="7633" y="10312"/>
                </a:lnTo>
                <a:lnTo>
                  <a:pt x="7506" y="10248"/>
                </a:lnTo>
                <a:close/>
                <a:moveTo>
                  <a:pt x="3579" y="7778"/>
                </a:moveTo>
                <a:cubicBezTo>
                  <a:pt x="4308" y="8285"/>
                  <a:pt x="6841" y="10058"/>
                  <a:pt x="7411" y="10470"/>
                </a:cubicBezTo>
                <a:cubicBezTo>
                  <a:pt x="6714" y="10945"/>
                  <a:pt x="4181" y="12718"/>
                  <a:pt x="3579" y="13130"/>
                </a:cubicBezTo>
                <a:lnTo>
                  <a:pt x="3579" y="7778"/>
                </a:lnTo>
                <a:close/>
                <a:moveTo>
                  <a:pt x="11655" y="7778"/>
                </a:moveTo>
                <a:lnTo>
                  <a:pt x="11655" y="13130"/>
                </a:lnTo>
                <a:cubicBezTo>
                  <a:pt x="11021" y="12687"/>
                  <a:pt x="8456" y="10913"/>
                  <a:pt x="7823" y="10470"/>
                </a:cubicBezTo>
                <a:cubicBezTo>
                  <a:pt x="8456" y="10026"/>
                  <a:pt x="11021" y="8221"/>
                  <a:pt x="11655" y="7778"/>
                </a:cubicBezTo>
                <a:close/>
                <a:moveTo>
                  <a:pt x="7633" y="10597"/>
                </a:moveTo>
                <a:cubicBezTo>
                  <a:pt x="8298" y="11072"/>
                  <a:pt x="10831" y="12845"/>
                  <a:pt x="11401" y="13225"/>
                </a:cubicBezTo>
                <a:lnTo>
                  <a:pt x="3833" y="13225"/>
                </a:lnTo>
                <a:cubicBezTo>
                  <a:pt x="4529" y="12750"/>
                  <a:pt x="7031" y="11008"/>
                  <a:pt x="7633" y="10597"/>
                </a:cubicBezTo>
                <a:close/>
                <a:moveTo>
                  <a:pt x="1907" y="0"/>
                </a:moveTo>
                <a:cubicBezTo>
                  <a:pt x="1875" y="0"/>
                  <a:pt x="1841" y="8"/>
                  <a:pt x="1806" y="19"/>
                </a:cubicBezTo>
                <a:cubicBezTo>
                  <a:pt x="1584" y="51"/>
                  <a:pt x="571" y="272"/>
                  <a:pt x="286" y="336"/>
                </a:cubicBezTo>
                <a:cubicBezTo>
                  <a:pt x="159" y="367"/>
                  <a:pt x="1" y="367"/>
                  <a:pt x="32" y="526"/>
                </a:cubicBezTo>
                <a:cubicBezTo>
                  <a:pt x="222" y="1508"/>
                  <a:pt x="444" y="2489"/>
                  <a:pt x="634" y="3439"/>
                </a:cubicBezTo>
                <a:cubicBezTo>
                  <a:pt x="664" y="3529"/>
                  <a:pt x="666" y="3759"/>
                  <a:pt x="798" y="3759"/>
                </a:cubicBezTo>
                <a:cubicBezTo>
                  <a:pt x="806" y="3759"/>
                  <a:pt x="815" y="3758"/>
                  <a:pt x="824" y="3756"/>
                </a:cubicBezTo>
                <a:cubicBezTo>
                  <a:pt x="982" y="3756"/>
                  <a:pt x="2407" y="3439"/>
                  <a:pt x="2502" y="3408"/>
                </a:cubicBezTo>
                <a:cubicBezTo>
                  <a:pt x="2566" y="3408"/>
                  <a:pt x="2692" y="3376"/>
                  <a:pt x="2692" y="3281"/>
                </a:cubicBezTo>
                <a:cubicBezTo>
                  <a:pt x="2692" y="3186"/>
                  <a:pt x="2597" y="2838"/>
                  <a:pt x="2566" y="2743"/>
                </a:cubicBezTo>
                <a:cubicBezTo>
                  <a:pt x="2946" y="2648"/>
                  <a:pt x="3326" y="2553"/>
                  <a:pt x="3706" y="2489"/>
                </a:cubicBezTo>
                <a:cubicBezTo>
                  <a:pt x="3833" y="2458"/>
                  <a:pt x="3959" y="2426"/>
                  <a:pt x="4086" y="2394"/>
                </a:cubicBezTo>
                <a:lnTo>
                  <a:pt x="4213" y="2363"/>
                </a:lnTo>
                <a:cubicBezTo>
                  <a:pt x="4244" y="2363"/>
                  <a:pt x="4276" y="2426"/>
                  <a:pt x="4308" y="2458"/>
                </a:cubicBezTo>
                <a:cubicBezTo>
                  <a:pt x="4339" y="2489"/>
                  <a:pt x="4403" y="2521"/>
                  <a:pt x="4434" y="2553"/>
                </a:cubicBezTo>
                <a:cubicBezTo>
                  <a:pt x="4339" y="2553"/>
                  <a:pt x="4244" y="2584"/>
                  <a:pt x="4244" y="2679"/>
                </a:cubicBezTo>
                <a:lnTo>
                  <a:pt x="4244" y="2806"/>
                </a:lnTo>
                <a:lnTo>
                  <a:pt x="4244" y="6448"/>
                </a:lnTo>
                <a:cubicBezTo>
                  <a:pt x="4244" y="6480"/>
                  <a:pt x="4244" y="6480"/>
                  <a:pt x="4244" y="6511"/>
                </a:cubicBezTo>
                <a:cubicBezTo>
                  <a:pt x="4181" y="6575"/>
                  <a:pt x="3453" y="7398"/>
                  <a:pt x="3453" y="7430"/>
                </a:cubicBezTo>
                <a:cubicBezTo>
                  <a:pt x="3437" y="7445"/>
                  <a:pt x="3437" y="7445"/>
                  <a:pt x="3437" y="7445"/>
                </a:cubicBezTo>
                <a:cubicBezTo>
                  <a:pt x="3437" y="7445"/>
                  <a:pt x="3437" y="7445"/>
                  <a:pt x="3421" y="7461"/>
                </a:cubicBezTo>
                <a:cubicBezTo>
                  <a:pt x="3358" y="7461"/>
                  <a:pt x="3326" y="7525"/>
                  <a:pt x="3326" y="7556"/>
                </a:cubicBezTo>
                <a:lnTo>
                  <a:pt x="3326" y="13257"/>
                </a:lnTo>
                <a:cubicBezTo>
                  <a:pt x="3326" y="13352"/>
                  <a:pt x="3326" y="13478"/>
                  <a:pt x="3453" y="13478"/>
                </a:cubicBezTo>
                <a:lnTo>
                  <a:pt x="11750" y="13478"/>
                </a:lnTo>
                <a:cubicBezTo>
                  <a:pt x="11877" y="13478"/>
                  <a:pt x="11877" y="13352"/>
                  <a:pt x="11877" y="13257"/>
                </a:cubicBezTo>
                <a:lnTo>
                  <a:pt x="11877" y="7620"/>
                </a:lnTo>
                <a:cubicBezTo>
                  <a:pt x="11877" y="7556"/>
                  <a:pt x="11877" y="7493"/>
                  <a:pt x="11813" y="7461"/>
                </a:cubicBezTo>
                <a:cubicBezTo>
                  <a:pt x="11782" y="7430"/>
                  <a:pt x="11782" y="7430"/>
                  <a:pt x="11750" y="7430"/>
                </a:cubicBezTo>
                <a:cubicBezTo>
                  <a:pt x="11718" y="7366"/>
                  <a:pt x="11116" y="6638"/>
                  <a:pt x="10958" y="6480"/>
                </a:cubicBezTo>
                <a:cubicBezTo>
                  <a:pt x="10958" y="6480"/>
                  <a:pt x="10958" y="3629"/>
                  <a:pt x="10958" y="2679"/>
                </a:cubicBezTo>
                <a:cubicBezTo>
                  <a:pt x="10958" y="2584"/>
                  <a:pt x="10863" y="2553"/>
                  <a:pt x="10800" y="2553"/>
                </a:cubicBezTo>
                <a:cubicBezTo>
                  <a:pt x="10736" y="2553"/>
                  <a:pt x="10491" y="2561"/>
                  <a:pt x="10253" y="2561"/>
                </a:cubicBezTo>
                <a:cubicBezTo>
                  <a:pt x="10016" y="2561"/>
                  <a:pt x="9786" y="2553"/>
                  <a:pt x="9755" y="2521"/>
                </a:cubicBezTo>
                <a:cubicBezTo>
                  <a:pt x="9470" y="2299"/>
                  <a:pt x="9185" y="2109"/>
                  <a:pt x="8900" y="1888"/>
                </a:cubicBezTo>
                <a:cubicBezTo>
                  <a:pt x="8773" y="1761"/>
                  <a:pt x="8615" y="1666"/>
                  <a:pt x="8488" y="1571"/>
                </a:cubicBezTo>
                <a:cubicBezTo>
                  <a:pt x="8393" y="1476"/>
                  <a:pt x="8266" y="1381"/>
                  <a:pt x="8171" y="1286"/>
                </a:cubicBezTo>
                <a:cubicBezTo>
                  <a:pt x="7855" y="1096"/>
                  <a:pt x="7506" y="1001"/>
                  <a:pt x="7158" y="906"/>
                </a:cubicBezTo>
                <a:cubicBezTo>
                  <a:pt x="6873" y="811"/>
                  <a:pt x="6588" y="748"/>
                  <a:pt x="6303" y="653"/>
                </a:cubicBezTo>
                <a:cubicBezTo>
                  <a:pt x="5606" y="494"/>
                  <a:pt x="4878" y="304"/>
                  <a:pt x="4149" y="209"/>
                </a:cubicBezTo>
                <a:cubicBezTo>
                  <a:pt x="4038" y="193"/>
                  <a:pt x="3935" y="185"/>
                  <a:pt x="3833" y="185"/>
                </a:cubicBezTo>
                <a:cubicBezTo>
                  <a:pt x="3730" y="185"/>
                  <a:pt x="3627" y="193"/>
                  <a:pt x="3516" y="209"/>
                </a:cubicBezTo>
                <a:cubicBezTo>
                  <a:pt x="3041" y="272"/>
                  <a:pt x="2566" y="336"/>
                  <a:pt x="2091" y="399"/>
                </a:cubicBezTo>
                <a:cubicBezTo>
                  <a:pt x="2059" y="304"/>
                  <a:pt x="2027" y="177"/>
                  <a:pt x="2027" y="82"/>
                </a:cubicBezTo>
                <a:cubicBezTo>
                  <a:pt x="2007" y="22"/>
                  <a:pt x="1962" y="0"/>
                  <a:pt x="1907"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744;p31">
            <a:extLst>
              <a:ext uri="{FF2B5EF4-FFF2-40B4-BE49-F238E27FC236}">
                <a16:creationId xmlns:a16="http://schemas.microsoft.com/office/drawing/2014/main" id="{A182AE70-3DC7-3757-7E8C-09CCCD5A46CD}"/>
              </a:ext>
            </a:extLst>
          </p:cNvPr>
          <p:cNvSpPr/>
          <p:nvPr/>
        </p:nvSpPr>
        <p:spPr>
          <a:xfrm>
            <a:off x="3776785" y="1656506"/>
            <a:ext cx="25255" cy="22640"/>
          </a:xfrm>
          <a:custGeom>
            <a:avLst/>
            <a:gdLst/>
            <a:ahLst/>
            <a:cxnLst/>
            <a:rect l="l" t="t" r="r" b="b"/>
            <a:pathLst>
              <a:path w="792" h="710" extrusionOk="0">
                <a:moveTo>
                  <a:pt x="405" y="231"/>
                </a:moveTo>
                <a:cubicBezTo>
                  <a:pt x="450" y="231"/>
                  <a:pt x="494" y="259"/>
                  <a:pt x="507" y="323"/>
                </a:cubicBezTo>
                <a:cubicBezTo>
                  <a:pt x="525" y="415"/>
                  <a:pt x="458" y="465"/>
                  <a:pt x="392" y="465"/>
                </a:cubicBezTo>
                <a:cubicBezTo>
                  <a:pt x="345" y="465"/>
                  <a:pt x="298" y="439"/>
                  <a:pt x="285" y="386"/>
                </a:cubicBezTo>
                <a:cubicBezTo>
                  <a:pt x="266" y="292"/>
                  <a:pt x="337" y="231"/>
                  <a:pt x="405" y="231"/>
                </a:cubicBezTo>
                <a:close/>
                <a:moveTo>
                  <a:pt x="409" y="1"/>
                </a:moveTo>
                <a:cubicBezTo>
                  <a:pt x="357" y="1"/>
                  <a:pt x="304" y="13"/>
                  <a:pt x="253" y="38"/>
                </a:cubicBezTo>
                <a:cubicBezTo>
                  <a:pt x="95" y="101"/>
                  <a:pt x="0" y="323"/>
                  <a:pt x="95" y="513"/>
                </a:cubicBezTo>
                <a:cubicBezTo>
                  <a:pt x="141" y="628"/>
                  <a:pt x="270" y="709"/>
                  <a:pt x="398" y="709"/>
                </a:cubicBezTo>
                <a:cubicBezTo>
                  <a:pt x="446" y="709"/>
                  <a:pt x="495" y="698"/>
                  <a:pt x="538" y="671"/>
                </a:cubicBezTo>
                <a:cubicBezTo>
                  <a:pt x="728" y="608"/>
                  <a:pt x="792" y="386"/>
                  <a:pt x="728" y="228"/>
                </a:cubicBezTo>
                <a:cubicBezTo>
                  <a:pt x="682" y="89"/>
                  <a:pt x="551" y="1"/>
                  <a:pt x="409"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738;p31">
            <a:extLst>
              <a:ext uri="{FF2B5EF4-FFF2-40B4-BE49-F238E27FC236}">
                <a16:creationId xmlns:a16="http://schemas.microsoft.com/office/drawing/2014/main" id="{DFCC3FBE-19ED-423F-E46A-2CBA839A25AE}"/>
              </a:ext>
            </a:extLst>
          </p:cNvPr>
          <p:cNvSpPr/>
          <p:nvPr/>
        </p:nvSpPr>
        <p:spPr>
          <a:xfrm>
            <a:off x="3332885" y="2777152"/>
            <a:ext cx="114157" cy="8131"/>
          </a:xfrm>
          <a:custGeom>
            <a:avLst/>
            <a:gdLst/>
            <a:ahLst/>
            <a:cxnLst/>
            <a:rect l="l" t="t" r="r" b="b"/>
            <a:pathLst>
              <a:path w="3580" h="255" extrusionOk="0">
                <a:moveTo>
                  <a:pt x="159" y="1"/>
                </a:moveTo>
                <a:cubicBezTo>
                  <a:pt x="1" y="32"/>
                  <a:pt x="1" y="254"/>
                  <a:pt x="159" y="254"/>
                </a:cubicBezTo>
                <a:lnTo>
                  <a:pt x="3421" y="254"/>
                </a:lnTo>
                <a:cubicBezTo>
                  <a:pt x="3548" y="254"/>
                  <a:pt x="3579" y="127"/>
                  <a:pt x="3516" y="64"/>
                </a:cubicBezTo>
                <a:cubicBezTo>
                  <a:pt x="3453" y="1"/>
                  <a:pt x="3294" y="1"/>
                  <a:pt x="3231"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739;p31">
            <a:extLst>
              <a:ext uri="{FF2B5EF4-FFF2-40B4-BE49-F238E27FC236}">
                <a16:creationId xmlns:a16="http://schemas.microsoft.com/office/drawing/2014/main" id="{6A11B745-19A7-FA0A-F9D7-216D32A61889}"/>
              </a:ext>
            </a:extLst>
          </p:cNvPr>
          <p:cNvSpPr/>
          <p:nvPr/>
        </p:nvSpPr>
        <p:spPr>
          <a:xfrm>
            <a:off x="3332885" y="2799122"/>
            <a:ext cx="114157" cy="7366"/>
          </a:xfrm>
          <a:custGeom>
            <a:avLst/>
            <a:gdLst/>
            <a:ahLst/>
            <a:cxnLst/>
            <a:rect l="l" t="t" r="r" b="b"/>
            <a:pathLst>
              <a:path w="3580" h="231" extrusionOk="0">
                <a:moveTo>
                  <a:pt x="3354" y="1"/>
                </a:moveTo>
                <a:cubicBezTo>
                  <a:pt x="3286" y="1"/>
                  <a:pt x="3215" y="8"/>
                  <a:pt x="3168" y="8"/>
                </a:cubicBezTo>
                <a:lnTo>
                  <a:pt x="159" y="8"/>
                </a:lnTo>
                <a:cubicBezTo>
                  <a:pt x="1" y="8"/>
                  <a:pt x="1" y="230"/>
                  <a:pt x="159" y="230"/>
                </a:cubicBezTo>
                <a:lnTo>
                  <a:pt x="3421" y="230"/>
                </a:lnTo>
                <a:cubicBezTo>
                  <a:pt x="3516" y="230"/>
                  <a:pt x="3579" y="103"/>
                  <a:pt x="3516" y="40"/>
                </a:cubicBezTo>
                <a:cubicBezTo>
                  <a:pt x="3484" y="8"/>
                  <a:pt x="3421" y="1"/>
                  <a:pt x="3354"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740;p31">
            <a:extLst>
              <a:ext uri="{FF2B5EF4-FFF2-40B4-BE49-F238E27FC236}">
                <a16:creationId xmlns:a16="http://schemas.microsoft.com/office/drawing/2014/main" id="{F597E483-DDF9-D77B-6771-6F2ED73F0BEB}"/>
              </a:ext>
            </a:extLst>
          </p:cNvPr>
          <p:cNvSpPr/>
          <p:nvPr/>
        </p:nvSpPr>
        <p:spPr>
          <a:xfrm>
            <a:off x="3332885" y="2820582"/>
            <a:ext cx="115178" cy="8099"/>
          </a:xfrm>
          <a:custGeom>
            <a:avLst/>
            <a:gdLst/>
            <a:ahLst/>
            <a:cxnLst/>
            <a:rect l="l" t="t" r="r" b="b"/>
            <a:pathLst>
              <a:path w="3612" h="254" extrusionOk="0">
                <a:moveTo>
                  <a:pt x="159" y="1"/>
                </a:moveTo>
                <a:cubicBezTo>
                  <a:pt x="1" y="1"/>
                  <a:pt x="1" y="254"/>
                  <a:pt x="159" y="254"/>
                </a:cubicBezTo>
                <a:lnTo>
                  <a:pt x="3421" y="254"/>
                </a:lnTo>
                <a:cubicBezTo>
                  <a:pt x="3548" y="254"/>
                  <a:pt x="3611" y="64"/>
                  <a:pt x="3484" y="32"/>
                </a:cubicBezTo>
                <a:cubicBezTo>
                  <a:pt x="3421" y="1"/>
                  <a:pt x="3389" y="1"/>
                  <a:pt x="3358"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741;p31">
            <a:extLst>
              <a:ext uri="{FF2B5EF4-FFF2-40B4-BE49-F238E27FC236}">
                <a16:creationId xmlns:a16="http://schemas.microsoft.com/office/drawing/2014/main" id="{A9FEABD4-C906-B715-ECA8-EC240E137749}"/>
              </a:ext>
            </a:extLst>
          </p:cNvPr>
          <p:cNvSpPr/>
          <p:nvPr/>
        </p:nvSpPr>
        <p:spPr>
          <a:xfrm>
            <a:off x="3284416" y="2871060"/>
            <a:ext cx="162626" cy="7111"/>
          </a:xfrm>
          <a:custGeom>
            <a:avLst/>
            <a:gdLst/>
            <a:ahLst/>
            <a:cxnLst/>
            <a:rect l="l" t="t" r="r" b="b"/>
            <a:pathLst>
              <a:path w="5100" h="223" extrusionOk="0">
                <a:moveTo>
                  <a:pt x="159" y="1"/>
                </a:moveTo>
                <a:cubicBezTo>
                  <a:pt x="1" y="1"/>
                  <a:pt x="1" y="223"/>
                  <a:pt x="159" y="223"/>
                </a:cubicBezTo>
                <a:lnTo>
                  <a:pt x="4941" y="223"/>
                </a:lnTo>
                <a:cubicBezTo>
                  <a:pt x="5099" y="223"/>
                  <a:pt x="5099" y="1"/>
                  <a:pt x="4941"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742;p31">
            <a:extLst>
              <a:ext uri="{FF2B5EF4-FFF2-40B4-BE49-F238E27FC236}">
                <a16:creationId xmlns:a16="http://schemas.microsoft.com/office/drawing/2014/main" id="{D6A65066-A1A3-10D8-2D2E-34C933258BA4}"/>
              </a:ext>
            </a:extLst>
          </p:cNvPr>
          <p:cNvSpPr/>
          <p:nvPr/>
        </p:nvSpPr>
        <p:spPr>
          <a:xfrm>
            <a:off x="3284416" y="2892297"/>
            <a:ext cx="162626" cy="8099"/>
          </a:xfrm>
          <a:custGeom>
            <a:avLst/>
            <a:gdLst/>
            <a:ahLst/>
            <a:cxnLst/>
            <a:rect l="l" t="t" r="r" b="b"/>
            <a:pathLst>
              <a:path w="5100" h="254" extrusionOk="0">
                <a:moveTo>
                  <a:pt x="159" y="0"/>
                </a:moveTo>
                <a:cubicBezTo>
                  <a:pt x="1" y="0"/>
                  <a:pt x="1" y="253"/>
                  <a:pt x="159" y="253"/>
                </a:cubicBezTo>
                <a:lnTo>
                  <a:pt x="4941" y="253"/>
                </a:lnTo>
                <a:cubicBezTo>
                  <a:pt x="5099" y="253"/>
                  <a:pt x="5099" y="0"/>
                  <a:pt x="4941"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743;p31">
            <a:extLst>
              <a:ext uri="{FF2B5EF4-FFF2-40B4-BE49-F238E27FC236}">
                <a16:creationId xmlns:a16="http://schemas.microsoft.com/office/drawing/2014/main" id="{ED912A29-E61B-265B-E8B9-B4E39CD208E2}"/>
              </a:ext>
            </a:extLst>
          </p:cNvPr>
          <p:cNvSpPr/>
          <p:nvPr/>
        </p:nvSpPr>
        <p:spPr>
          <a:xfrm>
            <a:off x="3122842" y="2638218"/>
            <a:ext cx="378728" cy="429812"/>
          </a:xfrm>
          <a:custGeom>
            <a:avLst/>
            <a:gdLst/>
            <a:ahLst/>
            <a:cxnLst/>
            <a:rect l="l" t="t" r="r" b="b"/>
            <a:pathLst>
              <a:path w="11877" h="13479" extrusionOk="0">
                <a:moveTo>
                  <a:pt x="1837" y="241"/>
                </a:moveTo>
                <a:cubicBezTo>
                  <a:pt x="1996" y="1064"/>
                  <a:pt x="2407" y="3028"/>
                  <a:pt x="2439" y="3186"/>
                </a:cubicBezTo>
                <a:cubicBezTo>
                  <a:pt x="1932" y="3313"/>
                  <a:pt x="1426" y="3408"/>
                  <a:pt x="887" y="3503"/>
                </a:cubicBezTo>
                <a:cubicBezTo>
                  <a:pt x="697" y="2616"/>
                  <a:pt x="286" y="653"/>
                  <a:pt x="286" y="557"/>
                </a:cubicBezTo>
                <a:lnTo>
                  <a:pt x="1837" y="241"/>
                </a:lnTo>
                <a:close/>
                <a:moveTo>
                  <a:pt x="3837" y="418"/>
                </a:moveTo>
                <a:cubicBezTo>
                  <a:pt x="3994" y="418"/>
                  <a:pt x="4151" y="440"/>
                  <a:pt x="4308" y="462"/>
                </a:cubicBezTo>
                <a:cubicBezTo>
                  <a:pt x="5036" y="589"/>
                  <a:pt x="5796" y="779"/>
                  <a:pt x="6524" y="969"/>
                </a:cubicBezTo>
                <a:cubicBezTo>
                  <a:pt x="6746" y="1033"/>
                  <a:pt x="6936" y="1096"/>
                  <a:pt x="7158" y="1159"/>
                </a:cubicBezTo>
                <a:cubicBezTo>
                  <a:pt x="7411" y="1223"/>
                  <a:pt x="7728" y="1286"/>
                  <a:pt x="7981" y="1444"/>
                </a:cubicBezTo>
                <a:cubicBezTo>
                  <a:pt x="8171" y="1571"/>
                  <a:pt x="8361" y="1761"/>
                  <a:pt x="8551" y="1888"/>
                </a:cubicBezTo>
                <a:cubicBezTo>
                  <a:pt x="8836" y="2109"/>
                  <a:pt x="9121" y="2331"/>
                  <a:pt x="9406" y="2553"/>
                </a:cubicBezTo>
                <a:lnTo>
                  <a:pt x="8076" y="2553"/>
                </a:lnTo>
                <a:cubicBezTo>
                  <a:pt x="8013" y="2553"/>
                  <a:pt x="7981" y="2521"/>
                  <a:pt x="7950" y="2489"/>
                </a:cubicBezTo>
                <a:cubicBezTo>
                  <a:pt x="7855" y="2394"/>
                  <a:pt x="7760" y="2299"/>
                  <a:pt x="7665" y="2236"/>
                </a:cubicBezTo>
                <a:cubicBezTo>
                  <a:pt x="7538" y="2141"/>
                  <a:pt x="7443" y="2046"/>
                  <a:pt x="7316" y="1951"/>
                </a:cubicBezTo>
                <a:cubicBezTo>
                  <a:pt x="7094" y="1761"/>
                  <a:pt x="6841" y="1508"/>
                  <a:pt x="6619" y="1286"/>
                </a:cubicBezTo>
                <a:cubicBezTo>
                  <a:pt x="6619" y="1254"/>
                  <a:pt x="6588" y="1254"/>
                  <a:pt x="6588" y="1223"/>
                </a:cubicBezTo>
                <a:cubicBezTo>
                  <a:pt x="6556" y="1201"/>
                  <a:pt x="6521" y="1191"/>
                  <a:pt x="6488" y="1191"/>
                </a:cubicBezTo>
                <a:cubicBezTo>
                  <a:pt x="6422" y="1191"/>
                  <a:pt x="6366" y="1233"/>
                  <a:pt x="6366" y="1318"/>
                </a:cubicBezTo>
                <a:cubicBezTo>
                  <a:pt x="6366" y="1381"/>
                  <a:pt x="6493" y="1476"/>
                  <a:pt x="6556" y="1539"/>
                </a:cubicBezTo>
                <a:cubicBezTo>
                  <a:pt x="6809" y="1793"/>
                  <a:pt x="7031" y="2046"/>
                  <a:pt x="7316" y="2268"/>
                </a:cubicBezTo>
                <a:cubicBezTo>
                  <a:pt x="7475" y="2394"/>
                  <a:pt x="7665" y="2521"/>
                  <a:pt x="7823" y="2679"/>
                </a:cubicBezTo>
                <a:cubicBezTo>
                  <a:pt x="8013" y="2838"/>
                  <a:pt x="8203" y="3059"/>
                  <a:pt x="8393" y="3249"/>
                </a:cubicBezTo>
                <a:cubicBezTo>
                  <a:pt x="8456" y="3344"/>
                  <a:pt x="8520" y="3408"/>
                  <a:pt x="8583" y="3503"/>
                </a:cubicBezTo>
                <a:cubicBezTo>
                  <a:pt x="8615" y="3566"/>
                  <a:pt x="8615" y="3629"/>
                  <a:pt x="8551" y="3661"/>
                </a:cubicBezTo>
                <a:cubicBezTo>
                  <a:pt x="8472" y="3709"/>
                  <a:pt x="8385" y="3724"/>
                  <a:pt x="8298" y="3724"/>
                </a:cubicBezTo>
                <a:cubicBezTo>
                  <a:pt x="8211" y="3724"/>
                  <a:pt x="8124" y="3709"/>
                  <a:pt x="8045" y="3693"/>
                </a:cubicBezTo>
                <a:cubicBezTo>
                  <a:pt x="7823" y="3661"/>
                  <a:pt x="7601" y="3534"/>
                  <a:pt x="7411" y="3376"/>
                </a:cubicBezTo>
                <a:cubicBezTo>
                  <a:pt x="7316" y="3281"/>
                  <a:pt x="7253" y="3186"/>
                  <a:pt x="7158" y="3091"/>
                </a:cubicBezTo>
                <a:cubicBezTo>
                  <a:pt x="7063" y="2996"/>
                  <a:pt x="6936" y="2996"/>
                  <a:pt x="6809" y="2933"/>
                </a:cubicBezTo>
                <a:cubicBezTo>
                  <a:pt x="6271" y="2743"/>
                  <a:pt x="5701" y="2553"/>
                  <a:pt x="5163" y="2268"/>
                </a:cubicBezTo>
                <a:cubicBezTo>
                  <a:pt x="5004" y="2173"/>
                  <a:pt x="4814" y="2078"/>
                  <a:pt x="4656" y="1951"/>
                </a:cubicBezTo>
                <a:cubicBezTo>
                  <a:pt x="4624" y="1919"/>
                  <a:pt x="4561" y="1888"/>
                  <a:pt x="4561" y="1824"/>
                </a:cubicBezTo>
                <a:cubicBezTo>
                  <a:pt x="4534" y="1770"/>
                  <a:pt x="4506" y="1691"/>
                  <a:pt x="4418" y="1691"/>
                </a:cubicBezTo>
                <a:cubicBezTo>
                  <a:pt x="4404" y="1691"/>
                  <a:pt x="4388" y="1693"/>
                  <a:pt x="4371" y="1698"/>
                </a:cubicBezTo>
                <a:cubicBezTo>
                  <a:pt x="4181" y="1761"/>
                  <a:pt x="4403" y="2046"/>
                  <a:pt x="4498" y="2109"/>
                </a:cubicBezTo>
                <a:cubicBezTo>
                  <a:pt x="4688" y="2299"/>
                  <a:pt x="4941" y="2426"/>
                  <a:pt x="5163" y="2521"/>
                </a:cubicBezTo>
                <a:cubicBezTo>
                  <a:pt x="5163" y="2553"/>
                  <a:pt x="5194" y="2553"/>
                  <a:pt x="5194" y="2553"/>
                </a:cubicBezTo>
                <a:lnTo>
                  <a:pt x="4909" y="2553"/>
                </a:lnTo>
                <a:cubicBezTo>
                  <a:pt x="4846" y="2553"/>
                  <a:pt x="4783" y="2489"/>
                  <a:pt x="4751" y="2458"/>
                </a:cubicBezTo>
                <a:cubicBezTo>
                  <a:pt x="4624" y="2394"/>
                  <a:pt x="4466" y="2268"/>
                  <a:pt x="4371" y="2173"/>
                </a:cubicBezTo>
                <a:cubicBezTo>
                  <a:pt x="4339" y="2141"/>
                  <a:pt x="4308" y="2133"/>
                  <a:pt x="4276" y="2133"/>
                </a:cubicBezTo>
                <a:cubicBezTo>
                  <a:pt x="4244" y="2133"/>
                  <a:pt x="4213" y="2141"/>
                  <a:pt x="4181" y="2141"/>
                </a:cubicBezTo>
                <a:cubicBezTo>
                  <a:pt x="3611" y="2236"/>
                  <a:pt x="3073" y="2363"/>
                  <a:pt x="2534" y="2521"/>
                </a:cubicBezTo>
                <a:lnTo>
                  <a:pt x="2154" y="621"/>
                </a:lnTo>
                <a:cubicBezTo>
                  <a:pt x="2629" y="557"/>
                  <a:pt x="3136" y="494"/>
                  <a:pt x="3643" y="431"/>
                </a:cubicBezTo>
                <a:cubicBezTo>
                  <a:pt x="3707" y="422"/>
                  <a:pt x="3772" y="418"/>
                  <a:pt x="3837" y="418"/>
                </a:cubicBezTo>
                <a:close/>
                <a:moveTo>
                  <a:pt x="4276" y="6860"/>
                </a:moveTo>
                <a:lnTo>
                  <a:pt x="4276" y="7493"/>
                </a:lnTo>
                <a:lnTo>
                  <a:pt x="3738" y="7493"/>
                </a:lnTo>
                <a:lnTo>
                  <a:pt x="4276" y="6860"/>
                </a:lnTo>
                <a:close/>
                <a:moveTo>
                  <a:pt x="10990" y="6828"/>
                </a:moveTo>
                <a:lnTo>
                  <a:pt x="11528" y="7493"/>
                </a:lnTo>
                <a:lnTo>
                  <a:pt x="10990" y="7493"/>
                </a:lnTo>
                <a:lnTo>
                  <a:pt x="10990" y="6828"/>
                </a:lnTo>
                <a:close/>
                <a:moveTo>
                  <a:pt x="4276" y="7715"/>
                </a:moveTo>
                <a:lnTo>
                  <a:pt x="4276" y="7968"/>
                </a:lnTo>
                <a:lnTo>
                  <a:pt x="3928" y="7715"/>
                </a:lnTo>
                <a:close/>
                <a:moveTo>
                  <a:pt x="11338" y="7715"/>
                </a:moveTo>
                <a:lnTo>
                  <a:pt x="10990" y="7968"/>
                </a:lnTo>
                <a:lnTo>
                  <a:pt x="10990" y="7715"/>
                </a:lnTo>
                <a:close/>
                <a:moveTo>
                  <a:pt x="5443" y="2792"/>
                </a:moveTo>
                <a:cubicBezTo>
                  <a:pt x="5606" y="2792"/>
                  <a:pt x="5733" y="2795"/>
                  <a:pt x="5764" y="2806"/>
                </a:cubicBezTo>
                <a:cubicBezTo>
                  <a:pt x="6018" y="2933"/>
                  <a:pt x="6303" y="3028"/>
                  <a:pt x="6556" y="3123"/>
                </a:cubicBezTo>
                <a:cubicBezTo>
                  <a:pt x="6683" y="3154"/>
                  <a:pt x="6809" y="3186"/>
                  <a:pt x="6936" y="3249"/>
                </a:cubicBezTo>
                <a:cubicBezTo>
                  <a:pt x="7031" y="3281"/>
                  <a:pt x="7126" y="3408"/>
                  <a:pt x="7189" y="3503"/>
                </a:cubicBezTo>
                <a:cubicBezTo>
                  <a:pt x="7464" y="3753"/>
                  <a:pt x="7838" y="3963"/>
                  <a:pt x="8216" y="3963"/>
                </a:cubicBezTo>
                <a:cubicBezTo>
                  <a:pt x="8318" y="3963"/>
                  <a:pt x="8419" y="3948"/>
                  <a:pt x="8520" y="3914"/>
                </a:cubicBezTo>
                <a:cubicBezTo>
                  <a:pt x="8773" y="3851"/>
                  <a:pt x="8931" y="3661"/>
                  <a:pt x="8805" y="3439"/>
                </a:cubicBezTo>
                <a:cubicBezTo>
                  <a:pt x="8678" y="3186"/>
                  <a:pt x="8456" y="2996"/>
                  <a:pt x="8298" y="2806"/>
                </a:cubicBezTo>
                <a:lnTo>
                  <a:pt x="10736" y="2806"/>
                </a:lnTo>
                <a:lnTo>
                  <a:pt x="10736" y="8126"/>
                </a:lnTo>
                <a:cubicBezTo>
                  <a:pt x="10736" y="8158"/>
                  <a:pt x="10578" y="8253"/>
                  <a:pt x="10546" y="8253"/>
                </a:cubicBezTo>
                <a:cubicBezTo>
                  <a:pt x="10420" y="8348"/>
                  <a:pt x="10008" y="8665"/>
                  <a:pt x="10008" y="8665"/>
                </a:cubicBezTo>
                <a:lnTo>
                  <a:pt x="5321" y="8665"/>
                </a:lnTo>
                <a:cubicBezTo>
                  <a:pt x="5194" y="8665"/>
                  <a:pt x="4498" y="8158"/>
                  <a:pt x="4498" y="8126"/>
                </a:cubicBezTo>
                <a:cubicBezTo>
                  <a:pt x="4498" y="7936"/>
                  <a:pt x="4498" y="2806"/>
                  <a:pt x="4498" y="2806"/>
                </a:cubicBezTo>
                <a:cubicBezTo>
                  <a:pt x="4645" y="2806"/>
                  <a:pt x="5117" y="2792"/>
                  <a:pt x="5443" y="2792"/>
                </a:cubicBezTo>
                <a:close/>
                <a:moveTo>
                  <a:pt x="9660" y="8886"/>
                </a:moveTo>
                <a:lnTo>
                  <a:pt x="9026" y="9330"/>
                </a:lnTo>
                <a:lnTo>
                  <a:pt x="6208" y="9330"/>
                </a:lnTo>
                <a:cubicBezTo>
                  <a:pt x="6176" y="9330"/>
                  <a:pt x="5733" y="9013"/>
                  <a:pt x="5574" y="8886"/>
                </a:cubicBezTo>
                <a:close/>
                <a:moveTo>
                  <a:pt x="8678" y="9551"/>
                </a:moveTo>
                <a:cubicBezTo>
                  <a:pt x="8583" y="9646"/>
                  <a:pt x="8076" y="9995"/>
                  <a:pt x="8045" y="9995"/>
                </a:cubicBezTo>
                <a:lnTo>
                  <a:pt x="7189" y="9995"/>
                </a:lnTo>
                <a:lnTo>
                  <a:pt x="6556" y="9551"/>
                </a:lnTo>
                <a:close/>
                <a:moveTo>
                  <a:pt x="7728" y="10248"/>
                </a:moveTo>
                <a:lnTo>
                  <a:pt x="7633" y="10312"/>
                </a:lnTo>
                <a:lnTo>
                  <a:pt x="7506" y="10248"/>
                </a:lnTo>
                <a:close/>
                <a:moveTo>
                  <a:pt x="3579" y="7778"/>
                </a:moveTo>
                <a:cubicBezTo>
                  <a:pt x="4308" y="8285"/>
                  <a:pt x="6841" y="10058"/>
                  <a:pt x="7411" y="10470"/>
                </a:cubicBezTo>
                <a:cubicBezTo>
                  <a:pt x="6714" y="10945"/>
                  <a:pt x="4181" y="12718"/>
                  <a:pt x="3579" y="13130"/>
                </a:cubicBezTo>
                <a:lnTo>
                  <a:pt x="3579" y="7778"/>
                </a:lnTo>
                <a:close/>
                <a:moveTo>
                  <a:pt x="11655" y="7778"/>
                </a:moveTo>
                <a:lnTo>
                  <a:pt x="11655" y="13130"/>
                </a:lnTo>
                <a:cubicBezTo>
                  <a:pt x="11021" y="12687"/>
                  <a:pt x="8456" y="10913"/>
                  <a:pt x="7823" y="10470"/>
                </a:cubicBezTo>
                <a:cubicBezTo>
                  <a:pt x="8456" y="10026"/>
                  <a:pt x="11021" y="8221"/>
                  <a:pt x="11655" y="7778"/>
                </a:cubicBezTo>
                <a:close/>
                <a:moveTo>
                  <a:pt x="7633" y="10597"/>
                </a:moveTo>
                <a:cubicBezTo>
                  <a:pt x="8298" y="11072"/>
                  <a:pt x="10831" y="12845"/>
                  <a:pt x="11401" y="13225"/>
                </a:cubicBezTo>
                <a:lnTo>
                  <a:pt x="3833" y="13225"/>
                </a:lnTo>
                <a:cubicBezTo>
                  <a:pt x="4529" y="12750"/>
                  <a:pt x="7031" y="11008"/>
                  <a:pt x="7633" y="10597"/>
                </a:cubicBezTo>
                <a:close/>
                <a:moveTo>
                  <a:pt x="1907" y="0"/>
                </a:moveTo>
                <a:cubicBezTo>
                  <a:pt x="1875" y="0"/>
                  <a:pt x="1841" y="8"/>
                  <a:pt x="1806" y="19"/>
                </a:cubicBezTo>
                <a:cubicBezTo>
                  <a:pt x="1584" y="51"/>
                  <a:pt x="571" y="272"/>
                  <a:pt x="286" y="336"/>
                </a:cubicBezTo>
                <a:cubicBezTo>
                  <a:pt x="159" y="367"/>
                  <a:pt x="1" y="367"/>
                  <a:pt x="32" y="526"/>
                </a:cubicBezTo>
                <a:cubicBezTo>
                  <a:pt x="222" y="1508"/>
                  <a:pt x="444" y="2489"/>
                  <a:pt x="634" y="3439"/>
                </a:cubicBezTo>
                <a:cubicBezTo>
                  <a:pt x="664" y="3529"/>
                  <a:pt x="666" y="3759"/>
                  <a:pt x="798" y="3759"/>
                </a:cubicBezTo>
                <a:cubicBezTo>
                  <a:pt x="806" y="3759"/>
                  <a:pt x="815" y="3758"/>
                  <a:pt x="824" y="3756"/>
                </a:cubicBezTo>
                <a:cubicBezTo>
                  <a:pt x="982" y="3756"/>
                  <a:pt x="2407" y="3439"/>
                  <a:pt x="2502" y="3408"/>
                </a:cubicBezTo>
                <a:cubicBezTo>
                  <a:pt x="2566" y="3408"/>
                  <a:pt x="2692" y="3376"/>
                  <a:pt x="2692" y="3281"/>
                </a:cubicBezTo>
                <a:cubicBezTo>
                  <a:pt x="2692" y="3186"/>
                  <a:pt x="2597" y="2838"/>
                  <a:pt x="2566" y="2743"/>
                </a:cubicBezTo>
                <a:cubicBezTo>
                  <a:pt x="2946" y="2648"/>
                  <a:pt x="3326" y="2553"/>
                  <a:pt x="3706" y="2489"/>
                </a:cubicBezTo>
                <a:cubicBezTo>
                  <a:pt x="3833" y="2458"/>
                  <a:pt x="3959" y="2426"/>
                  <a:pt x="4086" y="2394"/>
                </a:cubicBezTo>
                <a:lnTo>
                  <a:pt x="4213" y="2363"/>
                </a:lnTo>
                <a:cubicBezTo>
                  <a:pt x="4244" y="2363"/>
                  <a:pt x="4276" y="2426"/>
                  <a:pt x="4308" y="2458"/>
                </a:cubicBezTo>
                <a:cubicBezTo>
                  <a:pt x="4339" y="2489"/>
                  <a:pt x="4403" y="2521"/>
                  <a:pt x="4434" y="2553"/>
                </a:cubicBezTo>
                <a:cubicBezTo>
                  <a:pt x="4339" y="2553"/>
                  <a:pt x="4244" y="2584"/>
                  <a:pt x="4244" y="2679"/>
                </a:cubicBezTo>
                <a:lnTo>
                  <a:pt x="4244" y="2806"/>
                </a:lnTo>
                <a:lnTo>
                  <a:pt x="4244" y="6448"/>
                </a:lnTo>
                <a:cubicBezTo>
                  <a:pt x="4244" y="6480"/>
                  <a:pt x="4244" y="6480"/>
                  <a:pt x="4244" y="6511"/>
                </a:cubicBezTo>
                <a:cubicBezTo>
                  <a:pt x="4181" y="6575"/>
                  <a:pt x="3453" y="7398"/>
                  <a:pt x="3453" y="7430"/>
                </a:cubicBezTo>
                <a:cubicBezTo>
                  <a:pt x="3437" y="7445"/>
                  <a:pt x="3437" y="7445"/>
                  <a:pt x="3437" y="7445"/>
                </a:cubicBezTo>
                <a:cubicBezTo>
                  <a:pt x="3437" y="7445"/>
                  <a:pt x="3437" y="7445"/>
                  <a:pt x="3421" y="7461"/>
                </a:cubicBezTo>
                <a:cubicBezTo>
                  <a:pt x="3358" y="7461"/>
                  <a:pt x="3326" y="7525"/>
                  <a:pt x="3326" y="7556"/>
                </a:cubicBezTo>
                <a:lnTo>
                  <a:pt x="3326" y="13257"/>
                </a:lnTo>
                <a:cubicBezTo>
                  <a:pt x="3326" y="13352"/>
                  <a:pt x="3326" y="13478"/>
                  <a:pt x="3453" y="13478"/>
                </a:cubicBezTo>
                <a:lnTo>
                  <a:pt x="11750" y="13478"/>
                </a:lnTo>
                <a:cubicBezTo>
                  <a:pt x="11877" y="13478"/>
                  <a:pt x="11877" y="13352"/>
                  <a:pt x="11877" y="13257"/>
                </a:cubicBezTo>
                <a:lnTo>
                  <a:pt x="11877" y="7620"/>
                </a:lnTo>
                <a:cubicBezTo>
                  <a:pt x="11877" y="7556"/>
                  <a:pt x="11877" y="7493"/>
                  <a:pt x="11813" y="7461"/>
                </a:cubicBezTo>
                <a:cubicBezTo>
                  <a:pt x="11782" y="7430"/>
                  <a:pt x="11782" y="7430"/>
                  <a:pt x="11750" y="7430"/>
                </a:cubicBezTo>
                <a:cubicBezTo>
                  <a:pt x="11718" y="7366"/>
                  <a:pt x="11116" y="6638"/>
                  <a:pt x="10958" y="6480"/>
                </a:cubicBezTo>
                <a:cubicBezTo>
                  <a:pt x="10958" y="6480"/>
                  <a:pt x="10958" y="3629"/>
                  <a:pt x="10958" y="2679"/>
                </a:cubicBezTo>
                <a:cubicBezTo>
                  <a:pt x="10958" y="2584"/>
                  <a:pt x="10863" y="2553"/>
                  <a:pt x="10800" y="2553"/>
                </a:cubicBezTo>
                <a:cubicBezTo>
                  <a:pt x="10736" y="2553"/>
                  <a:pt x="10491" y="2561"/>
                  <a:pt x="10253" y="2561"/>
                </a:cubicBezTo>
                <a:cubicBezTo>
                  <a:pt x="10016" y="2561"/>
                  <a:pt x="9786" y="2553"/>
                  <a:pt x="9755" y="2521"/>
                </a:cubicBezTo>
                <a:cubicBezTo>
                  <a:pt x="9470" y="2299"/>
                  <a:pt x="9185" y="2109"/>
                  <a:pt x="8900" y="1888"/>
                </a:cubicBezTo>
                <a:cubicBezTo>
                  <a:pt x="8773" y="1761"/>
                  <a:pt x="8615" y="1666"/>
                  <a:pt x="8488" y="1571"/>
                </a:cubicBezTo>
                <a:cubicBezTo>
                  <a:pt x="8393" y="1476"/>
                  <a:pt x="8266" y="1381"/>
                  <a:pt x="8171" y="1286"/>
                </a:cubicBezTo>
                <a:cubicBezTo>
                  <a:pt x="7855" y="1096"/>
                  <a:pt x="7506" y="1001"/>
                  <a:pt x="7158" y="906"/>
                </a:cubicBezTo>
                <a:cubicBezTo>
                  <a:pt x="6873" y="811"/>
                  <a:pt x="6588" y="748"/>
                  <a:pt x="6303" y="653"/>
                </a:cubicBezTo>
                <a:cubicBezTo>
                  <a:pt x="5606" y="494"/>
                  <a:pt x="4878" y="304"/>
                  <a:pt x="4149" y="209"/>
                </a:cubicBezTo>
                <a:cubicBezTo>
                  <a:pt x="4038" y="193"/>
                  <a:pt x="3935" y="185"/>
                  <a:pt x="3833" y="185"/>
                </a:cubicBezTo>
                <a:cubicBezTo>
                  <a:pt x="3730" y="185"/>
                  <a:pt x="3627" y="193"/>
                  <a:pt x="3516" y="209"/>
                </a:cubicBezTo>
                <a:cubicBezTo>
                  <a:pt x="3041" y="272"/>
                  <a:pt x="2566" y="336"/>
                  <a:pt x="2091" y="399"/>
                </a:cubicBezTo>
                <a:cubicBezTo>
                  <a:pt x="2059" y="304"/>
                  <a:pt x="2027" y="177"/>
                  <a:pt x="2027" y="82"/>
                </a:cubicBezTo>
                <a:cubicBezTo>
                  <a:pt x="2007" y="22"/>
                  <a:pt x="1962" y="0"/>
                  <a:pt x="1907"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744;p31">
            <a:extLst>
              <a:ext uri="{FF2B5EF4-FFF2-40B4-BE49-F238E27FC236}">
                <a16:creationId xmlns:a16="http://schemas.microsoft.com/office/drawing/2014/main" id="{0106D5BA-4F3A-9998-A385-FB3BDEDCC9D9}"/>
              </a:ext>
            </a:extLst>
          </p:cNvPr>
          <p:cNvSpPr/>
          <p:nvPr/>
        </p:nvSpPr>
        <p:spPr>
          <a:xfrm>
            <a:off x="3149117" y="2723453"/>
            <a:ext cx="25255" cy="22640"/>
          </a:xfrm>
          <a:custGeom>
            <a:avLst/>
            <a:gdLst/>
            <a:ahLst/>
            <a:cxnLst/>
            <a:rect l="l" t="t" r="r" b="b"/>
            <a:pathLst>
              <a:path w="792" h="710" extrusionOk="0">
                <a:moveTo>
                  <a:pt x="405" y="231"/>
                </a:moveTo>
                <a:cubicBezTo>
                  <a:pt x="450" y="231"/>
                  <a:pt x="494" y="259"/>
                  <a:pt x="507" y="323"/>
                </a:cubicBezTo>
                <a:cubicBezTo>
                  <a:pt x="525" y="415"/>
                  <a:pt x="458" y="465"/>
                  <a:pt x="392" y="465"/>
                </a:cubicBezTo>
                <a:cubicBezTo>
                  <a:pt x="345" y="465"/>
                  <a:pt x="298" y="439"/>
                  <a:pt x="285" y="386"/>
                </a:cubicBezTo>
                <a:cubicBezTo>
                  <a:pt x="266" y="292"/>
                  <a:pt x="337" y="231"/>
                  <a:pt x="405" y="231"/>
                </a:cubicBezTo>
                <a:close/>
                <a:moveTo>
                  <a:pt x="409" y="1"/>
                </a:moveTo>
                <a:cubicBezTo>
                  <a:pt x="357" y="1"/>
                  <a:pt x="304" y="13"/>
                  <a:pt x="253" y="38"/>
                </a:cubicBezTo>
                <a:cubicBezTo>
                  <a:pt x="95" y="101"/>
                  <a:pt x="0" y="323"/>
                  <a:pt x="95" y="513"/>
                </a:cubicBezTo>
                <a:cubicBezTo>
                  <a:pt x="141" y="628"/>
                  <a:pt x="270" y="709"/>
                  <a:pt x="398" y="709"/>
                </a:cubicBezTo>
                <a:cubicBezTo>
                  <a:pt x="446" y="709"/>
                  <a:pt x="495" y="698"/>
                  <a:pt x="538" y="671"/>
                </a:cubicBezTo>
                <a:cubicBezTo>
                  <a:pt x="728" y="608"/>
                  <a:pt x="792" y="386"/>
                  <a:pt x="728" y="228"/>
                </a:cubicBezTo>
                <a:cubicBezTo>
                  <a:pt x="682" y="89"/>
                  <a:pt x="551" y="1"/>
                  <a:pt x="409"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738;p31">
            <a:extLst>
              <a:ext uri="{FF2B5EF4-FFF2-40B4-BE49-F238E27FC236}">
                <a16:creationId xmlns:a16="http://schemas.microsoft.com/office/drawing/2014/main" id="{89805970-683C-7B18-D5A8-D20D85C0F851}"/>
              </a:ext>
            </a:extLst>
          </p:cNvPr>
          <p:cNvSpPr/>
          <p:nvPr/>
        </p:nvSpPr>
        <p:spPr>
          <a:xfrm>
            <a:off x="5753195" y="2777152"/>
            <a:ext cx="114157" cy="8131"/>
          </a:xfrm>
          <a:custGeom>
            <a:avLst/>
            <a:gdLst/>
            <a:ahLst/>
            <a:cxnLst/>
            <a:rect l="l" t="t" r="r" b="b"/>
            <a:pathLst>
              <a:path w="3580" h="255" extrusionOk="0">
                <a:moveTo>
                  <a:pt x="159" y="1"/>
                </a:moveTo>
                <a:cubicBezTo>
                  <a:pt x="1" y="32"/>
                  <a:pt x="1" y="254"/>
                  <a:pt x="159" y="254"/>
                </a:cubicBezTo>
                <a:lnTo>
                  <a:pt x="3421" y="254"/>
                </a:lnTo>
                <a:cubicBezTo>
                  <a:pt x="3548" y="254"/>
                  <a:pt x="3579" y="127"/>
                  <a:pt x="3516" y="64"/>
                </a:cubicBezTo>
                <a:cubicBezTo>
                  <a:pt x="3453" y="1"/>
                  <a:pt x="3294" y="1"/>
                  <a:pt x="3231"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739;p31">
            <a:extLst>
              <a:ext uri="{FF2B5EF4-FFF2-40B4-BE49-F238E27FC236}">
                <a16:creationId xmlns:a16="http://schemas.microsoft.com/office/drawing/2014/main" id="{DF288748-718C-DD4A-55A2-2239F76660D8}"/>
              </a:ext>
            </a:extLst>
          </p:cNvPr>
          <p:cNvSpPr/>
          <p:nvPr/>
        </p:nvSpPr>
        <p:spPr>
          <a:xfrm>
            <a:off x="5753195" y="2799122"/>
            <a:ext cx="114157" cy="7366"/>
          </a:xfrm>
          <a:custGeom>
            <a:avLst/>
            <a:gdLst/>
            <a:ahLst/>
            <a:cxnLst/>
            <a:rect l="l" t="t" r="r" b="b"/>
            <a:pathLst>
              <a:path w="3580" h="231" extrusionOk="0">
                <a:moveTo>
                  <a:pt x="3354" y="1"/>
                </a:moveTo>
                <a:cubicBezTo>
                  <a:pt x="3286" y="1"/>
                  <a:pt x="3215" y="8"/>
                  <a:pt x="3168" y="8"/>
                </a:cubicBezTo>
                <a:lnTo>
                  <a:pt x="159" y="8"/>
                </a:lnTo>
                <a:cubicBezTo>
                  <a:pt x="1" y="8"/>
                  <a:pt x="1" y="230"/>
                  <a:pt x="159" y="230"/>
                </a:cubicBezTo>
                <a:lnTo>
                  <a:pt x="3421" y="230"/>
                </a:lnTo>
                <a:cubicBezTo>
                  <a:pt x="3516" y="230"/>
                  <a:pt x="3579" y="103"/>
                  <a:pt x="3516" y="40"/>
                </a:cubicBezTo>
                <a:cubicBezTo>
                  <a:pt x="3484" y="8"/>
                  <a:pt x="3421" y="1"/>
                  <a:pt x="3354"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740;p31">
            <a:extLst>
              <a:ext uri="{FF2B5EF4-FFF2-40B4-BE49-F238E27FC236}">
                <a16:creationId xmlns:a16="http://schemas.microsoft.com/office/drawing/2014/main" id="{529515C1-ACDA-B92F-DEEA-226D870784E4}"/>
              </a:ext>
            </a:extLst>
          </p:cNvPr>
          <p:cNvSpPr/>
          <p:nvPr/>
        </p:nvSpPr>
        <p:spPr>
          <a:xfrm>
            <a:off x="5753195" y="2820582"/>
            <a:ext cx="115178" cy="8099"/>
          </a:xfrm>
          <a:custGeom>
            <a:avLst/>
            <a:gdLst/>
            <a:ahLst/>
            <a:cxnLst/>
            <a:rect l="l" t="t" r="r" b="b"/>
            <a:pathLst>
              <a:path w="3612" h="254" extrusionOk="0">
                <a:moveTo>
                  <a:pt x="159" y="1"/>
                </a:moveTo>
                <a:cubicBezTo>
                  <a:pt x="1" y="1"/>
                  <a:pt x="1" y="254"/>
                  <a:pt x="159" y="254"/>
                </a:cubicBezTo>
                <a:lnTo>
                  <a:pt x="3421" y="254"/>
                </a:lnTo>
                <a:cubicBezTo>
                  <a:pt x="3548" y="254"/>
                  <a:pt x="3611" y="64"/>
                  <a:pt x="3484" y="32"/>
                </a:cubicBezTo>
                <a:cubicBezTo>
                  <a:pt x="3421" y="1"/>
                  <a:pt x="3389" y="1"/>
                  <a:pt x="3358"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741;p31">
            <a:extLst>
              <a:ext uri="{FF2B5EF4-FFF2-40B4-BE49-F238E27FC236}">
                <a16:creationId xmlns:a16="http://schemas.microsoft.com/office/drawing/2014/main" id="{E037A09E-2936-3D43-DD2B-E64CBE281810}"/>
              </a:ext>
            </a:extLst>
          </p:cNvPr>
          <p:cNvSpPr/>
          <p:nvPr/>
        </p:nvSpPr>
        <p:spPr>
          <a:xfrm>
            <a:off x="5704726" y="2871060"/>
            <a:ext cx="162626" cy="7111"/>
          </a:xfrm>
          <a:custGeom>
            <a:avLst/>
            <a:gdLst/>
            <a:ahLst/>
            <a:cxnLst/>
            <a:rect l="l" t="t" r="r" b="b"/>
            <a:pathLst>
              <a:path w="5100" h="223" extrusionOk="0">
                <a:moveTo>
                  <a:pt x="159" y="1"/>
                </a:moveTo>
                <a:cubicBezTo>
                  <a:pt x="1" y="1"/>
                  <a:pt x="1" y="223"/>
                  <a:pt x="159" y="223"/>
                </a:cubicBezTo>
                <a:lnTo>
                  <a:pt x="4941" y="223"/>
                </a:lnTo>
                <a:cubicBezTo>
                  <a:pt x="5099" y="223"/>
                  <a:pt x="5099" y="1"/>
                  <a:pt x="4941"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742;p31">
            <a:extLst>
              <a:ext uri="{FF2B5EF4-FFF2-40B4-BE49-F238E27FC236}">
                <a16:creationId xmlns:a16="http://schemas.microsoft.com/office/drawing/2014/main" id="{91847032-ED13-571D-398E-2831DDC6B138}"/>
              </a:ext>
            </a:extLst>
          </p:cNvPr>
          <p:cNvSpPr/>
          <p:nvPr/>
        </p:nvSpPr>
        <p:spPr>
          <a:xfrm>
            <a:off x="5704726" y="2892297"/>
            <a:ext cx="162626" cy="8099"/>
          </a:xfrm>
          <a:custGeom>
            <a:avLst/>
            <a:gdLst/>
            <a:ahLst/>
            <a:cxnLst/>
            <a:rect l="l" t="t" r="r" b="b"/>
            <a:pathLst>
              <a:path w="5100" h="254" extrusionOk="0">
                <a:moveTo>
                  <a:pt x="159" y="0"/>
                </a:moveTo>
                <a:cubicBezTo>
                  <a:pt x="1" y="0"/>
                  <a:pt x="1" y="253"/>
                  <a:pt x="159" y="253"/>
                </a:cubicBezTo>
                <a:lnTo>
                  <a:pt x="4941" y="253"/>
                </a:lnTo>
                <a:cubicBezTo>
                  <a:pt x="5099" y="253"/>
                  <a:pt x="5099" y="0"/>
                  <a:pt x="4941"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743;p31">
            <a:extLst>
              <a:ext uri="{FF2B5EF4-FFF2-40B4-BE49-F238E27FC236}">
                <a16:creationId xmlns:a16="http://schemas.microsoft.com/office/drawing/2014/main" id="{72B8DC76-FACE-A88E-9907-4D46489E83D7}"/>
              </a:ext>
            </a:extLst>
          </p:cNvPr>
          <p:cNvSpPr/>
          <p:nvPr/>
        </p:nvSpPr>
        <p:spPr>
          <a:xfrm>
            <a:off x="5543152" y="2638218"/>
            <a:ext cx="378728" cy="429812"/>
          </a:xfrm>
          <a:custGeom>
            <a:avLst/>
            <a:gdLst/>
            <a:ahLst/>
            <a:cxnLst/>
            <a:rect l="l" t="t" r="r" b="b"/>
            <a:pathLst>
              <a:path w="11877" h="13479" extrusionOk="0">
                <a:moveTo>
                  <a:pt x="1837" y="241"/>
                </a:moveTo>
                <a:cubicBezTo>
                  <a:pt x="1996" y="1064"/>
                  <a:pt x="2407" y="3028"/>
                  <a:pt x="2439" y="3186"/>
                </a:cubicBezTo>
                <a:cubicBezTo>
                  <a:pt x="1932" y="3313"/>
                  <a:pt x="1426" y="3408"/>
                  <a:pt x="887" y="3503"/>
                </a:cubicBezTo>
                <a:cubicBezTo>
                  <a:pt x="697" y="2616"/>
                  <a:pt x="286" y="653"/>
                  <a:pt x="286" y="557"/>
                </a:cubicBezTo>
                <a:lnTo>
                  <a:pt x="1837" y="241"/>
                </a:lnTo>
                <a:close/>
                <a:moveTo>
                  <a:pt x="3837" y="418"/>
                </a:moveTo>
                <a:cubicBezTo>
                  <a:pt x="3994" y="418"/>
                  <a:pt x="4151" y="440"/>
                  <a:pt x="4308" y="462"/>
                </a:cubicBezTo>
                <a:cubicBezTo>
                  <a:pt x="5036" y="589"/>
                  <a:pt x="5796" y="779"/>
                  <a:pt x="6524" y="969"/>
                </a:cubicBezTo>
                <a:cubicBezTo>
                  <a:pt x="6746" y="1033"/>
                  <a:pt x="6936" y="1096"/>
                  <a:pt x="7158" y="1159"/>
                </a:cubicBezTo>
                <a:cubicBezTo>
                  <a:pt x="7411" y="1223"/>
                  <a:pt x="7728" y="1286"/>
                  <a:pt x="7981" y="1444"/>
                </a:cubicBezTo>
                <a:cubicBezTo>
                  <a:pt x="8171" y="1571"/>
                  <a:pt x="8361" y="1761"/>
                  <a:pt x="8551" y="1888"/>
                </a:cubicBezTo>
                <a:cubicBezTo>
                  <a:pt x="8836" y="2109"/>
                  <a:pt x="9121" y="2331"/>
                  <a:pt x="9406" y="2553"/>
                </a:cubicBezTo>
                <a:lnTo>
                  <a:pt x="8076" y="2553"/>
                </a:lnTo>
                <a:cubicBezTo>
                  <a:pt x="8013" y="2553"/>
                  <a:pt x="7981" y="2521"/>
                  <a:pt x="7950" y="2489"/>
                </a:cubicBezTo>
                <a:cubicBezTo>
                  <a:pt x="7855" y="2394"/>
                  <a:pt x="7760" y="2299"/>
                  <a:pt x="7665" y="2236"/>
                </a:cubicBezTo>
                <a:cubicBezTo>
                  <a:pt x="7538" y="2141"/>
                  <a:pt x="7443" y="2046"/>
                  <a:pt x="7316" y="1951"/>
                </a:cubicBezTo>
                <a:cubicBezTo>
                  <a:pt x="7094" y="1761"/>
                  <a:pt x="6841" y="1508"/>
                  <a:pt x="6619" y="1286"/>
                </a:cubicBezTo>
                <a:cubicBezTo>
                  <a:pt x="6619" y="1254"/>
                  <a:pt x="6588" y="1254"/>
                  <a:pt x="6588" y="1223"/>
                </a:cubicBezTo>
                <a:cubicBezTo>
                  <a:pt x="6556" y="1201"/>
                  <a:pt x="6521" y="1191"/>
                  <a:pt x="6488" y="1191"/>
                </a:cubicBezTo>
                <a:cubicBezTo>
                  <a:pt x="6422" y="1191"/>
                  <a:pt x="6366" y="1233"/>
                  <a:pt x="6366" y="1318"/>
                </a:cubicBezTo>
                <a:cubicBezTo>
                  <a:pt x="6366" y="1381"/>
                  <a:pt x="6493" y="1476"/>
                  <a:pt x="6556" y="1539"/>
                </a:cubicBezTo>
                <a:cubicBezTo>
                  <a:pt x="6809" y="1793"/>
                  <a:pt x="7031" y="2046"/>
                  <a:pt x="7316" y="2268"/>
                </a:cubicBezTo>
                <a:cubicBezTo>
                  <a:pt x="7475" y="2394"/>
                  <a:pt x="7665" y="2521"/>
                  <a:pt x="7823" y="2679"/>
                </a:cubicBezTo>
                <a:cubicBezTo>
                  <a:pt x="8013" y="2838"/>
                  <a:pt x="8203" y="3059"/>
                  <a:pt x="8393" y="3249"/>
                </a:cubicBezTo>
                <a:cubicBezTo>
                  <a:pt x="8456" y="3344"/>
                  <a:pt x="8520" y="3408"/>
                  <a:pt x="8583" y="3503"/>
                </a:cubicBezTo>
                <a:cubicBezTo>
                  <a:pt x="8615" y="3566"/>
                  <a:pt x="8615" y="3629"/>
                  <a:pt x="8551" y="3661"/>
                </a:cubicBezTo>
                <a:cubicBezTo>
                  <a:pt x="8472" y="3709"/>
                  <a:pt x="8385" y="3724"/>
                  <a:pt x="8298" y="3724"/>
                </a:cubicBezTo>
                <a:cubicBezTo>
                  <a:pt x="8211" y="3724"/>
                  <a:pt x="8124" y="3709"/>
                  <a:pt x="8045" y="3693"/>
                </a:cubicBezTo>
                <a:cubicBezTo>
                  <a:pt x="7823" y="3661"/>
                  <a:pt x="7601" y="3534"/>
                  <a:pt x="7411" y="3376"/>
                </a:cubicBezTo>
                <a:cubicBezTo>
                  <a:pt x="7316" y="3281"/>
                  <a:pt x="7253" y="3186"/>
                  <a:pt x="7158" y="3091"/>
                </a:cubicBezTo>
                <a:cubicBezTo>
                  <a:pt x="7063" y="2996"/>
                  <a:pt x="6936" y="2996"/>
                  <a:pt x="6809" y="2933"/>
                </a:cubicBezTo>
                <a:cubicBezTo>
                  <a:pt x="6271" y="2743"/>
                  <a:pt x="5701" y="2553"/>
                  <a:pt x="5163" y="2268"/>
                </a:cubicBezTo>
                <a:cubicBezTo>
                  <a:pt x="5004" y="2173"/>
                  <a:pt x="4814" y="2078"/>
                  <a:pt x="4656" y="1951"/>
                </a:cubicBezTo>
                <a:cubicBezTo>
                  <a:pt x="4624" y="1919"/>
                  <a:pt x="4561" y="1888"/>
                  <a:pt x="4561" y="1824"/>
                </a:cubicBezTo>
                <a:cubicBezTo>
                  <a:pt x="4534" y="1770"/>
                  <a:pt x="4506" y="1691"/>
                  <a:pt x="4418" y="1691"/>
                </a:cubicBezTo>
                <a:cubicBezTo>
                  <a:pt x="4404" y="1691"/>
                  <a:pt x="4388" y="1693"/>
                  <a:pt x="4371" y="1698"/>
                </a:cubicBezTo>
                <a:cubicBezTo>
                  <a:pt x="4181" y="1761"/>
                  <a:pt x="4403" y="2046"/>
                  <a:pt x="4498" y="2109"/>
                </a:cubicBezTo>
                <a:cubicBezTo>
                  <a:pt x="4688" y="2299"/>
                  <a:pt x="4941" y="2426"/>
                  <a:pt x="5163" y="2521"/>
                </a:cubicBezTo>
                <a:cubicBezTo>
                  <a:pt x="5163" y="2553"/>
                  <a:pt x="5194" y="2553"/>
                  <a:pt x="5194" y="2553"/>
                </a:cubicBezTo>
                <a:lnTo>
                  <a:pt x="4909" y="2553"/>
                </a:lnTo>
                <a:cubicBezTo>
                  <a:pt x="4846" y="2553"/>
                  <a:pt x="4783" y="2489"/>
                  <a:pt x="4751" y="2458"/>
                </a:cubicBezTo>
                <a:cubicBezTo>
                  <a:pt x="4624" y="2394"/>
                  <a:pt x="4466" y="2268"/>
                  <a:pt x="4371" y="2173"/>
                </a:cubicBezTo>
                <a:cubicBezTo>
                  <a:pt x="4339" y="2141"/>
                  <a:pt x="4308" y="2133"/>
                  <a:pt x="4276" y="2133"/>
                </a:cubicBezTo>
                <a:cubicBezTo>
                  <a:pt x="4244" y="2133"/>
                  <a:pt x="4213" y="2141"/>
                  <a:pt x="4181" y="2141"/>
                </a:cubicBezTo>
                <a:cubicBezTo>
                  <a:pt x="3611" y="2236"/>
                  <a:pt x="3073" y="2363"/>
                  <a:pt x="2534" y="2521"/>
                </a:cubicBezTo>
                <a:lnTo>
                  <a:pt x="2154" y="621"/>
                </a:lnTo>
                <a:cubicBezTo>
                  <a:pt x="2629" y="557"/>
                  <a:pt x="3136" y="494"/>
                  <a:pt x="3643" y="431"/>
                </a:cubicBezTo>
                <a:cubicBezTo>
                  <a:pt x="3707" y="422"/>
                  <a:pt x="3772" y="418"/>
                  <a:pt x="3837" y="418"/>
                </a:cubicBezTo>
                <a:close/>
                <a:moveTo>
                  <a:pt x="4276" y="6860"/>
                </a:moveTo>
                <a:lnTo>
                  <a:pt x="4276" y="7493"/>
                </a:lnTo>
                <a:lnTo>
                  <a:pt x="3738" y="7493"/>
                </a:lnTo>
                <a:lnTo>
                  <a:pt x="4276" y="6860"/>
                </a:lnTo>
                <a:close/>
                <a:moveTo>
                  <a:pt x="10990" y="6828"/>
                </a:moveTo>
                <a:lnTo>
                  <a:pt x="11528" y="7493"/>
                </a:lnTo>
                <a:lnTo>
                  <a:pt x="10990" y="7493"/>
                </a:lnTo>
                <a:lnTo>
                  <a:pt x="10990" y="6828"/>
                </a:lnTo>
                <a:close/>
                <a:moveTo>
                  <a:pt x="4276" y="7715"/>
                </a:moveTo>
                <a:lnTo>
                  <a:pt x="4276" y="7968"/>
                </a:lnTo>
                <a:lnTo>
                  <a:pt x="3928" y="7715"/>
                </a:lnTo>
                <a:close/>
                <a:moveTo>
                  <a:pt x="11338" y="7715"/>
                </a:moveTo>
                <a:lnTo>
                  <a:pt x="10990" y="7968"/>
                </a:lnTo>
                <a:lnTo>
                  <a:pt x="10990" y="7715"/>
                </a:lnTo>
                <a:close/>
                <a:moveTo>
                  <a:pt x="5443" y="2792"/>
                </a:moveTo>
                <a:cubicBezTo>
                  <a:pt x="5606" y="2792"/>
                  <a:pt x="5733" y="2795"/>
                  <a:pt x="5764" y="2806"/>
                </a:cubicBezTo>
                <a:cubicBezTo>
                  <a:pt x="6018" y="2933"/>
                  <a:pt x="6303" y="3028"/>
                  <a:pt x="6556" y="3123"/>
                </a:cubicBezTo>
                <a:cubicBezTo>
                  <a:pt x="6683" y="3154"/>
                  <a:pt x="6809" y="3186"/>
                  <a:pt x="6936" y="3249"/>
                </a:cubicBezTo>
                <a:cubicBezTo>
                  <a:pt x="7031" y="3281"/>
                  <a:pt x="7126" y="3408"/>
                  <a:pt x="7189" y="3503"/>
                </a:cubicBezTo>
                <a:cubicBezTo>
                  <a:pt x="7464" y="3753"/>
                  <a:pt x="7838" y="3963"/>
                  <a:pt x="8216" y="3963"/>
                </a:cubicBezTo>
                <a:cubicBezTo>
                  <a:pt x="8318" y="3963"/>
                  <a:pt x="8419" y="3948"/>
                  <a:pt x="8520" y="3914"/>
                </a:cubicBezTo>
                <a:cubicBezTo>
                  <a:pt x="8773" y="3851"/>
                  <a:pt x="8931" y="3661"/>
                  <a:pt x="8805" y="3439"/>
                </a:cubicBezTo>
                <a:cubicBezTo>
                  <a:pt x="8678" y="3186"/>
                  <a:pt x="8456" y="2996"/>
                  <a:pt x="8298" y="2806"/>
                </a:cubicBezTo>
                <a:lnTo>
                  <a:pt x="10736" y="2806"/>
                </a:lnTo>
                <a:lnTo>
                  <a:pt x="10736" y="8126"/>
                </a:lnTo>
                <a:cubicBezTo>
                  <a:pt x="10736" y="8158"/>
                  <a:pt x="10578" y="8253"/>
                  <a:pt x="10546" y="8253"/>
                </a:cubicBezTo>
                <a:cubicBezTo>
                  <a:pt x="10420" y="8348"/>
                  <a:pt x="10008" y="8665"/>
                  <a:pt x="10008" y="8665"/>
                </a:cubicBezTo>
                <a:lnTo>
                  <a:pt x="5321" y="8665"/>
                </a:lnTo>
                <a:cubicBezTo>
                  <a:pt x="5194" y="8665"/>
                  <a:pt x="4498" y="8158"/>
                  <a:pt x="4498" y="8126"/>
                </a:cubicBezTo>
                <a:cubicBezTo>
                  <a:pt x="4498" y="7936"/>
                  <a:pt x="4498" y="2806"/>
                  <a:pt x="4498" y="2806"/>
                </a:cubicBezTo>
                <a:cubicBezTo>
                  <a:pt x="4645" y="2806"/>
                  <a:pt x="5117" y="2792"/>
                  <a:pt x="5443" y="2792"/>
                </a:cubicBezTo>
                <a:close/>
                <a:moveTo>
                  <a:pt x="9660" y="8886"/>
                </a:moveTo>
                <a:lnTo>
                  <a:pt x="9026" y="9330"/>
                </a:lnTo>
                <a:lnTo>
                  <a:pt x="6208" y="9330"/>
                </a:lnTo>
                <a:cubicBezTo>
                  <a:pt x="6176" y="9330"/>
                  <a:pt x="5733" y="9013"/>
                  <a:pt x="5574" y="8886"/>
                </a:cubicBezTo>
                <a:close/>
                <a:moveTo>
                  <a:pt x="8678" y="9551"/>
                </a:moveTo>
                <a:cubicBezTo>
                  <a:pt x="8583" y="9646"/>
                  <a:pt x="8076" y="9995"/>
                  <a:pt x="8045" y="9995"/>
                </a:cubicBezTo>
                <a:lnTo>
                  <a:pt x="7189" y="9995"/>
                </a:lnTo>
                <a:lnTo>
                  <a:pt x="6556" y="9551"/>
                </a:lnTo>
                <a:close/>
                <a:moveTo>
                  <a:pt x="7728" y="10248"/>
                </a:moveTo>
                <a:lnTo>
                  <a:pt x="7633" y="10312"/>
                </a:lnTo>
                <a:lnTo>
                  <a:pt x="7506" y="10248"/>
                </a:lnTo>
                <a:close/>
                <a:moveTo>
                  <a:pt x="3579" y="7778"/>
                </a:moveTo>
                <a:cubicBezTo>
                  <a:pt x="4308" y="8285"/>
                  <a:pt x="6841" y="10058"/>
                  <a:pt x="7411" y="10470"/>
                </a:cubicBezTo>
                <a:cubicBezTo>
                  <a:pt x="6714" y="10945"/>
                  <a:pt x="4181" y="12718"/>
                  <a:pt x="3579" y="13130"/>
                </a:cubicBezTo>
                <a:lnTo>
                  <a:pt x="3579" y="7778"/>
                </a:lnTo>
                <a:close/>
                <a:moveTo>
                  <a:pt x="11655" y="7778"/>
                </a:moveTo>
                <a:lnTo>
                  <a:pt x="11655" y="13130"/>
                </a:lnTo>
                <a:cubicBezTo>
                  <a:pt x="11021" y="12687"/>
                  <a:pt x="8456" y="10913"/>
                  <a:pt x="7823" y="10470"/>
                </a:cubicBezTo>
                <a:cubicBezTo>
                  <a:pt x="8456" y="10026"/>
                  <a:pt x="11021" y="8221"/>
                  <a:pt x="11655" y="7778"/>
                </a:cubicBezTo>
                <a:close/>
                <a:moveTo>
                  <a:pt x="7633" y="10597"/>
                </a:moveTo>
                <a:cubicBezTo>
                  <a:pt x="8298" y="11072"/>
                  <a:pt x="10831" y="12845"/>
                  <a:pt x="11401" y="13225"/>
                </a:cubicBezTo>
                <a:lnTo>
                  <a:pt x="3833" y="13225"/>
                </a:lnTo>
                <a:cubicBezTo>
                  <a:pt x="4529" y="12750"/>
                  <a:pt x="7031" y="11008"/>
                  <a:pt x="7633" y="10597"/>
                </a:cubicBezTo>
                <a:close/>
                <a:moveTo>
                  <a:pt x="1907" y="0"/>
                </a:moveTo>
                <a:cubicBezTo>
                  <a:pt x="1875" y="0"/>
                  <a:pt x="1841" y="8"/>
                  <a:pt x="1806" y="19"/>
                </a:cubicBezTo>
                <a:cubicBezTo>
                  <a:pt x="1584" y="51"/>
                  <a:pt x="571" y="272"/>
                  <a:pt x="286" y="336"/>
                </a:cubicBezTo>
                <a:cubicBezTo>
                  <a:pt x="159" y="367"/>
                  <a:pt x="1" y="367"/>
                  <a:pt x="32" y="526"/>
                </a:cubicBezTo>
                <a:cubicBezTo>
                  <a:pt x="222" y="1508"/>
                  <a:pt x="444" y="2489"/>
                  <a:pt x="634" y="3439"/>
                </a:cubicBezTo>
                <a:cubicBezTo>
                  <a:pt x="664" y="3529"/>
                  <a:pt x="666" y="3759"/>
                  <a:pt x="798" y="3759"/>
                </a:cubicBezTo>
                <a:cubicBezTo>
                  <a:pt x="806" y="3759"/>
                  <a:pt x="815" y="3758"/>
                  <a:pt x="824" y="3756"/>
                </a:cubicBezTo>
                <a:cubicBezTo>
                  <a:pt x="982" y="3756"/>
                  <a:pt x="2407" y="3439"/>
                  <a:pt x="2502" y="3408"/>
                </a:cubicBezTo>
                <a:cubicBezTo>
                  <a:pt x="2566" y="3408"/>
                  <a:pt x="2692" y="3376"/>
                  <a:pt x="2692" y="3281"/>
                </a:cubicBezTo>
                <a:cubicBezTo>
                  <a:pt x="2692" y="3186"/>
                  <a:pt x="2597" y="2838"/>
                  <a:pt x="2566" y="2743"/>
                </a:cubicBezTo>
                <a:cubicBezTo>
                  <a:pt x="2946" y="2648"/>
                  <a:pt x="3326" y="2553"/>
                  <a:pt x="3706" y="2489"/>
                </a:cubicBezTo>
                <a:cubicBezTo>
                  <a:pt x="3833" y="2458"/>
                  <a:pt x="3959" y="2426"/>
                  <a:pt x="4086" y="2394"/>
                </a:cubicBezTo>
                <a:lnTo>
                  <a:pt x="4213" y="2363"/>
                </a:lnTo>
                <a:cubicBezTo>
                  <a:pt x="4244" y="2363"/>
                  <a:pt x="4276" y="2426"/>
                  <a:pt x="4308" y="2458"/>
                </a:cubicBezTo>
                <a:cubicBezTo>
                  <a:pt x="4339" y="2489"/>
                  <a:pt x="4403" y="2521"/>
                  <a:pt x="4434" y="2553"/>
                </a:cubicBezTo>
                <a:cubicBezTo>
                  <a:pt x="4339" y="2553"/>
                  <a:pt x="4244" y="2584"/>
                  <a:pt x="4244" y="2679"/>
                </a:cubicBezTo>
                <a:lnTo>
                  <a:pt x="4244" y="2806"/>
                </a:lnTo>
                <a:lnTo>
                  <a:pt x="4244" y="6448"/>
                </a:lnTo>
                <a:cubicBezTo>
                  <a:pt x="4244" y="6480"/>
                  <a:pt x="4244" y="6480"/>
                  <a:pt x="4244" y="6511"/>
                </a:cubicBezTo>
                <a:cubicBezTo>
                  <a:pt x="4181" y="6575"/>
                  <a:pt x="3453" y="7398"/>
                  <a:pt x="3453" y="7430"/>
                </a:cubicBezTo>
                <a:cubicBezTo>
                  <a:pt x="3437" y="7445"/>
                  <a:pt x="3437" y="7445"/>
                  <a:pt x="3437" y="7445"/>
                </a:cubicBezTo>
                <a:cubicBezTo>
                  <a:pt x="3437" y="7445"/>
                  <a:pt x="3437" y="7445"/>
                  <a:pt x="3421" y="7461"/>
                </a:cubicBezTo>
                <a:cubicBezTo>
                  <a:pt x="3358" y="7461"/>
                  <a:pt x="3326" y="7525"/>
                  <a:pt x="3326" y="7556"/>
                </a:cubicBezTo>
                <a:lnTo>
                  <a:pt x="3326" y="13257"/>
                </a:lnTo>
                <a:cubicBezTo>
                  <a:pt x="3326" y="13352"/>
                  <a:pt x="3326" y="13478"/>
                  <a:pt x="3453" y="13478"/>
                </a:cubicBezTo>
                <a:lnTo>
                  <a:pt x="11750" y="13478"/>
                </a:lnTo>
                <a:cubicBezTo>
                  <a:pt x="11877" y="13478"/>
                  <a:pt x="11877" y="13352"/>
                  <a:pt x="11877" y="13257"/>
                </a:cubicBezTo>
                <a:lnTo>
                  <a:pt x="11877" y="7620"/>
                </a:lnTo>
                <a:cubicBezTo>
                  <a:pt x="11877" y="7556"/>
                  <a:pt x="11877" y="7493"/>
                  <a:pt x="11813" y="7461"/>
                </a:cubicBezTo>
                <a:cubicBezTo>
                  <a:pt x="11782" y="7430"/>
                  <a:pt x="11782" y="7430"/>
                  <a:pt x="11750" y="7430"/>
                </a:cubicBezTo>
                <a:cubicBezTo>
                  <a:pt x="11718" y="7366"/>
                  <a:pt x="11116" y="6638"/>
                  <a:pt x="10958" y="6480"/>
                </a:cubicBezTo>
                <a:cubicBezTo>
                  <a:pt x="10958" y="6480"/>
                  <a:pt x="10958" y="3629"/>
                  <a:pt x="10958" y="2679"/>
                </a:cubicBezTo>
                <a:cubicBezTo>
                  <a:pt x="10958" y="2584"/>
                  <a:pt x="10863" y="2553"/>
                  <a:pt x="10800" y="2553"/>
                </a:cubicBezTo>
                <a:cubicBezTo>
                  <a:pt x="10736" y="2553"/>
                  <a:pt x="10491" y="2561"/>
                  <a:pt x="10253" y="2561"/>
                </a:cubicBezTo>
                <a:cubicBezTo>
                  <a:pt x="10016" y="2561"/>
                  <a:pt x="9786" y="2553"/>
                  <a:pt x="9755" y="2521"/>
                </a:cubicBezTo>
                <a:cubicBezTo>
                  <a:pt x="9470" y="2299"/>
                  <a:pt x="9185" y="2109"/>
                  <a:pt x="8900" y="1888"/>
                </a:cubicBezTo>
                <a:cubicBezTo>
                  <a:pt x="8773" y="1761"/>
                  <a:pt x="8615" y="1666"/>
                  <a:pt x="8488" y="1571"/>
                </a:cubicBezTo>
                <a:cubicBezTo>
                  <a:pt x="8393" y="1476"/>
                  <a:pt x="8266" y="1381"/>
                  <a:pt x="8171" y="1286"/>
                </a:cubicBezTo>
                <a:cubicBezTo>
                  <a:pt x="7855" y="1096"/>
                  <a:pt x="7506" y="1001"/>
                  <a:pt x="7158" y="906"/>
                </a:cubicBezTo>
                <a:cubicBezTo>
                  <a:pt x="6873" y="811"/>
                  <a:pt x="6588" y="748"/>
                  <a:pt x="6303" y="653"/>
                </a:cubicBezTo>
                <a:cubicBezTo>
                  <a:pt x="5606" y="494"/>
                  <a:pt x="4878" y="304"/>
                  <a:pt x="4149" y="209"/>
                </a:cubicBezTo>
                <a:cubicBezTo>
                  <a:pt x="4038" y="193"/>
                  <a:pt x="3935" y="185"/>
                  <a:pt x="3833" y="185"/>
                </a:cubicBezTo>
                <a:cubicBezTo>
                  <a:pt x="3730" y="185"/>
                  <a:pt x="3627" y="193"/>
                  <a:pt x="3516" y="209"/>
                </a:cubicBezTo>
                <a:cubicBezTo>
                  <a:pt x="3041" y="272"/>
                  <a:pt x="2566" y="336"/>
                  <a:pt x="2091" y="399"/>
                </a:cubicBezTo>
                <a:cubicBezTo>
                  <a:pt x="2059" y="304"/>
                  <a:pt x="2027" y="177"/>
                  <a:pt x="2027" y="82"/>
                </a:cubicBezTo>
                <a:cubicBezTo>
                  <a:pt x="2007" y="22"/>
                  <a:pt x="1962" y="0"/>
                  <a:pt x="1907"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2744;p31">
            <a:extLst>
              <a:ext uri="{FF2B5EF4-FFF2-40B4-BE49-F238E27FC236}">
                <a16:creationId xmlns:a16="http://schemas.microsoft.com/office/drawing/2014/main" id="{986B4B26-18BC-7F58-0F48-3995B8B7F351}"/>
              </a:ext>
            </a:extLst>
          </p:cNvPr>
          <p:cNvSpPr/>
          <p:nvPr/>
        </p:nvSpPr>
        <p:spPr>
          <a:xfrm>
            <a:off x="5569427" y="2723453"/>
            <a:ext cx="25255" cy="22640"/>
          </a:xfrm>
          <a:custGeom>
            <a:avLst/>
            <a:gdLst/>
            <a:ahLst/>
            <a:cxnLst/>
            <a:rect l="l" t="t" r="r" b="b"/>
            <a:pathLst>
              <a:path w="792" h="710" extrusionOk="0">
                <a:moveTo>
                  <a:pt x="405" y="231"/>
                </a:moveTo>
                <a:cubicBezTo>
                  <a:pt x="450" y="231"/>
                  <a:pt x="494" y="259"/>
                  <a:pt x="507" y="323"/>
                </a:cubicBezTo>
                <a:cubicBezTo>
                  <a:pt x="525" y="415"/>
                  <a:pt x="458" y="465"/>
                  <a:pt x="392" y="465"/>
                </a:cubicBezTo>
                <a:cubicBezTo>
                  <a:pt x="345" y="465"/>
                  <a:pt x="298" y="439"/>
                  <a:pt x="285" y="386"/>
                </a:cubicBezTo>
                <a:cubicBezTo>
                  <a:pt x="266" y="292"/>
                  <a:pt x="337" y="231"/>
                  <a:pt x="405" y="231"/>
                </a:cubicBezTo>
                <a:close/>
                <a:moveTo>
                  <a:pt x="409" y="1"/>
                </a:moveTo>
                <a:cubicBezTo>
                  <a:pt x="357" y="1"/>
                  <a:pt x="304" y="13"/>
                  <a:pt x="253" y="38"/>
                </a:cubicBezTo>
                <a:cubicBezTo>
                  <a:pt x="95" y="101"/>
                  <a:pt x="0" y="323"/>
                  <a:pt x="95" y="513"/>
                </a:cubicBezTo>
                <a:cubicBezTo>
                  <a:pt x="141" y="628"/>
                  <a:pt x="270" y="709"/>
                  <a:pt x="398" y="709"/>
                </a:cubicBezTo>
                <a:cubicBezTo>
                  <a:pt x="446" y="709"/>
                  <a:pt x="495" y="698"/>
                  <a:pt x="538" y="671"/>
                </a:cubicBezTo>
                <a:cubicBezTo>
                  <a:pt x="728" y="608"/>
                  <a:pt x="792" y="386"/>
                  <a:pt x="728" y="228"/>
                </a:cubicBezTo>
                <a:cubicBezTo>
                  <a:pt x="682" y="89"/>
                  <a:pt x="551" y="1"/>
                  <a:pt x="409"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2738;p31">
            <a:extLst>
              <a:ext uri="{FF2B5EF4-FFF2-40B4-BE49-F238E27FC236}">
                <a16:creationId xmlns:a16="http://schemas.microsoft.com/office/drawing/2014/main" id="{629930C3-9FD1-42C9-2FA3-C1E650970986}"/>
              </a:ext>
            </a:extLst>
          </p:cNvPr>
          <p:cNvSpPr/>
          <p:nvPr/>
        </p:nvSpPr>
        <p:spPr>
          <a:xfrm>
            <a:off x="3960553" y="3818189"/>
            <a:ext cx="114157" cy="8131"/>
          </a:xfrm>
          <a:custGeom>
            <a:avLst/>
            <a:gdLst/>
            <a:ahLst/>
            <a:cxnLst/>
            <a:rect l="l" t="t" r="r" b="b"/>
            <a:pathLst>
              <a:path w="3580" h="255" extrusionOk="0">
                <a:moveTo>
                  <a:pt x="159" y="1"/>
                </a:moveTo>
                <a:cubicBezTo>
                  <a:pt x="1" y="32"/>
                  <a:pt x="1" y="254"/>
                  <a:pt x="159" y="254"/>
                </a:cubicBezTo>
                <a:lnTo>
                  <a:pt x="3421" y="254"/>
                </a:lnTo>
                <a:cubicBezTo>
                  <a:pt x="3548" y="254"/>
                  <a:pt x="3579" y="127"/>
                  <a:pt x="3516" y="64"/>
                </a:cubicBezTo>
                <a:cubicBezTo>
                  <a:pt x="3453" y="1"/>
                  <a:pt x="3294" y="1"/>
                  <a:pt x="3231"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2739;p31">
            <a:extLst>
              <a:ext uri="{FF2B5EF4-FFF2-40B4-BE49-F238E27FC236}">
                <a16:creationId xmlns:a16="http://schemas.microsoft.com/office/drawing/2014/main" id="{F81C1943-1708-B1FE-B4E2-E3DE1B2054A0}"/>
              </a:ext>
            </a:extLst>
          </p:cNvPr>
          <p:cNvSpPr/>
          <p:nvPr/>
        </p:nvSpPr>
        <p:spPr>
          <a:xfrm>
            <a:off x="3960553" y="3840159"/>
            <a:ext cx="114157" cy="7366"/>
          </a:xfrm>
          <a:custGeom>
            <a:avLst/>
            <a:gdLst/>
            <a:ahLst/>
            <a:cxnLst/>
            <a:rect l="l" t="t" r="r" b="b"/>
            <a:pathLst>
              <a:path w="3580" h="231" extrusionOk="0">
                <a:moveTo>
                  <a:pt x="3354" y="1"/>
                </a:moveTo>
                <a:cubicBezTo>
                  <a:pt x="3286" y="1"/>
                  <a:pt x="3215" y="8"/>
                  <a:pt x="3168" y="8"/>
                </a:cubicBezTo>
                <a:lnTo>
                  <a:pt x="159" y="8"/>
                </a:lnTo>
                <a:cubicBezTo>
                  <a:pt x="1" y="8"/>
                  <a:pt x="1" y="230"/>
                  <a:pt x="159" y="230"/>
                </a:cubicBezTo>
                <a:lnTo>
                  <a:pt x="3421" y="230"/>
                </a:lnTo>
                <a:cubicBezTo>
                  <a:pt x="3516" y="230"/>
                  <a:pt x="3579" y="103"/>
                  <a:pt x="3516" y="40"/>
                </a:cubicBezTo>
                <a:cubicBezTo>
                  <a:pt x="3484" y="8"/>
                  <a:pt x="3421" y="1"/>
                  <a:pt x="3354"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740;p31">
            <a:extLst>
              <a:ext uri="{FF2B5EF4-FFF2-40B4-BE49-F238E27FC236}">
                <a16:creationId xmlns:a16="http://schemas.microsoft.com/office/drawing/2014/main" id="{AA7C0FA9-11E5-B1E2-9A95-7E700AFFB938}"/>
              </a:ext>
            </a:extLst>
          </p:cNvPr>
          <p:cNvSpPr/>
          <p:nvPr/>
        </p:nvSpPr>
        <p:spPr>
          <a:xfrm>
            <a:off x="3960553" y="3861619"/>
            <a:ext cx="115178" cy="8099"/>
          </a:xfrm>
          <a:custGeom>
            <a:avLst/>
            <a:gdLst/>
            <a:ahLst/>
            <a:cxnLst/>
            <a:rect l="l" t="t" r="r" b="b"/>
            <a:pathLst>
              <a:path w="3612" h="254" extrusionOk="0">
                <a:moveTo>
                  <a:pt x="159" y="1"/>
                </a:moveTo>
                <a:cubicBezTo>
                  <a:pt x="1" y="1"/>
                  <a:pt x="1" y="254"/>
                  <a:pt x="159" y="254"/>
                </a:cubicBezTo>
                <a:lnTo>
                  <a:pt x="3421" y="254"/>
                </a:lnTo>
                <a:cubicBezTo>
                  <a:pt x="3548" y="254"/>
                  <a:pt x="3611" y="64"/>
                  <a:pt x="3484" y="32"/>
                </a:cubicBezTo>
                <a:cubicBezTo>
                  <a:pt x="3421" y="1"/>
                  <a:pt x="3389" y="1"/>
                  <a:pt x="3358"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741;p31">
            <a:extLst>
              <a:ext uri="{FF2B5EF4-FFF2-40B4-BE49-F238E27FC236}">
                <a16:creationId xmlns:a16="http://schemas.microsoft.com/office/drawing/2014/main" id="{ACA964CC-9C62-1954-76B2-CE34C335A311}"/>
              </a:ext>
            </a:extLst>
          </p:cNvPr>
          <p:cNvSpPr/>
          <p:nvPr/>
        </p:nvSpPr>
        <p:spPr>
          <a:xfrm>
            <a:off x="3912084" y="3912097"/>
            <a:ext cx="162626" cy="7111"/>
          </a:xfrm>
          <a:custGeom>
            <a:avLst/>
            <a:gdLst/>
            <a:ahLst/>
            <a:cxnLst/>
            <a:rect l="l" t="t" r="r" b="b"/>
            <a:pathLst>
              <a:path w="5100" h="223" extrusionOk="0">
                <a:moveTo>
                  <a:pt x="159" y="1"/>
                </a:moveTo>
                <a:cubicBezTo>
                  <a:pt x="1" y="1"/>
                  <a:pt x="1" y="223"/>
                  <a:pt x="159" y="223"/>
                </a:cubicBezTo>
                <a:lnTo>
                  <a:pt x="4941" y="223"/>
                </a:lnTo>
                <a:cubicBezTo>
                  <a:pt x="5099" y="223"/>
                  <a:pt x="5099" y="1"/>
                  <a:pt x="4941"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742;p31">
            <a:extLst>
              <a:ext uri="{FF2B5EF4-FFF2-40B4-BE49-F238E27FC236}">
                <a16:creationId xmlns:a16="http://schemas.microsoft.com/office/drawing/2014/main" id="{234D23DA-12B9-5C55-740D-C28D038BCA2B}"/>
              </a:ext>
            </a:extLst>
          </p:cNvPr>
          <p:cNvSpPr/>
          <p:nvPr/>
        </p:nvSpPr>
        <p:spPr>
          <a:xfrm>
            <a:off x="3912084" y="3933334"/>
            <a:ext cx="162626" cy="8099"/>
          </a:xfrm>
          <a:custGeom>
            <a:avLst/>
            <a:gdLst/>
            <a:ahLst/>
            <a:cxnLst/>
            <a:rect l="l" t="t" r="r" b="b"/>
            <a:pathLst>
              <a:path w="5100" h="254" extrusionOk="0">
                <a:moveTo>
                  <a:pt x="159" y="0"/>
                </a:moveTo>
                <a:cubicBezTo>
                  <a:pt x="1" y="0"/>
                  <a:pt x="1" y="253"/>
                  <a:pt x="159" y="253"/>
                </a:cubicBezTo>
                <a:lnTo>
                  <a:pt x="4941" y="253"/>
                </a:lnTo>
                <a:cubicBezTo>
                  <a:pt x="5099" y="253"/>
                  <a:pt x="5099" y="0"/>
                  <a:pt x="4941"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2743;p31">
            <a:extLst>
              <a:ext uri="{FF2B5EF4-FFF2-40B4-BE49-F238E27FC236}">
                <a16:creationId xmlns:a16="http://schemas.microsoft.com/office/drawing/2014/main" id="{A9BC6D99-6E82-7316-2EE9-790A4002FFDF}"/>
              </a:ext>
            </a:extLst>
          </p:cNvPr>
          <p:cNvSpPr/>
          <p:nvPr/>
        </p:nvSpPr>
        <p:spPr>
          <a:xfrm>
            <a:off x="3750510" y="3679255"/>
            <a:ext cx="378728" cy="429812"/>
          </a:xfrm>
          <a:custGeom>
            <a:avLst/>
            <a:gdLst/>
            <a:ahLst/>
            <a:cxnLst/>
            <a:rect l="l" t="t" r="r" b="b"/>
            <a:pathLst>
              <a:path w="11877" h="13479" extrusionOk="0">
                <a:moveTo>
                  <a:pt x="1837" y="241"/>
                </a:moveTo>
                <a:cubicBezTo>
                  <a:pt x="1996" y="1064"/>
                  <a:pt x="2407" y="3028"/>
                  <a:pt x="2439" y="3186"/>
                </a:cubicBezTo>
                <a:cubicBezTo>
                  <a:pt x="1932" y="3313"/>
                  <a:pt x="1426" y="3408"/>
                  <a:pt x="887" y="3503"/>
                </a:cubicBezTo>
                <a:cubicBezTo>
                  <a:pt x="697" y="2616"/>
                  <a:pt x="286" y="653"/>
                  <a:pt x="286" y="557"/>
                </a:cubicBezTo>
                <a:lnTo>
                  <a:pt x="1837" y="241"/>
                </a:lnTo>
                <a:close/>
                <a:moveTo>
                  <a:pt x="3837" y="418"/>
                </a:moveTo>
                <a:cubicBezTo>
                  <a:pt x="3994" y="418"/>
                  <a:pt x="4151" y="440"/>
                  <a:pt x="4308" y="462"/>
                </a:cubicBezTo>
                <a:cubicBezTo>
                  <a:pt x="5036" y="589"/>
                  <a:pt x="5796" y="779"/>
                  <a:pt x="6524" y="969"/>
                </a:cubicBezTo>
                <a:cubicBezTo>
                  <a:pt x="6746" y="1033"/>
                  <a:pt x="6936" y="1096"/>
                  <a:pt x="7158" y="1159"/>
                </a:cubicBezTo>
                <a:cubicBezTo>
                  <a:pt x="7411" y="1223"/>
                  <a:pt x="7728" y="1286"/>
                  <a:pt x="7981" y="1444"/>
                </a:cubicBezTo>
                <a:cubicBezTo>
                  <a:pt x="8171" y="1571"/>
                  <a:pt x="8361" y="1761"/>
                  <a:pt x="8551" y="1888"/>
                </a:cubicBezTo>
                <a:cubicBezTo>
                  <a:pt x="8836" y="2109"/>
                  <a:pt x="9121" y="2331"/>
                  <a:pt x="9406" y="2553"/>
                </a:cubicBezTo>
                <a:lnTo>
                  <a:pt x="8076" y="2553"/>
                </a:lnTo>
                <a:cubicBezTo>
                  <a:pt x="8013" y="2553"/>
                  <a:pt x="7981" y="2521"/>
                  <a:pt x="7950" y="2489"/>
                </a:cubicBezTo>
                <a:cubicBezTo>
                  <a:pt x="7855" y="2394"/>
                  <a:pt x="7760" y="2299"/>
                  <a:pt x="7665" y="2236"/>
                </a:cubicBezTo>
                <a:cubicBezTo>
                  <a:pt x="7538" y="2141"/>
                  <a:pt x="7443" y="2046"/>
                  <a:pt x="7316" y="1951"/>
                </a:cubicBezTo>
                <a:cubicBezTo>
                  <a:pt x="7094" y="1761"/>
                  <a:pt x="6841" y="1508"/>
                  <a:pt x="6619" y="1286"/>
                </a:cubicBezTo>
                <a:cubicBezTo>
                  <a:pt x="6619" y="1254"/>
                  <a:pt x="6588" y="1254"/>
                  <a:pt x="6588" y="1223"/>
                </a:cubicBezTo>
                <a:cubicBezTo>
                  <a:pt x="6556" y="1201"/>
                  <a:pt x="6521" y="1191"/>
                  <a:pt x="6488" y="1191"/>
                </a:cubicBezTo>
                <a:cubicBezTo>
                  <a:pt x="6422" y="1191"/>
                  <a:pt x="6366" y="1233"/>
                  <a:pt x="6366" y="1318"/>
                </a:cubicBezTo>
                <a:cubicBezTo>
                  <a:pt x="6366" y="1381"/>
                  <a:pt x="6493" y="1476"/>
                  <a:pt x="6556" y="1539"/>
                </a:cubicBezTo>
                <a:cubicBezTo>
                  <a:pt x="6809" y="1793"/>
                  <a:pt x="7031" y="2046"/>
                  <a:pt x="7316" y="2268"/>
                </a:cubicBezTo>
                <a:cubicBezTo>
                  <a:pt x="7475" y="2394"/>
                  <a:pt x="7665" y="2521"/>
                  <a:pt x="7823" y="2679"/>
                </a:cubicBezTo>
                <a:cubicBezTo>
                  <a:pt x="8013" y="2838"/>
                  <a:pt x="8203" y="3059"/>
                  <a:pt x="8393" y="3249"/>
                </a:cubicBezTo>
                <a:cubicBezTo>
                  <a:pt x="8456" y="3344"/>
                  <a:pt x="8520" y="3408"/>
                  <a:pt x="8583" y="3503"/>
                </a:cubicBezTo>
                <a:cubicBezTo>
                  <a:pt x="8615" y="3566"/>
                  <a:pt x="8615" y="3629"/>
                  <a:pt x="8551" y="3661"/>
                </a:cubicBezTo>
                <a:cubicBezTo>
                  <a:pt x="8472" y="3709"/>
                  <a:pt x="8385" y="3724"/>
                  <a:pt x="8298" y="3724"/>
                </a:cubicBezTo>
                <a:cubicBezTo>
                  <a:pt x="8211" y="3724"/>
                  <a:pt x="8124" y="3709"/>
                  <a:pt x="8045" y="3693"/>
                </a:cubicBezTo>
                <a:cubicBezTo>
                  <a:pt x="7823" y="3661"/>
                  <a:pt x="7601" y="3534"/>
                  <a:pt x="7411" y="3376"/>
                </a:cubicBezTo>
                <a:cubicBezTo>
                  <a:pt x="7316" y="3281"/>
                  <a:pt x="7253" y="3186"/>
                  <a:pt x="7158" y="3091"/>
                </a:cubicBezTo>
                <a:cubicBezTo>
                  <a:pt x="7063" y="2996"/>
                  <a:pt x="6936" y="2996"/>
                  <a:pt x="6809" y="2933"/>
                </a:cubicBezTo>
                <a:cubicBezTo>
                  <a:pt x="6271" y="2743"/>
                  <a:pt x="5701" y="2553"/>
                  <a:pt x="5163" y="2268"/>
                </a:cubicBezTo>
                <a:cubicBezTo>
                  <a:pt x="5004" y="2173"/>
                  <a:pt x="4814" y="2078"/>
                  <a:pt x="4656" y="1951"/>
                </a:cubicBezTo>
                <a:cubicBezTo>
                  <a:pt x="4624" y="1919"/>
                  <a:pt x="4561" y="1888"/>
                  <a:pt x="4561" y="1824"/>
                </a:cubicBezTo>
                <a:cubicBezTo>
                  <a:pt x="4534" y="1770"/>
                  <a:pt x="4506" y="1691"/>
                  <a:pt x="4418" y="1691"/>
                </a:cubicBezTo>
                <a:cubicBezTo>
                  <a:pt x="4404" y="1691"/>
                  <a:pt x="4388" y="1693"/>
                  <a:pt x="4371" y="1698"/>
                </a:cubicBezTo>
                <a:cubicBezTo>
                  <a:pt x="4181" y="1761"/>
                  <a:pt x="4403" y="2046"/>
                  <a:pt x="4498" y="2109"/>
                </a:cubicBezTo>
                <a:cubicBezTo>
                  <a:pt x="4688" y="2299"/>
                  <a:pt x="4941" y="2426"/>
                  <a:pt x="5163" y="2521"/>
                </a:cubicBezTo>
                <a:cubicBezTo>
                  <a:pt x="5163" y="2553"/>
                  <a:pt x="5194" y="2553"/>
                  <a:pt x="5194" y="2553"/>
                </a:cubicBezTo>
                <a:lnTo>
                  <a:pt x="4909" y="2553"/>
                </a:lnTo>
                <a:cubicBezTo>
                  <a:pt x="4846" y="2553"/>
                  <a:pt x="4783" y="2489"/>
                  <a:pt x="4751" y="2458"/>
                </a:cubicBezTo>
                <a:cubicBezTo>
                  <a:pt x="4624" y="2394"/>
                  <a:pt x="4466" y="2268"/>
                  <a:pt x="4371" y="2173"/>
                </a:cubicBezTo>
                <a:cubicBezTo>
                  <a:pt x="4339" y="2141"/>
                  <a:pt x="4308" y="2133"/>
                  <a:pt x="4276" y="2133"/>
                </a:cubicBezTo>
                <a:cubicBezTo>
                  <a:pt x="4244" y="2133"/>
                  <a:pt x="4213" y="2141"/>
                  <a:pt x="4181" y="2141"/>
                </a:cubicBezTo>
                <a:cubicBezTo>
                  <a:pt x="3611" y="2236"/>
                  <a:pt x="3073" y="2363"/>
                  <a:pt x="2534" y="2521"/>
                </a:cubicBezTo>
                <a:lnTo>
                  <a:pt x="2154" y="621"/>
                </a:lnTo>
                <a:cubicBezTo>
                  <a:pt x="2629" y="557"/>
                  <a:pt x="3136" y="494"/>
                  <a:pt x="3643" y="431"/>
                </a:cubicBezTo>
                <a:cubicBezTo>
                  <a:pt x="3707" y="422"/>
                  <a:pt x="3772" y="418"/>
                  <a:pt x="3837" y="418"/>
                </a:cubicBezTo>
                <a:close/>
                <a:moveTo>
                  <a:pt x="4276" y="6860"/>
                </a:moveTo>
                <a:lnTo>
                  <a:pt x="4276" y="7493"/>
                </a:lnTo>
                <a:lnTo>
                  <a:pt x="3738" y="7493"/>
                </a:lnTo>
                <a:lnTo>
                  <a:pt x="4276" y="6860"/>
                </a:lnTo>
                <a:close/>
                <a:moveTo>
                  <a:pt x="10990" y="6828"/>
                </a:moveTo>
                <a:lnTo>
                  <a:pt x="11528" y="7493"/>
                </a:lnTo>
                <a:lnTo>
                  <a:pt x="10990" y="7493"/>
                </a:lnTo>
                <a:lnTo>
                  <a:pt x="10990" y="6828"/>
                </a:lnTo>
                <a:close/>
                <a:moveTo>
                  <a:pt x="4276" y="7715"/>
                </a:moveTo>
                <a:lnTo>
                  <a:pt x="4276" y="7968"/>
                </a:lnTo>
                <a:lnTo>
                  <a:pt x="3928" y="7715"/>
                </a:lnTo>
                <a:close/>
                <a:moveTo>
                  <a:pt x="11338" y="7715"/>
                </a:moveTo>
                <a:lnTo>
                  <a:pt x="10990" y="7968"/>
                </a:lnTo>
                <a:lnTo>
                  <a:pt x="10990" y="7715"/>
                </a:lnTo>
                <a:close/>
                <a:moveTo>
                  <a:pt x="5443" y="2792"/>
                </a:moveTo>
                <a:cubicBezTo>
                  <a:pt x="5606" y="2792"/>
                  <a:pt x="5733" y="2795"/>
                  <a:pt x="5764" y="2806"/>
                </a:cubicBezTo>
                <a:cubicBezTo>
                  <a:pt x="6018" y="2933"/>
                  <a:pt x="6303" y="3028"/>
                  <a:pt x="6556" y="3123"/>
                </a:cubicBezTo>
                <a:cubicBezTo>
                  <a:pt x="6683" y="3154"/>
                  <a:pt x="6809" y="3186"/>
                  <a:pt x="6936" y="3249"/>
                </a:cubicBezTo>
                <a:cubicBezTo>
                  <a:pt x="7031" y="3281"/>
                  <a:pt x="7126" y="3408"/>
                  <a:pt x="7189" y="3503"/>
                </a:cubicBezTo>
                <a:cubicBezTo>
                  <a:pt x="7464" y="3753"/>
                  <a:pt x="7838" y="3963"/>
                  <a:pt x="8216" y="3963"/>
                </a:cubicBezTo>
                <a:cubicBezTo>
                  <a:pt x="8318" y="3963"/>
                  <a:pt x="8419" y="3948"/>
                  <a:pt x="8520" y="3914"/>
                </a:cubicBezTo>
                <a:cubicBezTo>
                  <a:pt x="8773" y="3851"/>
                  <a:pt x="8931" y="3661"/>
                  <a:pt x="8805" y="3439"/>
                </a:cubicBezTo>
                <a:cubicBezTo>
                  <a:pt x="8678" y="3186"/>
                  <a:pt x="8456" y="2996"/>
                  <a:pt x="8298" y="2806"/>
                </a:cubicBezTo>
                <a:lnTo>
                  <a:pt x="10736" y="2806"/>
                </a:lnTo>
                <a:lnTo>
                  <a:pt x="10736" y="8126"/>
                </a:lnTo>
                <a:cubicBezTo>
                  <a:pt x="10736" y="8158"/>
                  <a:pt x="10578" y="8253"/>
                  <a:pt x="10546" y="8253"/>
                </a:cubicBezTo>
                <a:cubicBezTo>
                  <a:pt x="10420" y="8348"/>
                  <a:pt x="10008" y="8665"/>
                  <a:pt x="10008" y="8665"/>
                </a:cubicBezTo>
                <a:lnTo>
                  <a:pt x="5321" y="8665"/>
                </a:lnTo>
                <a:cubicBezTo>
                  <a:pt x="5194" y="8665"/>
                  <a:pt x="4498" y="8158"/>
                  <a:pt x="4498" y="8126"/>
                </a:cubicBezTo>
                <a:cubicBezTo>
                  <a:pt x="4498" y="7936"/>
                  <a:pt x="4498" y="2806"/>
                  <a:pt x="4498" y="2806"/>
                </a:cubicBezTo>
                <a:cubicBezTo>
                  <a:pt x="4645" y="2806"/>
                  <a:pt x="5117" y="2792"/>
                  <a:pt x="5443" y="2792"/>
                </a:cubicBezTo>
                <a:close/>
                <a:moveTo>
                  <a:pt x="9660" y="8886"/>
                </a:moveTo>
                <a:lnTo>
                  <a:pt x="9026" y="9330"/>
                </a:lnTo>
                <a:lnTo>
                  <a:pt x="6208" y="9330"/>
                </a:lnTo>
                <a:cubicBezTo>
                  <a:pt x="6176" y="9330"/>
                  <a:pt x="5733" y="9013"/>
                  <a:pt x="5574" y="8886"/>
                </a:cubicBezTo>
                <a:close/>
                <a:moveTo>
                  <a:pt x="8678" y="9551"/>
                </a:moveTo>
                <a:cubicBezTo>
                  <a:pt x="8583" y="9646"/>
                  <a:pt x="8076" y="9995"/>
                  <a:pt x="8045" y="9995"/>
                </a:cubicBezTo>
                <a:lnTo>
                  <a:pt x="7189" y="9995"/>
                </a:lnTo>
                <a:lnTo>
                  <a:pt x="6556" y="9551"/>
                </a:lnTo>
                <a:close/>
                <a:moveTo>
                  <a:pt x="7728" y="10248"/>
                </a:moveTo>
                <a:lnTo>
                  <a:pt x="7633" y="10312"/>
                </a:lnTo>
                <a:lnTo>
                  <a:pt x="7506" y="10248"/>
                </a:lnTo>
                <a:close/>
                <a:moveTo>
                  <a:pt x="3579" y="7778"/>
                </a:moveTo>
                <a:cubicBezTo>
                  <a:pt x="4308" y="8285"/>
                  <a:pt x="6841" y="10058"/>
                  <a:pt x="7411" y="10470"/>
                </a:cubicBezTo>
                <a:cubicBezTo>
                  <a:pt x="6714" y="10945"/>
                  <a:pt x="4181" y="12718"/>
                  <a:pt x="3579" y="13130"/>
                </a:cubicBezTo>
                <a:lnTo>
                  <a:pt x="3579" y="7778"/>
                </a:lnTo>
                <a:close/>
                <a:moveTo>
                  <a:pt x="11655" y="7778"/>
                </a:moveTo>
                <a:lnTo>
                  <a:pt x="11655" y="13130"/>
                </a:lnTo>
                <a:cubicBezTo>
                  <a:pt x="11021" y="12687"/>
                  <a:pt x="8456" y="10913"/>
                  <a:pt x="7823" y="10470"/>
                </a:cubicBezTo>
                <a:cubicBezTo>
                  <a:pt x="8456" y="10026"/>
                  <a:pt x="11021" y="8221"/>
                  <a:pt x="11655" y="7778"/>
                </a:cubicBezTo>
                <a:close/>
                <a:moveTo>
                  <a:pt x="7633" y="10597"/>
                </a:moveTo>
                <a:cubicBezTo>
                  <a:pt x="8298" y="11072"/>
                  <a:pt x="10831" y="12845"/>
                  <a:pt x="11401" y="13225"/>
                </a:cubicBezTo>
                <a:lnTo>
                  <a:pt x="3833" y="13225"/>
                </a:lnTo>
                <a:cubicBezTo>
                  <a:pt x="4529" y="12750"/>
                  <a:pt x="7031" y="11008"/>
                  <a:pt x="7633" y="10597"/>
                </a:cubicBezTo>
                <a:close/>
                <a:moveTo>
                  <a:pt x="1907" y="0"/>
                </a:moveTo>
                <a:cubicBezTo>
                  <a:pt x="1875" y="0"/>
                  <a:pt x="1841" y="8"/>
                  <a:pt x="1806" y="19"/>
                </a:cubicBezTo>
                <a:cubicBezTo>
                  <a:pt x="1584" y="51"/>
                  <a:pt x="571" y="272"/>
                  <a:pt x="286" y="336"/>
                </a:cubicBezTo>
                <a:cubicBezTo>
                  <a:pt x="159" y="367"/>
                  <a:pt x="1" y="367"/>
                  <a:pt x="32" y="526"/>
                </a:cubicBezTo>
                <a:cubicBezTo>
                  <a:pt x="222" y="1508"/>
                  <a:pt x="444" y="2489"/>
                  <a:pt x="634" y="3439"/>
                </a:cubicBezTo>
                <a:cubicBezTo>
                  <a:pt x="664" y="3529"/>
                  <a:pt x="666" y="3759"/>
                  <a:pt x="798" y="3759"/>
                </a:cubicBezTo>
                <a:cubicBezTo>
                  <a:pt x="806" y="3759"/>
                  <a:pt x="815" y="3758"/>
                  <a:pt x="824" y="3756"/>
                </a:cubicBezTo>
                <a:cubicBezTo>
                  <a:pt x="982" y="3756"/>
                  <a:pt x="2407" y="3439"/>
                  <a:pt x="2502" y="3408"/>
                </a:cubicBezTo>
                <a:cubicBezTo>
                  <a:pt x="2566" y="3408"/>
                  <a:pt x="2692" y="3376"/>
                  <a:pt x="2692" y="3281"/>
                </a:cubicBezTo>
                <a:cubicBezTo>
                  <a:pt x="2692" y="3186"/>
                  <a:pt x="2597" y="2838"/>
                  <a:pt x="2566" y="2743"/>
                </a:cubicBezTo>
                <a:cubicBezTo>
                  <a:pt x="2946" y="2648"/>
                  <a:pt x="3326" y="2553"/>
                  <a:pt x="3706" y="2489"/>
                </a:cubicBezTo>
                <a:cubicBezTo>
                  <a:pt x="3833" y="2458"/>
                  <a:pt x="3959" y="2426"/>
                  <a:pt x="4086" y="2394"/>
                </a:cubicBezTo>
                <a:lnTo>
                  <a:pt x="4213" y="2363"/>
                </a:lnTo>
                <a:cubicBezTo>
                  <a:pt x="4244" y="2363"/>
                  <a:pt x="4276" y="2426"/>
                  <a:pt x="4308" y="2458"/>
                </a:cubicBezTo>
                <a:cubicBezTo>
                  <a:pt x="4339" y="2489"/>
                  <a:pt x="4403" y="2521"/>
                  <a:pt x="4434" y="2553"/>
                </a:cubicBezTo>
                <a:cubicBezTo>
                  <a:pt x="4339" y="2553"/>
                  <a:pt x="4244" y="2584"/>
                  <a:pt x="4244" y="2679"/>
                </a:cubicBezTo>
                <a:lnTo>
                  <a:pt x="4244" y="2806"/>
                </a:lnTo>
                <a:lnTo>
                  <a:pt x="4244" y="6448"/>
                </a:lnTo>
                <a:cubicBezTo>
                  <a:pt x="4244" y="6480"/>
                  <a:pt x="4244" y="6480"/>
                  <a:pt x="4244" y="6511"/>
                </a:cubicBezTo>
                <a:cubicBezTo>
                  <a:pt x="4181" y="6575"/>
                  <a:pt x="3453" y="7398"/>
                  <a:pt x="3453" y="7430"/>
                </a:cubicBezTo>
                <a:cubicBezTo>
                  <a:pt x="3437" y="7445"/>
                  <a:pt x="3437" y="7445"/>
                  <a:pt x="3437" y="7445"/>
                </a:cubicBezTo>
                <a:cubicBezTo>
                  <a:pt x="3437" y="7445"/>
                  <a:pt x="3437" y="7445"/>
                  <a:pt x="3421" y="7461"/>
                </a:cubicBezTo>
                <a:cubicBezTo>
                  <a:pt x="3358" y="7461"/>
                  <a:pt x="3326" y="7525"/>
                  <a:pt x="3326" y="7556"/>
                </a:cubicBezTo>
                <a:lnTo>
                  <a:pt x="3326" y="13257"/>
                </a:lnTo>
                <a:cubicBezTo>
                  <a:pt x="3326" y="13352"/>
                  <a:pt x="3326" y="13478"/>
                  <a:pt x="3453" y="13478"/>
                </a:cubicBezTo>
                <a:lnTo>
                  <a:pt x="11750" y="13478"/>
                </a:lnTo>
                <a:cubicBezTo>
                  <a:pt x="11877" y="13478"/>
                  <a:pt x="11877" y="13352"/>
                  <a:pt x="11877" y="13257"/>
                </a:cubicBezTo>
                <a:lnTo>
                  <a:pt x="11877" y="7620"/>
                </a:lnTo>
                <a:cubicBezTo>
                  <a:pt x="11877" y="7556"/>
                  <a:pt x="11877" y="7493"/>
                  <a:pt x="11813" y="7461"/>
                </a:cubicBezTo>
                <a:cubicBezTo>
                  <a:pt x="11782" y="7430"/>
                  <a:pt x="11782" y="7430"/>
                  <a:pt x="11750" y="7430"/>
                </a:cubicBezTo>
                <a:cubicBezTo>
                  <a:pt x="11718" y="7366"/>
                  <a:pt x="11116" y="6638"/>
                  <a:pt x="10958" y="6480"/>
                </a:cubicBezTo>
                <a:cubicBezTo>
                  <a:pt x="10958" y="6480"/>
                  <a:pt x="10958" y="3629"/>
                  <a:pt x="10958" y="2679"/>
                </a:cubicBezTo>
                <a:cubicBezTo>
                  <a:pt x="10958" y="2584"/>
                  <a:pt x="10863" y="2553"/>
                  <a:pt x="10800" y="2553"/>
                </a:cubicBezTo>
                <a:cubicBezTo>
                  <a:pt x="10736" y="2553"/>
                  <a:pt x="10491" y="2561"/>
                  <a:pt x="10253" y="2561"/>
                </a:cubicBezTo>
                <a:cubicBezTo>
                  <a:pt x="10016" y="2561"/>
                  <a:pt x="9786" y="2553"/>
                  <a:pt x="9755" y="2521"/>
                </a:cubicBezTo>
                <a:cubicBezTo>
                  <a:pt x="9470" y="2299"/>
                  <a:pt x="9185" y="2109"/>
                  <a:pt x="8900" y="1888"/>
                </a:cubicBezTo>
                <a:cubicBezTo>
                  <a:pt x="8773" y="1761"/>
                  <a:pt x="8615" y="1666"/>
                  <a:pt x="8488" y="1571"/>
                </a:cubicBezTo>
                <a:cubicBezTo>
                  <a:pt x="8393" y="1476"/>
                  <a:pt x="8266" y="1381"/>
                  <a:pt x="8171" y="1286"/>
                </a:cubicBezTo>
                <a:cubicBezTo>
                  <a:pt x="7855" y="1096"/>
                  <a:pt x="7506" y="1001"/>
                  <a:pt x="7158" y="906"/>
                </a:cubicBezTo>
                <a:cubicBezTo>
                  <a:pt x="6873" y="811"/>
                  <a:pt x="6588" y="748"/>
                  <a:pt x="6303" y="653"/>
                </a:cubicBezTo>
                <a:cubicBezTo>
                  <a:pt x="5606" y="494"/>
                  <a:pt x="4878" y="304"/>
                  <a:pt x="4149" y="209"/>
                </a:cubicBezTo>
                <a:cubicBezTo>
                  <a:pt x="4038" y="193"/>
                  <a:pt x="3935" y="185"/>
                  <a:pt x="3833" y="185"/>
                </a:cubicBezTo>
                <a:cubicBezTo>
                  <a:pt x="3730" y="185"/>
                  <a:pt x="3627" y="193"/>
                  <a:pt x="3516" y="209"/>
                </a:cubicBezTo>
                <a:cubicBezTo>
                  <a:pt x="3041" y="272"/>
                  <a:pt x="2566" y="336"/>
                  <a:pt x="2091" y="399"/>
                </a:cubicBezTo>
                <a:cubicBezTo>
                  <a:pt x="2059" y="304"/>
                  <a:pt x="2027" y="177"/>
                  <a:pt x="2027" y="82"/>
                </a:cubicBezTo>
                <a:cubicBezTo>
                  <a:pt x="2007" y="22"/>
                  <a:pt x="1962" y="0"/>
                  <a:pt x="1907"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2744;p31">
            <a:extLst>
              <a:ext uri="{FF2B5EF4-FFF2-40B4-BE49-F238E27FC236}">
                <a16:creationId xmlns:a16="http://schemas.microsoft.com/office/drawing/2014/main" id="{98B4E6EA-E7D6-AB28-FF3F-2737714EAEA4}"/>
              </a:ext>
            </a:extLst>
          </p:cNvPr>
          <p:cNvSpPr/>
          <p:nvPr/>
        </p:nvSpPr>
        <p:spPr>
          <a:xfrm>
            <a:off x="3776785" y="3764490"/>
            <a:ext cx="25255" cy="22640"/>
          </a:xfrm>
          <a:custGeom>
            <a:avLst/>
            <a:gdLst/>
            <a:ahLst/>
            <a:cxnLst/>
            <a:rect l="l" t="t" r="r" b="b"/>
            <a:pathLst>
              <a:path w="792" h="710" extrusionOk="0">
                <a:moveTo>
                  <a:pt x="405" y="231"/>
                </a:moveTo>
                <a:cubicBezTo>
                  <a:pt x="450" y="231"/>
                  <a:pt x="494" y="259"/>
                  <a:pt x="507" y="323"/>
                </a:cubicBezTo>
                <a:cubicBezTo>
                  <a:pt x="525" y="415"/>
                  <a:pt x="458" y="465"/>
                  <a:pt x="392" y="465"/>
                </a:cubicBezTo>
                <a:cubicBezTo>
                  <a:pt x="345" y="465"/>
                  <a:pt x="298" y="439"/>
                  <a:pt x="285" y="386"/>
                </a:cubicBezTo>
                <a:cubicBezTo>
                  <a:pt x="266" y="292"/>
                  <a:pt x="337" y="231"/>
                  <a:pt x="405" y="231"/>
                </a:cubicBezTo>
                <a:close/>
                <a:moveTo>
                  <a:pt x="409" y="1"/>
                </a:moveTo>
                <a:cubicBezTo>
                  <a:pt x="357" y="1"/>
                  <a:pt x="304" y="13"/>
                  <a:pt x="253" y="38"/>
                </a:cubicBezTo>
                <a:cubicBezTo>
                  <a:pt x="95" y="101"/>
                  <a:pt x="0" y="323"/>
                  <a:pt x="95" y="513"/>
                </a:cubicBezTo>
                <a:cubicBezTo>
                  <a:pt x="141" y="628"/>
                  <a:pt x="270" y="709"/>
                  <a:pt x="398" y="709"/>
                </a:cubicBezTo>
                <a:cubicBezTo>
                  <a:pt x="446" y="709"/>
                  <a:pt x="495" y="698"/>
                  <a:pt x="538" y="671"/>
                </a:cubicBezTo>
                <a:cubicBezTo>
                  <a:pt x="728" y="608"/>
                  <a:pt x="792" y="386"/>
                  <a:pt x="728" y="228"/>
                </a:cubicBezTo>
                <a:cubicBezTo>
                  <a:pt x="682" y="89"/>
                  <a:pt x="551" y="1"/>
                  <a:pt x="409"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2738;p31">
            <a:extLst>
              <a:ext uri="{FF2B5EF4-FFF2-40B4-BE49-F238E27FC236}">
                <a16:creationId xmlns:a16="http://schemas.microsoft.com/office/drawing/2014/main" id="{21AEE554-BA33-6EE3-7D58-7078125B3554}"/>
              </a:ext>
            </a:extLst>
          </p:cNvPr>
          <p:cNvSpPr/>
          <p:nvPr/>
        </p:nvSpPr>
        <p:spPr>
          <a:xfrm>
            <a:off x="5160772" y="1710205"/>
            <a:ext cx="114157" cy="8131"/>
          </a:xfrm>
          <a:custGeom>
            <a:avLst/>
            <a:gdLst/>
            <a:ahLst/>
            <a:cxnLst/>
            <a:rect l="l" t="t" r="r" b="b"/>
            <a:pathLst>
              <a:path w="3580" h="255" extrusionOk="0">
                <a:moveTo>
                  <a:pt x="159" y="1"/>
                </a:moveTo>
                <a:cubicBezTo>
                  <a:pt x="1" y="32"/>
                  <a:pt x="1" y="254"/>
                  <a:pt x="159" y="254"/>
                </a:cubicBezTo>
                <a:lnTo>
                  <a:pt x="3421" y="254"/>
                </a:lnTo>
                <a:cubicBezTo>
                  <a:pt x="3548" y="254"/>
                  <a:pt x="3579" y="127"/>
                  <a:pt x="3516" y="64"/>
                </a:cubicBezTo>
                <a:cubicBezTo>
                  <a:pt x="3453" y="1"/>
                  <a:pt x="3294" y="1"/>
                  <a:pt x="3231"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739;p31">
            <a:extLst>
              <a:ext uri="{FF2B5EF4-FFF2-40B4-BE49-F238E27FC236}">
                <a16:creationId xmlns:a16="http://schemas.microsoft.com/office/drawing/2014/main" id="{4F63B44B-948C-8BE0-177C-DC0AA50596AB}"/>
              </a:ext>
            </a:extLst>
          </p:cNvPr>
          <p:cNvSpPr/>
          <p:nvPr/>
        </p:nvSpPr>
        <p:spPr>
          <a:xfrm>
            <a:off x="5160772" y="1732175"/>
            <a:ext cx="114157" cy="7366"/>
          </a:xfrm>
          <a:custGeom>
            <a:avLst/>
            <a:gdLst/>
            <a:ahLst/>
            <a:cxnLst/>
            <a:rect l="l" t="t" r="r" b="b"/>
            <a:pathLst>
              <a:path w="3580" h="231" extrusionOk="0">
                <a:moveTo>
                  <a:pt x="3354" y="1"/>
                </a:moveTo>
                <a:cubicBezTo>
                  <a:pt x="3286" y="1"/>
                  <a:pt x="3215" y="8"/>
                  <a:pt x="3168" y="8"/>
                </a:cubicBezTo>
                <a:lnTo>
                  <a:pt x="159" y="8"/>
                </a:lnTo>
                <a:cubicBezTo>
                  <a:pt x="1" y="8"/>
                  <a:pt x="1" y="230"/>
                  <a:pt x="159" y="230"/>
                </a:cubicBezTo>
                <a:lnTo>
                  <a:pt x="3421" y="230"/>
                </a:lnTo>
                <a:cubicBezTo>
                  <a:pt x="3516" y="230"/>
                  <a:pt x="3579" y="103"/>
                  <a:pt x="3516" y="40"/>
                </a:cubicBezTo>
                <a:cubicBezTo>
                  <a:pt x="3484" y="8"/>
                  <a:pt x="3421" y="1"/>
                  <a:pt x="3354"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2740;p31">
            <a:extLst>
              <a:ext uri="{FF2B5EF4-FFF2-40B4-BE49-F238E27FC236}">
                <a16:creationId xmlns:a16="http://schemas.microsoft.com/office/drawing/2014/main" id="{F3574FAF-3E30-C1B3-3BBB-F6BD6EB614CC}"/>
              </a:ext>
            </a:extLst>
          </p:cNvPr>
          <p:cNvSpPr/>
          <p:nvPr/>
        </p:nvSpPr>
        <p:spPr>
          <a:xfrm>
            <a:off x="5160772" y="1753635"/>
            <a:ext cx="115178" cy="8099"/>
          </a:xfrm>
          <a:custGeom>
            <a:avLst/>
            <a:gdLst/>
            <a:ahLst/>
            <a:cxnLst/>
            <a:rect l="l" t="t" r="r" b="b"/>
            <a:pathLst>
              <a:path w="3612" h="254" extrusionOk="0">
                <a:moveTo>
                  <a:pt x="159" y="1"/>
                </a:moveTo>
                <a:cubicBezTo>
                  <a:pt x="1" y="1"/>
                  <a:pt x="1" y="254"/>
                  <a:pt x="159" y="254"/>
                </a:cubicBezTo>
                <a:lnTo>
                  <a:pt x="3421" y="254"/>
                </a:lnTo>
                <a:cubicBezTo>
                  <a:pt x="3548" y="254"/>
                  <a:pt x="3611" y="64"/>
                  <a:pt x="3484" y="32"/>
                </a:cubicBezTo>
                <a:cubicBezTo>
                  <a:pt x="3421" y="1"/>
                  <a:pt x="3389" y="1"/>
                  <a:pt x="3358"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2741;p31">
            <a:extLst>
              <a:ext uri="{FF2B5EF4-FFF2-40B4-BE49-F238E27FC236}">
                <a16:creationId xmlns:a16="http://schemas.microsoft.com/office/drawing/2014/main" id="{48318211-333F-545C-170E-10FBD09B6CAE}"/>
              </a:ext>
            </a:extLst>
          </p:cNvPr>
          <p:cNvSpPr/>
          <p:nvPr/>
        </p:nvSpPr>
        <p:spPr>
          <a:xfrm>
            <a:off x="5112303" y="1804113"/>
            <a:ext cx="162626" cy="7111"/>
          </a:xfrm>
          <a:custGeom>
            <a:avLst/>
            <a:gdLst/>
            <a:ahLst/>
            <a:cxnLst/>
            <a:rect l="l" t="t" r="r" b="b"/>
            <a:pathLst>
              <a:path w="5100" h="223" extrusionOk="0">
                <a:moveTo>
                  <a:pt x="159" y="1"/>
                </a:moveTo>
                <a:cubicBezTo>
                  <a:pt x="1" y="1"/>
                  <a:pt x="1" y="223"/>
                  <a:pt x="159" y="223"/>
                </a:cubicBezTo>
                <a:lnTo>
                  <a:pt x="4941" y="223"/>
                </a:lnTo>
                <a:cubicBezTo>
                  <a:pt x="5099" y="223"/>
                  <a:pt x="5099" y="1"/>
                  <a:pt x="4941"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742;p31">
            <a:extLst>
              <a:ext uri="{FF2B5EF4-FFF2-40B4-BE49-F238E27FC236}">
                <a16:creationId xmlns:a16="http://schemas.microsoft.com/office/drawing/2014/main" id="{A5725AC3-7BC6-F3FB-8D16-B8723E95CF6E}"/>
              </a:ext>
            </a:extLst>
          </p:cNvPr>
          <p:cNvSpPr/>
          <p:nvPr/>
        </p:nvSpPr>
        <p:spPr>
          <a:xfrm>
            <a:off x="5112303" y="1825350"/>
            <a:ext cx="162626" cy="8099"/>
          </a:xfrm>
          <a:custGeom>
            <a:avLst/>
            <a:gdLst/>
            <a:ahLst/>
            <a:cxnLst/>
            <a:rect l="l" t="t" r="r" b="b"/>
            <a:pathLst>
              <a:path w="5100" h="254" extrusionOk="0">
                <a:moveTo>
                  <a:pt x="159" y="0"/>
                </a:moveTo>
                <a:cubicBezTo>
                  <a:pt x="1" y="0"/>
                  <a:pt x="1" y="253"/>
                  <a:pt x="159" y="253"/>
                </a:cubicBezTo>
                <a:lnTo>
                  <a:pt x="4941" y="253"/>
                </a:lnTo>
                <a:cubicBezTo>
                  <a:pt x="5099" y="253"/>
                  <a:pt x="5099" y="0"/>
                  <a:pt x="4941"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2743;p31">
            <a:extLst>
              <a:ext uri="{FF2B5EF4-FFF2-40B4-BE49-F238E27FC236}">
                <a16:creationId xmlns:a16="http://schemas.microsoft.com/office/drawing/2014/main" id="{3B325235-D798-29F1-D8F3-E52502069D9D}"/>
              </a:ext>
            </a:extLst>
          </p:cNvPr>
          <p:cNvSpPr/>
          <p:nvPr/>
        </p:nvSpPr>
        <p:spPr>
          <a:xfrm>
            <a:off x="4950729" y="1571271"/>
            <a:ext cx="378728" cy="429812"/>
          </a:xfrm>
          <a:custGeom>
            <a:avLst/>
            <a:gdLst/>
            <a:ahLst/>
            <a:cxnLst/>
            <a:rect l="l" t="t" r="r" b="b"/>
            <a:pathLst>
              <a:path w="11877" h="13479" extrusionOk="0">
                <a:moveTo>
                  <a:pt x="1837" y="241"/>
                </a:moveTo>
                <a:cubicBezTo>
                  <a:pt x="1996" y="1064"/>
                  <a:pt x="2407" y="3028"/>
                  <a:pt x="2439" y="3186"/>
                </a:cubicBezTo>
                <a:cubicBezTo>
                  <a:pt x="1932" y="3313"/>
                  <a:pt x="1426" y="3408"/>
                  <a:pt x="887" y="3503"/>
                </a:cubicBezTo>
                <a:cubicBezTo>
                  <a:pt x="697" y="2616"/>
                  <a:pt x="286" y="653"/>
                  <a:pt x="286" y="557"/>
                </a:cubicBezTo>
                <a:lnTo>
                  <a:pt x="1837" y="241"/>
                </a:lnTo>
                <a:close/>
                <a:moveTo>
                  <a:pt x="3837" y="418"/>
                </a:moveTo>
                <a:cubicBezTo>
                  <a:pt x="3994" y="418"/>
                  <a:pt x="4151" y="440"/>
                  <a:pt x="4308" y="462"/>
                </a:cubicBezTo>
                <a:cubicBezTo>
                  <a:pt x="5036" y="589"/>
                  <a:pt x="5796" y="779"/>
                  <a:pt x="6524" y="969"/>
                </a:cubicBezTo>
                <a:cubicBezTo>
                  <a:pt x="6746" y="1033"/>
                  <a:pt x="6936" y="1096"/>
                  <a:pt x="7158" y="1159"/>
                </a:cubicBezTo>
                <a:cubicBezTo>
                  <a:pt x="7411" y="1223"/>
                  <a:pt x="7728" y="1286"/>
                  <a:pt x="7981" y="1444"/>
                </a:cubicBezTo>
                <a:cubicBezTo>
                  <a:pt x="8171" y="1571"/>
                  <a:pt x="8361" y="1761"/>
                  <a:pt x="8551" y="1888"/>
                </a:cubicBezTo>
                <a:cubicBezTo>
                  <a:pt x="8836" y="2109"/>
                  <a:pt x="9121" y="2331"/>
                  <a:pt x="9406" y="2553"/>
                </a:cubicBezTo>
                <a:lnTo>
                  <a:pt x="8076" y="2553"/>
                </a:lnTo>
                <a:cubicBezTo>
                  <a:pt x="8013" y="2553"/>
                  <a:pt x="7981" y="2521"/>
                  <a:pt x="7950" y="2489"/>
                </a:cubicBezTo>
                <a:cubicBezTo>
                  <a:pt x="7855" y="2394"/>
                  <a:pt x="7760" y="2299"/>
                  <a:pt x="7665" y="2236"/>
                </a:cubicBezTo>
                <a:cubicBezTo>
                  <a:pt x="7538" y="2141"/>
                  <a:pt x="7443" y="2046"/>
                  <a:pt x="7316" y="1951"/>
                </a:cubicBezTo>
                <a:cubicBezTo>
                  <a:pt x="7094" y="1761"/>
                  <a:pt x="6841" y="1508"/>
                  <a:pt x="6619" y="1286"/>
                </a:cubicBezTo>
                <a:cubicBezTo>
                  <a:pt x="6619" y="1254"/>
                  <a:pt x="6588" y="1254"/>
                  <a:pt x="6588" y="1223"/>
                </a:cubicBezTo>
                <a:cubicBezTo>
                  <a:pt x="6556" y="1201"/>
                  <a:pt x="6521" y="1191"/>
                  <a:pt x="6488" y="1191"/>
                </a:cubicBezTo>
                <a:cubicBezTo>
                  <a:pt x="6422" y="1191"/>
                  <a:pt x="6366" y="1233"/>
                  <a:pt x="6366" y="1318"/>
                </a:cubicBezTo>
                <a:cubicBezTo>
                  <a:pt x="6366" y="1381"/>
                  <a:pt x="6493" y="1476"/>
                  <a:pt x="6556" y="1539"/>
                </a:cubicBezTo>
                <a:cubicBezTo>
                  <a:pt x="6809" y="1793"/>
                  <a:pt x="7031" y="2046"/>
                  <a:pt x="7316" y="2268"/>
                </a:cubicBezTo>
                <a:cubicBezTo>
                  <a:pt x="7475" y="2394"/>
                  <a:pt x="7665" y="2521"/>
                  <a:pt x="7823" y="2679"/>
                </a:cubicBezTo>
                <a:cubicBezTo>
                  <a:pt x="8013" y="2838"/>
                  <a:pt x="8203" y="3059"/>
                  <a:pt x="8393" y="3249"/>
                </a:cubicBezTo>
                <a:cubicBezTo>
                  <a:pt x="8456" y="3344"/>
                  <a:pt x="8520" y="3408"/>
                  <a:pt x="8583" y="3503"/>
                </a:cubicBezTo>
                <a:cubicBezTo>
                  <a:pt x="8615" y="3566"/>
                  <a:pt x="8615" y="3629"/>
                  <a:pt x="8551" y="3661"/>
                </a:cubicBezTo>
                <a:cubicBezTo>
                  <a:pt x="8472" y="3709"/>
                  <a:pt x="8385" y="3724"/>
                  <a:pt x="8298" y="3724"/>
                </a:cubicBezTo>
                <a:cubicBezTo>
                  <a:pt x="8211" y="3724"/>
                  <a:pt x="8124" y="3709"/>
                  <a:pt x="8045" y="3693"/>
                </a:cubicBezTo>
                <a:cubicBezTo>
                  <a:pt x="7823" y="3661"/>
                  <a:pt x="7601" y="3534"/>
                  <a:pt x="7411" y="3376"/>
                </a:cubicBezTo>
                <a:cubicBezTo>
                  <a:pt x="7316" y="3281"/>
                  <a:pt x="7253" y="3186"/>
                  <a:pt x="7158" y="3091"/>
                </a:cubicBezTo>
                <a:cubicBezTo>
                  <a:pt x="7063" y="2996"/>
                  <a:pt x="6936" y="2996"/>
                  <a:pt x="6809" y="2933"/>
                </a:cubicBezTo>
                <a:cubicBezTo>
                  <a:pt x="6271" y="2743"/>
                  <a:pt x="5701" y="2553"/>
                  <a:pt x="5163" y="2268"/>
                </a:cubicBezTo>
                <a:cubicBezTo>
                  <a:pt x="5004" y="2173"/>
                  <a:pt x="4814" y="2078"/>
                  <a:pt x="4656" y="1951"/>
                </a:cubicBezTo>
                <a:cubicBezTo>
                  <a:pt x="4624" y="1919"/>
                  <a:pt x="4561" y="1888"/>
                  <a:pt x="4561" y="1824"/>
                </a:cubicBezTo>
                <a:cubicBezTo>
                  <a:pt x="4534" y="1770"/>
                  <a:pt x="4506" y="1691"/>
                  <a:pt x="4418" y="1691"/>
                </a:cubicBezTo>
                <a:cubicBezTo>
                  <a:pt x="4404" y="1691"/>
                  <a:pt x="4388" y="1693"/>
                  <a:pt x="4371" y="1698"/>
                </a:cubicBezTo>
                <a:cubicBezTo>
                  <a:pt x="4181" y="1761"/>
                  <a:pt x="4403" y="2046"/>
                  <a:pt x="4498" y="2109"/>
                </a:cubicBezTo>
                <a:cubicBezTo>
                  <a:pt x="4688" y="2299"/>
                  <a:pt x="4941" y="2426"/>
                  <a:pt x="5163" y="2521"/>
                </a:cubicBezTo>
                <a:cubicBezTo>
                  <a:pt x="5163" y="2553"/>
                  <a:pt x="5194" y="2553"/>
                  <a:pt x="5194" y="2553"/>
                </a:cubicBezTo>
                <a:lnTo>
                  <a:pt x="4909" y="2553"/>
                </a:lnTo>
                <a:cubicBezTo>
                  <a:pt x="4846" y="2553"/>
                  <a:pt x="4783" y="2489"/>
                  <a:pt x="4751" y="2458"/>
                </a:cubicBezTo>
                <a:cubicBezTo>
                  <a:pt x="4624" y="2394"/>
                  <a:pt x="4466" y="2268"/>
                  <a:pt x="4371" y="2173"/>
                </a:cubicBezTo>
                <a:cubicBezTo>
                  <a:pt x="4339" y="2141"/>
                  <a:pt x="4308" y="2133"/>
                  <a:pt x="4276" y="2133"/>
                </a:cubicBezTo>
                <a:cubicBezTo>
                  <a:pt x="4244" y="2133"/>
                  <a:pt x="4213" y="2141"/>
                  <a:pt x="4181" y="2141"/>
                </a:cubicBezTo>
                <a:cubicBezTo>
                  <a:pt x="3611" y="2236"/>
                  <a:pt x="3073" y="2363"/>
                  <a:pt x="2534" y="2521"/>
                </a:cubicBezTo>
                <a:lnTo>
                  <a:pt x="2154" y="621"/>
                </a:lnTo>
                <a:cubicBezTo>
                  <a:pt x="2629" y="557"/>
                  <a:pt x="3136" y="494"/>
                  <a:pt x="3643" y="431"/>
                </a:cubicBezTo>
                <a:cubicBezTo>
                  <a:pt x="3707" y="422"/>
                  <a:pt x="3772" y="418"/>
                  <a:pt x="3837" y="418"/>
                </a:cubicBezTo>
                <a:close/>
                <a:moveTo>
                  <a:pt x="4276" y="6860"/>
                </a:moveTo>
                <a:lnTo>
                  <a:pt x="4276" y="7493"/>
                </a:lnTo>
                <a:lnTo>
                  <a:pt x="3738" y="7493"/>
                </a:lnTo>
                <a:lnTo>
                  <a:pt x="4276" y="6860"/>
                </a:lnTo>
                <a:close/>
                <a:moveTo>
                  <a:pt x="10990" y="6828"/>
                </a:moveTo>
                <a:lnTo>
                  <a:pt x="11528" y="7493"/>
                </a:lnTo>
                <a:lnTo>
                  <a:pt x="10990" y="7493"/>
                </a:lnTo>
                <a:lnTo>
                  <a:pt x="10990" y="6828"/>
                </a:lnTo>
                <a:close/>
                <a:moveTo>
                  <a:pt x="4276" y="7715"/>
                </a:moveTo>
                <a:lnTo>
                  <a:pt x="4276" y="7968"/>
                </a:lnTo>
                <a:lnTo>
                  <a:pt x="3928" y="7715"/>
                </a:lnTo>
                <a:close/>
                <a:moveTo>
                  <a:pt x="11338" y="7715"/>
                </a:moveTo>
                <a:lnTo>
                  <a:pt x="10990" y="7968"/>
                </a:lnTo>
                <a:lnTo>
                  <a:pt x="10990" y="7715"/>
                </a:lnTo>
                <a:close/>
                <a:moveTo>
                  <a:pt x="5443" y="2792"/>
                </a:moveTo>
                <a:cubicBezTo>
                  <a:pt x="5606" y="2792"/>
                  <a:pt x="5733" y="2795"/>
                  <a:pt x="5764" y="2806"/>
                </a:cubicBezTo>
                <a:cubicBezTo>
                  <a:pt x="6018" y="2933"/>
                  <a:pt x="6303" y="3028"/>
                  <a:pt x="6556" y="3123"/>
                </a:cubicBezTo>
                <a:cubicBezTo>
                  <a:pt x="6683" y="3154"/>
                  <a:pt x="6809" y="3186"/>
                  <a:pt x="6936" y="3249"/>
                </a:cubicBezTo>
                <a:cubicBezTo>
                  <a:pt x="7031" y="3281"/>
                  <a:pt x="7126" y="3408"/>
                  <a:pt x="7189" y="3503"/>
                </a:cubicBezTo>
                <a:cubicBezTo>
                  <a:pt x="7464" y="3753"/>
                  <a:pt x="7838" y="3963"/>
                  <a:pt x="8216" y="3963"/>
                </a:cubicBezTo>
                <a:cubicBezTo>
                  <a:pt x="8318" y="3963"/>
                  <a:pt x="8419" y="3948"/>
                  <a:pt x="8520" y="3914"/>
                </a:cubicBezTo>
                <a:cubicBezTo>
                  <a:pt x="8773" y="3851"/>
                  <a:pt x="8931" y="3661"/>
                  <a:pt x="8805" y="3439"/>
                </a:cubicBezTo>
                <a:cubicBezTo>
                  <a:pt x="8678" y="3186"/>
                  <a:pt x="8456" y="2996"/>
                  <a:pt x="8298" y="2806"/>
                </a:cubicBezTo>
                <a:lnTo>
                  <a:pt x="10736" y="2806"/>
                </a:lnTo>
                <a:lnTo>
                  <a:pt x="10736" y="8126"/>
                </a:lnTo>
                <a:cubicBezTo>
                  <a:pt x="10736" y="8158"/>
                  <a:pt x="10578" y="8253"/>
                  <a:pt x="10546" y="8253"/>
                </a:cubicBezTo>
                <a:cubicBezTo>
                  <a:pt x="10420" y="8348"/>
                  <a:pt x="10008" y="8665"/>
                  <a:pt x="10008" y="8665"/>
                </a:cubicBezTo>
                <a:lnTo>
                  <a:pt x="5321" y="8665"/>
                </a:lnTo>
                <a:cubicBezTo>
                  <a:pt x="5194" y="8665"/>
                  <a:pt x="4498" y="8158"/>
                  <a:pt x="4498" y="8126"/>
                </a:cubicBezTo>
                <a:cubicBezTo>
                  <a:pt x="4498" y="7936"/>
                  <a:pt x="4498" y="2806"/>
                  <a:pt x="4498" y="2806"/>
                </a:cubicBezTo>
                <a:cubicBezTo>
                  <a:pt x="4645" y="2806"/>
                  <a:pt x="5117" y="2792"/>
                  <a:pt x="5443" y="2792"/>
                </a:cubicBezTo>
                <a:close/>
                <a:moveTo>
                  <a:pt x="9660" y="8886"/>
                </a:moveTo>
                <a:lnTo>
                  <a:pt x="9026" y="9330"/>
                </a:lnTo>
                <a:lnTo>
                  <a:pt x="6208" y="9330"/>
                </a:lnTo>
                <a:cubicBezTo>
                  <a:pt x="6176" y="9330"/>
                  <a:pt x="5733" y="9013"/>
                  <a:pt x="5574" y="8886"/>
                </a:cubicBezTo>
                <a:close/>
                <a:moveTo>
                  <a:pt x="8678" y="9551"/>
                </a:moveTo>
                <a:cubicBezTo>
                  <a:pt x="8583" y="9646"/>
                  <a:pt x="8076" y="9995"/>
                  <a:pt x="8045" y="9995"/>
                </a:cubicBezTo>
                <a:lnTo>
                  <a:pt x="7189" y="9995"/>
                </a:lnTo>
                <a:lnTo>
                  <a:pt x="6556" y="9551"/>
                </a:lnTo>
                <a:close/>
                <a:moveTo>
                  <a:pt x="7728" y="10248"/>
                </a:moveTo>
                <a:lnTo>
                  <a:pt x="7633" y="10312"/>
                </a:lnTo>
                <a:lnTo>
                  <a:pt x="7506" y="10248"/>
                </a:lnTo>
                <a:close/>
                <a:moveTo>
                  <a:pt x="3579" y="7778"/>
                </a:moveTo>
                <a:cubicBezTo>
                  <a:pt x="4308" y="8285"/>
                  <a:pt x="6841" y="10058"/>
                  <a:pt x="7411" y="10470"/>
                </a:cubicBezTo>
                <a:cubicBezTo>
                  <a:pt x="6714" y="10945"/>
                  <a:pt x="4181" y="12718"/>
                  <a:pt x="3579" y="13130"/>
                </a:cubicBezTo>
                <a:lnTo>
                  <a:pt x="3579" y="7778"/>
                </a:lnTo>
                <a:close/>
                <a:moveTo>
                  <a:pt x="11655" y="7778"/>
                </a:moveTo>
                <a:lnTo>
                  <a:pt x="11655" y="13130"/>
                </a:lnTo>
                <a:cubicBezTo>
                  <a:pt x="11021" y="12687"/>
                  <a:pt x="8456" y="10913"/>
                  <a:pt x="7823" y="10470"/>
                </a:cubicBezTo>
                <a:cubicBezTo>
                  <a:pt x="8456" y="10026"/>
                  <a:pt x="11021" y="8221"/>
                  <a:pt x="11655" y="7778"/>
                </a:cubicBezTo>
                <a:close/>
                <a:moveTo>
                  <a:pt x="7633" y="10597"/>
                </a:moveTo>
                <a:cubicBezTo>
                  <a:pt x="8298" y="11072"/>
                  <a:pt x="10831" y="12845"/>
                  <a:pt x="11401" y="13225"/>
                </a:cubicBezTo>
                <a:lnTo>
                  <a:pt x="3833" y="13225"/>
                </a:lnTo>
                <a:cubicBezTo>
                  <a:pt x="4529" y="12750"/>
                  <a:pt x="7031" y="11008"/>
                  <a:pt x="7633" y="10597"/>
                </a:cubicBezTo>
                <a:close/>
                <a:moveTo>
                  <a:pt x="1907" y="0"/>
                </a:moveTo>
                <a:cubicBezTo>
                  <a:pt x="1875" y="0"/>
                  <a:pt x="1841" y="8"/>
                  <a:pt x="1806" y="19"/>
                </a:cubicBezTo>
                <a:cubicBezTo>
                  <a:pt x="1584" y="51"/>
                  <a:pt x="571" y="272"/>
                  <a:pt x="286" y="336"/>
                </a:cubicBezTo>
                <a:cubicBezTo>
                  <a:pt x="159" y="367"/>
                  <a:pt x="1" y="367"/>
                  <a:pt x="32" y="526"/>
                </a:cubicBezTo>
                <a:cubicBezTo>
                  <a:pt x="222" y="1508"/>
                  <a:pt x="444" y="2489"/>
                  <a:pt x="634" y="3439"/>
                </a:cubicBezTo>
                <a:cubicBezTo>
                  <a:pt x="664" y="3529"/>
                  <a:pt x="666" y="3759"/>
                  <a:pt x="798" y="3759"/>
                </a:cubicBezTo>
                <a:cubicBezTo>
                  <a:pt x="806" y="3759"/>
                  <a:pt x="815" y="3758"/>
                  <a:pt x="824" y="3756"/>
                </a:cubicBezTo>
                <a:cubicBezTo>
                  <a:pt x="982" y="3756"/>
                  <a:pt x="2407" y="3439"/>
                  <a:pt x="2502" y="3408"/>
                </a:cubicBezTo>
                <a:cubicBezTo>
                  <a:pt x="2566" y="3408"/>
                  <a:pt x="2692" y="3376"/>
                  <a:pt x="2692" y="3281"/>
                </a:cubicBezTo>
                <a:cubicBezTo>
                  <a:pt x="2692" y="3186"/>
                  <a:pt x="2597" y="2838"/>
                  <a:pt x="2566" y="2743"/>
                </a:cubicBezTo>
                <a:cubicBezTo>
                  <a:pt x="2946" y="2648"/>
                  <a:pt x="3326" y="2553"/>
                  <a:pt x="3706" y="2489"/>
                </a:cubicBezTo>
                <a:cubicBezTo>
                  <a:pt x="3833" y="2458"/>
                  <a:pt x="3959" y="2426"/>
                  <a:pt x="4086" y="2394"/>
                </a:cubicBezTo>
                <a:lnTo>
                  <a:pt x="4213" y="2363"/>
                </a:lnTo>
                <a:cubicBezTo>
                  <a:pt x="4244" y="2363"/>
                  <a:pt x="4276" y="2426"/>
                  <a:pt x="4308" y="2458"/>
                </a:cubicBezTo>
                <a:cubicBezTo>
                  <a:pt x="4339" y="2489"/>
                  <a:pt x="4403" y="2521"/>
                  <a:pt x="4434" y="2553"/>
                </a:cubicBezTo>
                <a:cubicBezTo>
                  <a:pt x="4339" y="2553"/>
                  <a:pt x="4244" y="2584"/>
                  <a:pt x="4244" y="2679"/>
                </a:cubicBezTo>
                <a:lnTo>
                  <a:pt x="4244" y="2806"/>
                </a:lnTo>
                <a:lnTo>
                  <a:pt x="4244" y="6448"/>
                </a:lnTo>
                <a:cubicBezTo>
                  <a:pt x="4244" y="6480"/>
                  <a:pt x="4244" y="6480"/>
                  <a:pt x="4244" y="6511"/>
                </a:cubicBezTo>
                <a:cubicBezTo>
                  <a:pt x="4181" y="6575"/>
                  <a:pt x="3453" y="7398"/>
                  <a:pt x="3453" y="7430"/>
                </a:cubicBezTo>
                <a:cubicBezTo>
                  <a:pt x="3437" y="7445"/>
                  <a:pt x="3437" y="7445"/>
                  <a:pt x="3437" y="7445"/>
                </a:cubicBezTo>
                <a:cubicBezTo>
                  <a:pt x="3437" y="7445"/>
                  <a:pt x="3437" y="7445"/>
                  <a:pt x="3421" y="7461"/>
                </a:cubicBezTo>
                <a:cubicBezTo>
                  <a:pt x="3358" y="7461"/>
                  <a:pt x="3326" y="7525"/>
                  <a:pt x="3326" y="7556"/>
                </a:cubicBezTo>
                <a:lnTo>
                  <a:pt x="3326" y="13257"/>
                </a:lnTo>
                <a:cubicBezTo>
                  <a:pt x="3326" y="13352"/>
                  <a:pt x="3326" y="13478"/>
                  <a:pt x="3453" y="13478"/>
                </a:cubicBezTo>
                <a:lnTo>
                  <a:pt x="11750" y="13478"/>
                </a:lnTo>
                <a:cubicBezTo>
                  <a:pt x="11877" y="13478"/>
                  <a:pt x="11877" y="13352"/>
                  <a:pt x="11877" y="13257"/>
                </a:cubicBezTo>
                <a:lnTo>
                  <a:pt x="11877" y="7620"/>
                </a:lnTo>
                <a:cubicBezTo>
                  <a:pt x="11877" y="7556"/>
                  <a:pt x="11877" y="7493"/>
                  <a:pt x="11813" y="7461"/>
                </a:cubicBezTo>
                <a:cubicBezTo>
                  <a:pt x="11782" y="7430"/>
                  <a:pt x="11782" y="7430"/>
                  <a:pt x="11750" y="7430"/>
                </a:cubicBezTo>
                <a:cubicBezTo>
                  <a:pt x="11718" y="7366"/>
                  <a:pt x="11116" y="6638"/>
                  <a:pt x="10958" y="6480"/>
                </a:cubicBezTo>
                <a:cubicBezTo>
                  <a:pt x="10958" y="6480"/>
                  <a:pt x="10958" y="3629"/>
                  <a:pt x="10958" y="2679"/>
                </a:cubicBezTo>
                <a:cubicBezTo>
                  <a:pt x="10958" y="2584"/>
                  <a:pt x="10863" y="2553"/>
                  <a:pt x="10800" y="2553"/>
                </a:cubicBezTo>
                <a:cubicBezTo>
                  <a:pt x="10736" y="2553"/>
                  <a:pt x="10491" y="2561"/>
                  <a:pt x="10253" y="2561"/>
                </a:cubicBezTo>
                <a:cubicBezTo>
                  <a:pt x="10016" y="2561"/>
                  <a:pt x="9786" y="2553"/>
                  <a:pt x="9755" y="2521"/>
                </a:cubicBezTo>
                <a:cubicBezTo>
                  <a:pt x="9470" y="2299"/>
                  <a:pt x="9185" y="2109"/>
                  <a:pt x="8900" y="1888"/>
                </a:cubicBezTo>
                <a:cubicBezTo>
                  <a:pt x="8773" y="1761"/>
                  <a:pt x="8615" y="1666"/>
                  <a:pt x="8488" y="1571"/>
                </a:cubicBezTo>
                <a:cubicBezTo>
                  <a:pt x="8393" y="1476"/>
                  <a:pt x="8266" y="1381"/>
                  <a:pt x="8171" y="1286"/>
                </a:cubicBezTo>
                <a:cubicBezTo>
                  <a:pt x="7855" y="1096"/>
                  <a:pt x="7506" y="1001"/>
                  <a:pt x="7158" y="906"/>
                </a:cubicBezTo>
                <a:cubicBezTo>
                  <a:pt x="6873" y="811"/>
                  <a:pt x="6588" y="748"/>
                  <a:pt x="6303" y="653"/>
                </a:cubicBezTo>
                <a:cubicBezTo>
                  <a:pt x="5606" y="494"/>
                  <a:pt x="4878" y="304"/>
                  <a:pt x="4149" y="209"/>
                </a:cubicBezTo>
                <a:cubicBezTo>
                  <a:pt x="4038" y="193"/>
                  <a:pt x="3935" y="185"/>
                  <a:pt x="3833" y="185"/>
                </a:cubicBezTo>
                <a:cubicBezTo>
                  <a:pt x="3730" y="185"/>
                  <a:pt x="3627" y="193"/>
                  <a:pt x="3516" y="209"/>
                </a:cubicBezTo>
                <a:cubicBezTo>
                  <a:pt x="3041" y="272"/>
                  <a:pt x="2566" y="336"/>
                  <a:pt x="2091" y="399"/>
                </a:cubicBezTo>
                <a:cubicBezTo>
                  <a:pt x="2059" y="304"/>
                  <a:pt x="2027" y="177"/>
                  <a:pt x="2027" y="82"/>
                </a:cubicBezTo>
                <a:cubicBezTo>
                  <a:pt x="2007" y="22"/>
                  <a:pt x="1962" y="0"/>
                  <a:pt x="1907"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2744;p31">
            <a:extLst>
              <a:ext uri="{FF2B5EF4-FFF2-40B4-BE49-F238E27FC236}">
                <a16:creationId xmlns:a16="http://schemas.microsoft.com/office/drawing/2014/main" id="{13BA684F-9616-80BE-8EE1-E0C614D7D915}"/>
              </a:ext>
            </a:extLst>
          </p:cNvPr>
          <p:cNvSpPr/>
          <p:nvPr/>
        </p:nvSpPr>
        <p:spPr>
          <a:xfrm>
            <a:off x="4977004" y="1656506"/>
            <a:ext cx="25255" cy="22640"/>
          </a:xfrm>
          <a:custGeom>
            <a:avLst/>
            <a:gdLst/>
            <a:ahLst/>
            <a:cxnLst/>
            <a:rect l="l" t="t" r="r" b="b"/>
            <a:pathLst>
              <a:path w="792" h="710" extrusionOk="0">
                <a:moveTo>
                  <a:pt x="405" y="231"/>
                </a:moveTo>
                <a:cubicBezTo>
                  <a:pt x="450" y="231"/>
                  <a:pt x="494" y="259"/>
                  <a:pt x="507" y="323"/>
                </a:cubicBezTo>
                <a:cubicBezTo>
                  <a:pt x="525" y="415"/>
                  <a:pt x="458" y="465"/>
                  <a:pt x="392" y="465"/>
                </a:cubicBezTo>
                <a:cubicBezTo>
                  <a:pt x="345" y="465"/>
                  <a:pt x="298" y="439"/>
                  <a:pt x="285" y="386"/>
                </a:cubicBezTo>
                <a:cubicBezTo>
                  <a:pt x="266" y="292"/>
                  <a:pt x="337" y="231"/>
                  <a:pt x="405" y="231"/>
                </a:cubicBezTo>
                <a:close/>
                <a:moveTo>
                  <a:pt x="409" y="1"/>
                </a:moveTo>
                <a:cubicBezTo>
                  <a:pt x="357" y="1"/>
                  <a:pt x="304" y="13"/>
                  <a:pt x="253" y="38"/>
                </a:cubicBezTo>
                <a:cubicBezTo>
                  <a:pt x="95" y="101"/>
                  <a:pt x="0" y="323"/>
                  <a:pt x="95" y="513"/>
                </a:cubicBezTo>
                <a:cubicBezTo>
                  <a:pt x="141" y="628"/>
                  <a:pt x="270" y="709"/>
                  <a:pt x="398" y="709"/>
                </a:cubicBezTo>
                <a:cubicBezTo>
                  <a:pt x="446" y="709"/>
                  <a:pt x="495" y="698"/>
                  <a:pt x="538" y="671"/>
                </a:cubicBezTo>
                <a:cubicBezTo>
                  <a:pt x="728" y="608"/>
                  <a:pt x="792" y="386"/>
                  <a:pt x="728" y="228"/>
                </a:cubicBezTo>
                <a:cubicBezTo>
                  <a:pt x="682" y="89"/>
                  <a:pt x="551" y="1"/>
                  <a:pt x="409"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TextBox 67">
            <a:extLst>
              <a:ext uri="{FF2B5EF4-FFF2-40B4-BE49-F238E27FC236}">
                <a16:creationId xmlns:a16="http://schemas.microsoft.com/office/drawing/2014/main" id="{9F5F4C1F-13F6-0D45-129B-E023E91AE934}"/>
              </a:ext>
            </a:extLst>
          </p:cNvPr>
          <p:cNvSpPr txBox="1"/>
          <p:nvPr/>
        </p:nvSpPr>
        <p:spPr>
          <a:xfrm>
            <a:off x="8733473" y="4716232"/>
            <a:ext cx="396262" cy="338554"/>
          </a:xfrm>
          <a:prstGeom prst="rect">
            <a:avLst/>
          </a:prstGeom>
          <a:noFill/>
        </p:spPr>
        <p:txBody>
          <a:bodyPr wrap="none" rtlCol="0">
            <a:spAutoFit/>
          </a:bodyPr>
          <a:lstStyle/>
          <a:p>
            <a:r>
              <a:rPr lang="fr-FR" sz="1600" dirty="0">
                <a:latin typeface="Fira Sans SemiBold" panose="020B0603050000020004" pitchFamily="34" charset="0"/>
              </a:rPr>
              <a:t>10</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1127A-71E8-06F4-266C-41DE3EF7FB4A}"/>
              </a:ext>
            </a:extLst>
          </p:cNvPr>
          <p:cNvSpPr>
            <a:spLocks noGrp="1"/>
          </p:cNvSpPr>
          <p:nvPr>
            <p:ph type="title"/>
          </p:nvPr>
        </p:nvSpPr>
        <p:spPr/>
        <p:txBody>
          <a:bodyPr/>
          <a:lstStyle/>
          <a:p>
            <a:r>
              <a:rPr lang="fr" dirty="0">
                <a:latin typeface="Fira Sans Medium" panose="020B0603050000020004" pitchFamily="34" charset="0"/>
              </a:rPr>
              <a:t>Pourquoi avons-nous besoin de D3.js ?</a:t>
            </a:r>
            <a:endParaRPr lang="fr-FR" dirty="0">
              <a:latin typeface="Fira Sans Medium" panose="020B0603050000020004" pitchFamily="34" charset="0"/>
            </a:endParaRPr>
          </a:p>
        </p:txBody>
      </p:sp>
      <p:sp>
        <p:nvSpPr>
          <p:cNvPr id="3" name="Text Placeholder 2">
            <a:extLst>
              <a:ext uri="{FF2B5EF4-FFF2-40B4-BE49-F238E27FC236}">
                <a16:creationId xmlns:a16="http://schemas.microsoft.com/office/drawing/2014/main" id="{C44C9A46-C32B-951B-E8FB-C33BD6000C5D}"/>
              </a:ext>
            </a:extLst>
          </p:cNvPr>
          <p:cNvSpPr>
            <a:spLocks noGrp="1"/>
          </p:cNvSpPr>
          <p:nvPr>
            <p:ph type="body" idx="1"/>
          </p:nvPr>
        </p:nvSpPr>
        <p:spPr/>
        <p:txBody>
          <a:bodyPr/>
          <a:lstStyle/>
          <a:p>
            <a:pPr marL="114300" indent="0">
              <a:buNone/>
            </a:pPr>
            <a:r>
              <a:rPr lang="fr" sz="1600" dirty="0">
                <a:solidFill>
                  <a:schemeClr val="bg2"/>
                </a:solidFill>
                <a:latin typeface="Fira Sans" panose="020B0503050000020004" pitchFamily="34" charset="0"/>
              </a:rPr>
              <a:t>D3.js est l'un des meilleurs frameworks par rapport aux autres bibliothèques. En effet, il fonctionne sur le Web et ses visualisations de données sont par excellence. Une autre raison pour laquelle il a si bien fonctionné est sa flexibilité. Puisqu'il fonctionne de manière transparente avec les technologies Web existantes et peut manipuler n'importe quelle partie du modèle d'objet de document, il est aussi flexible que la pile technologique Web côté client (HTML, CSS et SVG). Il bénéficie d'un excellent soutien communautaire et est plus facile à apprendre.</a:t>
            </a:r>
            <a:endParaRPr lang="en-US" sz="1600" dirty="0">
              <a:solidFill>
                <a:schemeClr val="bg2"/>
              </a:solidFill>
              <a:latin typeface="Fira Sans" panose="020B0503050000020004" pitchFamily="34" charset="0"/>
            </a:endParaRPr>
          </a:p>
        </p:txBody>
      </p:sp>
      <p:sp>
        <p:nvSpPr>
          <p:cNvPr id="4" name="TextBox 3">
            <a:extLst>
              <a:ext uri="{FF2B5EF4-FFF2-40B4-BE49-F238E27FC236}">
                <a16:creationId xmlns:a16="http://schemas.microsoft.com/office/drawing/2014/main" id="{A3E71696-EA96-0973-D1CD-926426A40D80}"/>
              </a:ext>
            </a:extLst>
          </p:cNvPr>
          <p:cNvSpPr txBox="1"/>
          <p:nvPr/>
        </p:nvSpPr>
        <p:spPr>
          <a:xfrm>
            <a:off x="8733473" y="4716232"/>
            <a:ext cx="370614" cy="338554"/>
          </a:xfrm>
          <a:prstGeom prst="rect">
            <a:avLst/>
          </a:prstGeom>
          <a:noFill/>
        </p:spPr>
        <p:txBody>
          <a:bodyPr wrap="none" rtlCol="0">
            <a:spAutoFit/>
          </a:bodyPr>
          <a:lstStyle/>
          <a:p>
            <a:r>
              <a:rPr lang="fr-FR" sz="1600" dirty="0">
                <a:latin typeface="Fira Sans SemiBold" panose="020B0603050000020004" pitchFamily="34" charset="0"/>
              </a:rPr>
              <a:t>11</a:t>
            </a:r>
          </a:p>
        </p:txBody>
      </p:sp>
    </p:spTree>
    <p:extLst>
      <p:ext uri="{BB962C8B-B14F-4D97-AF65-F5344CB8AC3E}">
        <p14:creationId xmlns:p14="http://schemas.microsoft.com/office/powerpoint/2010/main" val="976277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DF9F7-0BF9-6E10-5B34-1258052CC4CB}"/>
              </a:ext>
            </a:extLst>
          </p:cNvPr>
          <p:cNvSpPr>
            <a:spLocks noGrp="1"/>
          </p:cNvSpPr>
          <p:nvPr>
            <p:ph type="title"/>
          </p:nvPr>
        </p:nvSpPr>
        <p:spPr/>
        <p:txBody>
          <a:bodyPr/>
          <a:lstStyle/>
          <a:p>
            <a:r>
              <a:rPr lang="fr" dirty="0">
                <a:latin typeface="Fira Sans Medium" panose="020B0603050000020004" pitchFamily="34" charset="0"/>
              </a:rPr>
              <a:t>Fonctionnalités D3.js</a:t>
            </a:r>
            <a:endParaRPr lang="fr-FR" dirty="0">
              <a:latin typeface="Fira Sans Medium" panose="020B0603050000020004" pitchFamily="34" charset="0"/>
            </a:endParaRPr>
          </a:p>
        </p:txBody>
      </p:sp>
      <p:sp>
        <p:nvSpPr>
          <p:cNvPr id="3" name="Text Placeholder 2">
            <a:extLst>
              <a:ext uri="{FF2B5EF4-FFF2-40B4-BE49-F238E27FC236}">
                <a16:creationId xmlns:a16="http://schemas.microsoft.com/office/drawing/2014/main" id="{5EE06CC3-DE10-79C3-D18B-CA8030FF8382}"/>
              </a:ext>
            </a:extLst>
          </p:cNvPr>
          <p:cNvSpPr>
            <a:spLocks noGrp="1"/>
          </p:cNvSpPr>
          <p:nvPr>
            <p:ph type="body" idx="1"/>
          </p:nvPr>
        </p:nvSpPr>
        <p:spPr>
          <a:xfrm>
            <a:off x="311700" y="2310677"/>
            <a:ext cx="8520600" cy="2209800"/>
          </a:xfrm>
        </p:spPr>
        <p:txBody>
          <a:bodyPr/>
          <a:lstStyle/>
          <a:p>
            <a:r>
              <a:rPr lang="fr" sz="1600" dirty="0">
                <a:latin typeface="Fira Sans" panose="020B0503050000020004" pitchFamily="34" charset="0"/>
              </a:rPr>
              <a:t>Extrêmement souple.
Facile à utiliser et rapide.
Prend en charge de grands ensembles de données.
Programmation déclarative.
Réutilisabilité du code.
Possède une grande variété de fonctions de génération de courbes.
Associe des données à un élément ou groupe d'éléments </a:t>
            </a:r>
            <a:endParaRPr lang="en-US" sz="1600" dirty="0">
              <a:latin typeface="Fira Sans" panose="020B0503050000020004" pitchFamily="34" charset="0"/>
            </a:endParaRPr>
          </a:p>
          <a:p>
            <a:pPr marL="114300" indent="0">
              <a:buNone/>
            </a:pPr>
            <a:endParaRPr lang="fr-FR" dirty="0"/>
          </a:p>
        </p:txBody>
      </p:sp>
      <p:sp>
        <p:nvSpPr>
          <p:cNvPr id="6" name="Text Placeholder 2">
            <a:extLst>
              <a:ext uri="{FF2B5EF4-FFF2-40B4-BE49-F238E27FC236}">
                <a16:creationId xmlns:a16="http://schemas.microsoft.com/office/drawing/2014/main" id="{EB4291FE-62AB-97D2-9C86-2A9D4497C025}"/>
              </a:ext>
            </a:extLst>
          </p:cNvPr>
          <p:cNvSpPr txBox="1">
            <a:spLocks/>
          </p:cNvSpPr>
          <p:nvPr/>
        </p:nvSpPr>
        <p:spPr>
          <a:xfrm>
            <a:off x="311700" y="1017725"/>
            <a:ext cx="8520600" cy="12929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buNone/>
            </a:pPr>
            <a:r>
              <a:rPr lang="fr" sz="1600" dirty="0">
                <a:solidFill>
                  <a:schemeClr val="bg2"/>
                </a:solidFill>
                <a:latin typeface="Fira Sans" panose="020B0503050000020004" pitchFamily="34" charset="0"/>
              </a:rPr>
              <a:t>D3.js est l'un des meilleurs frameworks de visualisation de données et il peut être utilisé pour générer des visualisations simples et complexes ainsi que des effets d'interaction et de transition avec l'utilisateur. Certaines de ses principales caractéristiques sont énumérées ci-dessous :</a:t>
            </a:r>
            <a:endParaRPr lang="fr-FR" sz="1600" dirty="0">
              <a:solidFill>
                <a:schemeClr val="bg2"/>
              </a:solidFill>
            </a:endParaRPr>
          </a:p>
          <a:p>
            <a:pPr marL="114300" indent="0">
              <a:buFont typeface="Arial"/>
              <a:buNone/>
            </a:pPr>
            <a:endParaRPr lang="en-US" sz="1600" dirty="0">
              <a:solidFill>
                <a:schemeClr val="bg2"/>
              </a:solidFill>
              <a:latin typeface="Fira Sans" panose="020B0503050000020004" pitchFamily="34" charset="0"/>
            </a:endParaRPr>
          </a:p>
        </p:txBody>
      </p:sp>
      <p:sp>
        <p:nvSpPr>
          <p:cNvPr id="5" name="TextBox 4">
            <a:extLst>
              <a:ext uri="{FF2B5EF4-FFF2-40B4-BE49-F238E27FC236}">
                <a16:creationId xmlns:a16="http://schemas.microsoft.com/office/drawing/2014/main" id="{5ABE1D4B-9DCF-6C5A-1CA2-019CA24B0376}"/>
              </a:ext>
            </a:extLst>
          </p:cNvPr>
          <p:cNvSpPr txBox="1"/>
          <p:nvPr/>
        </p:nvSpPr>
        <p:spPr>
          <a:xfrm>
            <a:off x="8733473" y="4716232"/>
            <a:ext cx="383438" cy="338554"/>
          </a:xfrm>
          <a:prstGeom prst="rect">
            <a:avLst/>
          </a:prstGeom>
          <a:noFill/>
        </p:spPr>
        <p:txBody>
          <a:bodyPr wrap="none" rtlCol="0">
            <a:spAutoFit/>
          </a:bodyPr>
          <a:lstStyle/>
          <a:p>
            <a:r>
              <a:rPr lang="fr-FR" sz="1600" dirty="0">
                <a:latin typeface="Fira Sans SemiBold" panose="020B0603050000020004" pitchFamily="34" charset="0"/>
              </a:rPr>
              <a:t>12</a:t>
            </a:r>
          </a:p>
        </p:txBody>
      </p:sp>
    </p:spTree>
    <p:extLst>
      <p:ext uri="{BB962C8B-B14F-4D97-AF65-F5344CB8AC3E}">
        <p14:creationId xmlns:p14="http://schemas.microsoft.com/office/powerpoint/2010/main" val="4267220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E01C4-2713-6F47-47D1-D28E863E569E}"/>
              </a:ext>
            </a:extLst>
          </p:cNvPr>
          <p:cNvSpPr>
            <a:spLocks noGrp="1"/>
          </p:cNvSpPr>
          <p:nvPr>
            <p:ph type="title"/>
          </p:nvPr>
        </p:nvSpPr>
        <p:spPr/>
        <p:txBody>
          <a:bodyPr/>
          <a:lstStyle/>
          <a:p>
            <a:r>
              <a:rPr lang="fr-FR" dirty="0">
                <a:latin typeface="Fira Sans Medium" panose="020B0603050000020004" pitchFamily="34" charset="0"/>
              </a:rPr>
              <a:t>Exemples des fonctions dans D3.js</a:t>
            </a:r>
          </a:p>
        </p:txBody>
      </p:sp>
      <p:pic>
        <p:nvPicPr>
          <p:cNvPr id="4" name="Picture 4">
            <a:extLst>
              <a:ext uri="{FF2B5EF4-FFF2-40B4-BE49-F238E27FC236}">
                <a16:creationId xmlns:a16="http://schemas.microsoft.com/office/drawing/2014/main" id="{4552DADB-4F77-A712-F8E2-F6DF65794E89}"/>
              </a:ext>
            </a:extLst>
          </p:cNvPr>
          <p:cNvPicPr>
            <a:picLocks noChangeAspect="1"/>
          </p:cNvPicPr>
          <p:nvPr/>
        </p:nvPicPr>
        <p:blipFill>
          <a:blip r:embed="rId2"/>
          <a:stretch>
            <a:fillRect/>
          </a:stretch>
        </p:blipFill>
        <p:spPr>
          <a:xfrm>
            <a:off x="409575" y="1370410"/>
            <a:ext cx="4886325" cy="3278982"/>
          </a:xfrm>
          <a:prstGeom prst="rect">
            <a:avLst/>
          </a:prstGeom>
        </p:spPr>
      </p:pic>
      <p:pic>
        <p:nvPicPr>
          <p:cNvPr id="5" name="Picture 5" descr="Graphical user interface, text, application, email&#10;&#10;Description automatically generated">
            <a:extLst>
              <a:ext uri="{FF2B5EF4-FFF2-40B4-BE49-F238E27FC236}">
                <a16:creationId xmlns:a16="http://schemas.microsoft.com/office/drawing/2014/main" id="{45B8CB56-9B2E-7C5F-4A03-18CBFA437F95}"/>
              </a:ext>
            </a:extLst>
          </p:cNvPr>
          <p:cNvPicPr>
            <a:picLocks noChangeAspect="1"/>
          </p:cNvPicPr>
          <p:nvPr/>
        </p:nvPicPr>
        <p:blipFill>
          <a:blip r:embed="rId3"/>
          <a:stretch>
            <a:fillRect/>
          </a:stretch>
        </p:blipFill>
        <p:spPr>
          <a:xfrm>
            <a:off x="5295900" y="1370410"/>
            <a:ext cx="3536400" cy="3325638"/>
          </a:xfrm>
          <a:prstGeom prst="rect">
            <a:avLst/>
          </a:prstGeom>
        </p:spPr>
      </p:pic>
      <p:sp>
        <p:nvSpPr>
          <p:cNvPr id="6" name="TextBox 5">
            <a:extLst>
              <a:ext uri="{FF2B5EF4-FFF2-40B4-BE49-F238E27FC236}">
                <a16:creationId xmlns:a16="http://schemas.microsoft.com/office/drawing/2014/main" id="{963A9431-8898-ED78-58FA-E359BD899744}"/>
              </a:ext>
            </a:extLst>
          </p:cNvPr>
          <p:cNvSpPr txBox="1"/>
          <p:nvPr/>
        </p:nvSpPr>
        <p:spPr>
          <a:xfrm>
            <a:off x="8733473" y="4716232"/>
            <a:ext cx="383438" cy="338554"/>
          </a:xfrm>
          <a:prstGeom prst="rect">
            <a:avLst/>
          </a:prstGeom>
          <a:noFill/>
        </p:spPr>
        <p:txBody>
          <a:bodyPr wrap="none" rtlCol="0">
            <a:spAutoFit/>
          </a:bodyPr>
          <a:lstStyle/>
          <a:p>
            <a:r>
              <a:rPr lang="fr-FR" sz="1600" dirty="0">
                <a:latin typeface="Fira Sans SemiBold" panose="020B0603050000020004" pitchFamily="34" charset="0"/>
              </a:rPr>
              <a:t>13</a:t>
            </a:r>
          </a:p>
        </p:txBody>
      </p:sp>
    </p:spTree>
    <p:extLst>
      <p:ext uri="{BB962C8B-B14F-4D97-AF65-F5344CB8AC3E}">
        <p14:creationId xmlns:p14="http://schemas.microsoft.com/office/powerpoint/2010/main" val="16575655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C9687-E555-DC53-0D9E-EFBF89F6B922}"/>
              </a:ext>
            </a:extLst>
          </p:cNvPr>
          <p:cNvSpPr>
            <a:spLocks noGrp="1"/>
          </p:cNvSpPr>
          <p:nvPr>
            <p:ph type="title"/>
          </p:nvPr>
        </p:nvSpPr>
        <p:spPr/>
        <p:txBody>
          <a:bodyPr/>
          <a:lstStyle/>
          <a:p>
            <a:r>
              <a:rPr lang="fr-FR" dirty="0">
                <a:latin typeface="Fira Sans Medium" panose="020B0603050000020004" pitchFamily="34" charset="0"/>
              </a:rPr>
              <a:t>Les étapes de création avec D3.js</a:t>
            </a:r>
          </a:p>
        </p:txBody>
      </p:sp>
      <p:pic>
        <p:nvPicPr>
          <p:cNvPr id="4" name="Picture 4" descr="Diagram&#10;&#10;Description automatically generated">
            <a:extLst>
              <a:ext uri="{FF2B5EF4-FFF2-40B4-BE49-F238E27FC236}">
                <a16:creationId xmlns:a16="http://schemas.microsoft.com/office/drawing/2014/main" id="{602724EE-CE7A-F8D7-DE6B-7442E82A43D4}"/>
              </a:ext>
            </a:extLst>
          </p:cNvPr>
          <p:cNvPicPr>
            <a:picLocks noChangeAspect="1"/>
          </p:cNvPicPr>
          <p:nvPr/>
        </p:nvPicPr>
        <p:blipFill>
          <a:blip r:embed="rId3"/>
          <a:stretch>
            <a:fillRect/>
          </a:stretch>
        </p:blipFill>
        <p:spPr>
          <a:xfrm>
            <a:off x="1718813" y="1666875"/>
            <a:ext cx="5706374" cy="2366010"/>
          </a:xfrm>
          <a:prstGeom prst="rect">
            <a:avLst/>
          </a:prstGeom>
          <a:noFill/>
          <a:ln>
            <a:noFill/>
          </a:ln>
        </p:spPr>
      </p:pic>
      <p:sp>
        <p:nvSpPr>
          <p:cNvPr id="5" name="TextBox 4">
            <a:extLst>
              <a:ext uri="{FF2B5EF4-FFF2-40B4-BE49-F238E27FC236}">
                <a16:creationId xmlns:a16="http://schemas.microsoft.com/office/drawing/2014/main" id="{01257164-990B-A74B-BE54-1C63688308E8}"/>
              </a:ext>
            </a:extLst>
          </p:cNvPr>
          <p:cNvSpPr txBox="1"/>
          <p:nvPr/>
        </p:nvSpPr>
        <p:spPr>
          <a:xfrm>
            <a:off x="8733473" y="4716232"/>
            <a:ext cx="383438" cy="338554"/>
          </a:xfrm>
          <a:prstGeom prst="rect">
            <a:avLst/>
          </a:prstGeom>
          <a:noFill/>
        </p:spPr>
        <p:txBody>
          <a:bodyPr wrap="none" rtlCol="0">
            <a:spAutoFit/>
          </a:bodyPr>
          <a:lstStyle/>
          <a:p>
            <a:r>
              <a:rPr lang="fr-FR" sz="1600" dirty="0">
                <a:latin typeface="Fira Sans SemiBold" panose="020B0603050000020004" pitchFamily="34" charset="0"/>
              </a:rPr>
              <a:t>13</a:t>
            </a:r>
          </a:p>
        </p:txBody>
      </p:sp>
    </p:spTree>
    <p:extLst>
      <p:ext uri="{BB962C8B-B14F-4D97-AF65-F5344CB8AC3E}">
        <p14:creationId xmlns:p14="http://schemas.microsoft.com/office/powerpoint/2010/main" val="23886531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2D8E9-5D0F-E71D-DE06-18F6EEAEB41A}"/>
              </a:ext>
            </a:extLst>
          </p:cNvPr>
          <p:cNvSpPr>
            <a:spLocks noGrp="1"/>
          </p:cNvSpPr>
          <p:nvPr>
            <p:ph type="title"/>
          </p:nvPr>
        </p:nvSpPr>
        <p:spPr/>
        <p:txBody>
          <a:bodyPr anchor="t"/>
          <a:lstStyle/>
          <a:p>
            <a:r>
              <a:rPr lang="fr-FR" dirty="0"/>
              <a:t>Merci Pour Votre Attention </a:t>
            </a:r>
          </a:p>
        </p:txBody>
      </p:sp>
    </p:spTree>
    <p:extLst>
      <p:ext uri="{BB962C8B-B14F-4D97-AF65-F5344CB8AC3E}">
        <p14:creationId xmlns:p14="http://schemas.microsoft.com/office/powerpoint/2010/main" val="1963242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15317-F526-4FFB-9367-173BE5F4B5BE}"/>
              </a:ext>
            </a:extLst>
          </p:cNvPr>
          <p:cNvSpPr>
            <a:spLocks noGrp="1"/>
          </p:cNvSpPr>
          <p:nvPr>
            <p:ph type="title"/>
          </p:nvPr>
        </p:nvSpPr>
        <p:spPr>
          <a:xfrm>
            <a:off x="311700" y="290849"/>
            <a:ext cx="8520600" cy="572700"/>
          </a:xfrm>
        </p:spPr>
        <p:txBody>
          <a:bodyPr/>
          <a:lstStyle/>
          <a:p>
            <a:r>
              <a:rPr lang="fr-FR" dirty="0">
                <a:latin typeface="Fira Sans" panose="020B0503050000020004" pitchFamily="34" charset="0"/>
              </a:rPr>
              <a:t>Plan</a:t>
            </a:r>
          </a:p>
        </p:txBody>
      </p:sp>
      <p:sp>
        <p:nvSpPr>
          <p:cNvPr id="3" name="Text Placeholder 2">
            <a:extLst>
              <a:ext uri="{FF2B5EF4-FFF2-40B4-BE49-F238E27FC236}">
                <a16:creationId xmlns:a16="http://schemas.microsoft.com/office/drawing/2014/main" id="{1B623A9D-8ACF-4F2E-933F-1F3ABAA08F79}"/>
              </a:ext>
            </a:extLst>
          </p:cNvPr>
          <p:cNvSpPr>
            <a:spLocks noGrp="1"/>
          </p:cNvSpPr>
          <p:nvPr>
            <p:ph type="body" idx="1"/>
          </p:nvPr>
        </p:nvSpPr>
        <p:spPr>
          <a:xfrm>
            <a:off x="311700" y="863549"/>
            <a:ext cx="8520600" cy="3846673"/>
          </a:xfrm>
        </p:spPr>
        <p:txBody>
          <a:bodyPr/>
          <a:lstStyle/>
          <a:p>
            <a:pPr marL="114300" indent="0">
              <a:buNone/>
            </a:pPr>
            <a:r>
              <a:rPr lang="en-US" sz="1600" dirty="0">
                <a:solidFill>
                  <a:schemeClr val="bg2"/>
                </a:solidFill>
                <a:latin typeface="Fira Sans" panose="020B0503050000020004" pitchFamily="34" charset="0"/>
              </a:rPr>
              <a:t>1 - Introduction </a:t>
            </a:r>
            <a:r>
              <a:rPr lang="en-US" sz="1600" dirty="0" err="1">
                <a:solidFill>
                  <a:schemeClr val="bg2"/>
                </a:solidFill>
                <a:latin typeface="Fira Sans" panose="020B0503050000020004" pitchFamily="34" charset="0"/>
              </a:rPr>
              <a:t>général</a:t>
            </a:r>
            <a:endParaRPr lang="en-US" sz="1600" dirty="0">
              <a:solidFill>
                <a:schemeClr val="bg2"/>
              </a:solidFill>
              <a:latin typeface="Fira Sans" panose="020B0503050000020004" pitchFamily="34" charset="0"/>
            </a:endParaRPr>
          </a:p>
          <a:p>
            <a:pPr marL="114300" indent="0">
              <a:buClr>
                <a:srgbClr val="262626"/>
              </a:buClr>
              <a:buNone/>
            </a:pPr>
            <a:r>
              <a:rPr lang="en-US" sz="1600" dirty="0">
                <a:solidFill>
                  <a:schemeClr val="bg2"/>
                </a:solidFill>
                <a:latin typeface="Fira Sans" panose="020B0503050000020004" pitchFamily="34" charset="0"/>
              </a:rPr>
              <a:t>2 - </a:t>
            </a:r>
            <a:r>
              <a:rPr lang="en-US" sz="1600" dirty="0" err="1">
                <a:solidFill>
                  <a:schemeClr val="bg2"/>
                </a:solidFill>
                <a:latin typeface="Fira Sans" panose="020B0503050000020004" pitchFamily="34" charset="0"/>
              </a:rPr>
              <a:t>Définition</a:t>
            </a:r>
            <a:r>
              <a:rPr lang="en-US" sz="1600" dirty="0">
                <a:solidFill>
                  <a:schemeClr val="bg2"/>
                </a:solidFill>
                <a:latin typeface="Fira Sans" panose="020B0503050000020004" pitchFamily="34" charset="0"/>
              </a:rPr>
              <a:t> de D3.js</a:t>
            </a:r>
          </a:p>
          <a:p>
            <a:pPr marL="114300" indent="0">
              <a:buClr>
                <a:srgbClr val="262626"/>
              </a:buClr>
              <a:buNone/>
            </a:pPr>
            <a:r>
              <a:rPr lang="en-US" sz="1600" dirty="0">
                <a:solidFill>
                  <a:schemeClr val="bg2"/>
                </a:solidFill>
                <a:latin typeface="Fira Sans" panose="020B0503050000020004" pitchFamily="34" charset="0"/>
              </a:rPr>
              <a:t>3 - Les </a:t>
            </a:r>
            <a:r>
              <a:rPr lang="en-US" sz="1600" dirty="0" err="1">
                <a:solidFill>
                  <a:schemeClr val="bg2"/>
                </a:solidFill>
                <a:latin typeface="Fira Sans" panose="020B0503050000020004" pitchFamily="34" charset="0"/>
              </a:rPr>
              <a:t>avantages</a:t>
            </a:r>
            <a:r>
              <a:rPr lang="en-US" sz="1600" dirty="0">
                <a:solidFill>
                  <a:schemeClr val="bg2"/>
                </a:solidFill>
                <a:latin typeface="Fira Sans" panose="020B0503050000020004" pitchFamily="34" charset="0"/>
              </a:rPr>
              <a:t> de D3.js</a:t>
            </a:r>
          </a:p>
          <a:p>
            <a:pPr marL="114300" indent="0">
              <a:buClr>
                <a:srgbClr val="262626"/>
              </a:buClr>
              <a:buNone/>
            </a:pPr>
            <a:r>
              <a:rPr lang="en-US" sz="1600" dirty="0">
                <a:solidFill>
                  <a:schemeClr val="bg2"/>
                </a:solidFill>
                <a:latin typeface="Fira Sans" panose="020B0503050000020004" pitchFamily="34" charset="0"/>
              </a:rPr>
              <a:t>4 - Les</a:t>
            </a:r>
            <a:r>
              <a:rPr lang="en-US" sz="1600" dirty="0">
                <a:solidFill>
                  <a:schemeClr val="bg2"/>
                </a:solidFill>
                <a:latin typeface="Fira Sans" panose="020B0503050000020004" pitchFamily="34" charset="0"/>
                <a:ea typeface="+mn-lt"/>
                <a:cs typeface="+mn-lt"/>
              </a:rPr>
              <a:t> </a:t>
            </a:r>
            <a:r>
              <a:rPr lang="en-US" sz="1600" dirty="0" err="1">
                <a:solidFill>
                  <a:schemeClr val="bg2"/>
                </a:solidFill>
                <a:latin typeface="Fira Sans" panose="020B0503050000020004" pitchFamily="34" charset="0"/>
                <a:ea typeface="+mn-lt"/>
                <a:cs typeface="+mn-lt"/>
              </a:rPr>
              <a:t>inconvénients</a:t>
            </a:r>
            <a:r>
              <a:rPr lang="en-US" sz="1600" dirty="0">
                <a:solidFill>
                  <a:schemeClr val="bg2"/>
                </a:solidFill>
                <a:latin typeface="Fira Sans" panose="020B0503050000020004" pitchFamily="34" charset="0"/>
              </a:rPr>
              <a:t> de D3.js</a:t>
            </a:r>
          </a:p>
          <a:p>
            <a:pPr marL="114300" indent="0">
              <a:buClr>
                <a:srgbClr val="262626"/>
              </a:buClr>
              <a:buNone/>
            </a:pPr>
            <a:r>
              <a:rPr lang="en-US" sz="1600" dirty="0">
                <a:solidFill>
                  <a:schemeClr val="bg2"/>
                </a:solidFill>
                <a:latin typeface="Fira Sans" panose="020B0503050000020004" pitchFamily="34" charset="0"/>
              </a:rPr>
              <a:t>5 - </a:t>
            </a:r>
            <a:r>
              <a:rPr lang="fr" sz="1600" dirty="0">
                <a:solidFill>
                  <a:schemeClr val="bg2"/>
                </a:solidFill>
                <a:latin typeface="Fira Sans" panose="020B0503050000020004" pitchFamily="34" charset="0"/>
              </a:rPr>
              <a:t>Les avantages de SVG</a:t>
            </a:r>
          </a:p>
          <a:p>
            <a:pPr marL="114300" indent="0">
              <a:buClr>
                <a:srgbClr val="262626"/>
              </a:buClr>
              <a:buNone/>
            </a:pPr>
            <a:r>
              <a:rPr lang="en-US" sz="1600" dirty="0">
                <a:solidFill>
                  <a:schemeClr val="bg2"/>
                </a:solidFill>
                <a:latin typeface="Fira Sans" panose="020B0503050000020004" pitchFamily="34" charset="0"/>
              </a:rPr>
              <a:t>6 - </a:t>
            </a:r>
            <a:r>
              <a:rPr lang="en-US" sz="1600" dirty="0">
                <a:solidFill>
                  <a:schemeClr val="bg2"/>
                </a:solidFill>
                <a:latin typeface="Fira Sans" panose="020B0503050000020004" pitchFamily="34" charset="0"/>
                <a:ea typeface="+mn-lt"/>
                <a:cs typeface="+mn-lt"/>
              </a:rPr>
              <a:t>Les</a:t>
            </a:r>
            <a:r>
              <a:rPr lang="en-US" sz="1600" dirty="0">
                <a:solidFill>
                  <a:schemeClr val="bg2"/>
                </a:solidFill>
                <a:latin typeface="Fira Sans" panose="020B0503050000020004" pitchFamily="34" charset="0"/>
              </a:rPr>
              <a:t> </a:t>
            </a:r>
            <a:r>
              <a:rPr lang="en-US" sz="1600" dirty="0" err="1">
                <a:solidFill>
                  <a:schemeClr val="bg2"/>
                </a:solidFill>
                <a:latin typeface="Fira Sans" panose="020B0503050000020004" pitchFamily="34" charset="0"/>
              </a:rPr>
              <a:t>inconvénients</a:t>
            </a:r>
            <a:r>
              <a:rPr lang="en-US" sz="1600" dirty="0">
                <a:solidFill>
                  <a:schemeClr val="bg2"/>
                </a:solidFill>
                <a:latin typeface="Fira Sans" panose="020B0503050000020004" pitchFamily="34" charset="0"/>
              </a:rPr>
              <a:t> de SVG</a:t>
            </a:r>
          </a:p>
          <a:p>
            <a:pPr marL="114300" indent="0">
              <a:buClr>
                <a:srgbClr val="262626"/>
              </a:buClr>
              <a:buNone/>
            </a:pPr>
            <a:r>
              <a:rPr lang="en-US" sz="1600" dirty="0">
                <a:solidFill>
                  <a:schemeClr val="bg2"/>
                </a:solidFill>
                <a:latin typeface="Fira Sans" panose="020B0503050000020004" pitchFamily="34" charset="0"/>
              </a:rPr>
              <a:t>7 - </a:t>
            </a:r>
            <a:r>
              <a:rPr lang="en-US" sz="1600" dirty="0" err="1">
                <a:solidFill>
                  <a:schemeClr val="bg2"/>
                </a:solidFill>
                <a:latin typeface="Fira Sans" panose="020B0503050000020004" pitchFamily="34" charset="0"/>
              </a:rPr>
              <a:t>Exemple</a:t>
            </a:r>
            <a:r>
              <a:rPr lang="en-US" sz="1600" dirty="0">
                <a:solidFill>
                  <a:schemeClr val="bg2"/>
                </a:solidFill>
                <a:latin typeface="Fira Sans" panose="020B0503050000020004" pitchFamily="34" charset="0"/>
              </a:rPr>
              <a:t> de SVG</a:t>
            </a:r>
          </a:p>
          <a:p>
            <a:pPr marL="114300" indent="0">
              <a:buClr>
                <a:srgbClr val="262626"/>
              </a:buClr>
              <a:buNone/>
            </a:pPr>
            <a:r>
              <a:rPr lang="en-US" sz="1600" dirty="0">
                <a:solidFill>
                  <a:schemeClr val="bg2"/>
                </a:solidFill>
                <a:latin typeface="Fira Sans" panose="020B0503050000020004" pitchFamily="34" charset="0"/>
              </a:rPr>
              <a:t>8 - </a:t>
            </a:r>
            <a:r>
              <a:rPr lang="fr" sz="1600" dirty="0">
                <a:solidFill>
                  <a:schemeClr val="bg2"/>
                </a:solidFill>
                <a:latin typeface="Fira Sans" panose="020B0503050000020004" pitchFamily="34" charset="0"/>
              </a:rPr>
              <a:t>Les concepts de base de D3.js</a:t>
            </a:r>
          </a:p>
          <a:p>
            <a:pPr marL="114300" indent="0">
              <a:buClr>
                <a:srgbClr val="262626"/>
              </a:buClr>
              <a:buNone/>
            </a:pPr>
            <a:r>
              <a:rPr lang="fr" sz="1600" dirty="0">
                <a:solidFill>
                  <a:schemeClr val="bg2"/>
                </a:solidFill>
                <a:latin typeface="Fira Sans" panose="020B0503050000020004" pitchFamily="34" charset="0"/>
              </a:rPr>
              <a:t>9</a:t>
            </a:r>
            <a:r>
              <a:rPr lang="en-US" sz="1600" dirty="0">
                <a:solidFill>
                  <a:schemeClr val="bg2"/>
                </a:solidFill>
                <a:latin typeface="Fira Sans" panose="020B0503050000020004" pitchFamily="34" charset="0"/>
              </a:rPr>
              <a:t> – </a:t>
            </a:r>
            <a:r>
              <a:rPr lang="fr" sz="1600" dirty="0">
                <a:solidFill>
                  <a:schemeClr val="bg2"/>
                </a:solidFill>
                <a:latin typeface="Fira Sans" panose="020B0503050000020004" pitchFamily="34" charset="0"/>
                <a:ea typeface="+mn-lt"/>
                <a:cs typeface="+mn-lt"/>
              </a:rPr>
              <a:t>Les différents types de fichiers </a:t>
            </a:r>
          </a:p>
          <a:p>
            <a:pPr marL="114300" indent="0">
              <a:buClr>
                <a:srgbClr val="262626"/>
              </a:buClr>
              <a:buNone/>
            </a:pPr>
            <a:r>
              <a:rPr lang="fr" sz="1600" dirty="0">
                <a:solidFill>
                  <a:schemeClr val="bg2"/>
                </a:solidFill>
                <a:latin typeface="Fira Sans" panose="020B0503050000020004" pitchFamily="34" charset="0"/>
              </a:rPr>
              <a:t>10</a:t>
            </a:r>
            <a:r>
              <a:rPr lang="en-US" sz="1600" dirty="0">
                <a:solidFill>
                  <a:schemeClr val="bg2"/>
                </a:solidFill>
                <a:latin typeface="Fira Sans" panose="020B0503050000020004" pitchFamily="34" charset="0"/>
              </a:rPr>
              <a:t> - </a:t>
            </a:r>
            <a:r>
              <a:rPr lang="fr" sz="1600" dirty="0">
                <a:solidFill>
                  <a:schemeClr val="bg2"/>
                </a:solidFill>
                <a:latin typeface="Fira Sans" panose="020B0503050000020004" pitchFamily="34" charset="0"/>
              </a:rPr>
              <a:t>Pourquoi avons-nous besoin de D3.js ?</a:t>
            </a:r>
          </a:p>
          <a:p>
            <a:pPr marL="114300" indent="0">
              <a:buClr>
                <a:srgbClr val="262626"/>
              </a:buClr>
              <a:buNone/>
            </a:pPr>
            <a:r>
              <a:rPr lang="fr" sz="1600" dirty="0">
                <a:solidFill>
                  <a:schemeClr val="bg2"/>
                </a:solidFill>
                <a:latin typeface="Fira Sans" panose="020B0503050000020004" pitchFamily="34" charset="0"/>
              </a:rPr>
              <a:t>11</a:t>
            </a:r>
            <a:r>
              <a:rPr lang="en-US" sz="1600" dirty="0">
                <a:solidFill>
                  <a:schemeClr val="bg2"/>
                </a:solidFill>
                <a:latin typeface="Fira Sans" panose="020B0503050000020004" pitchFamily="34" charset="0"/>
              </a:rPr>
              <a:t> - </a:t>
            </a:r>
            <a:r>
              <a:rPr lang="fr" sz="1600" dirty="0">
                <a:solidFill>
                  <a:schemeClr val="bg2"/>
                </a:solidFill>
                <a:latin typeface="Fira Sans" panose="020B0503050000020004" pitchFamily="34" charset="0"/>
              </a:rPr>
              <a:t>Fonctionnalités D3.js</a:t>
            </a:r>
          </a:p>
          <a:p>
            <a:pPr marL="114300" indent="0">
              <a:buClr>
                <a:srgbClr val="262626"/>
              </a:buClr>
              <a:buNone/>
            </a:pPr>
            <a:r>
              <a:rPr lang="fr" sz="1600" dirty="0">
                <a:solidFill>
                  <a:schemeClr val="bg2"/>
                </a:solidFill>
                <a:latin typeface="Fira Sans" panose="020B0503050000020004" pitchFamily="34" charset="0"/>
              </a:rPr>
              <a:t>11</a:t>
            </a:r>
            <a:r>
              <a:rPr lang="en-US" sz="1600" dirty="0">
                <a:solidFill>
                  <a:schemeClr val="bg2"/>
                </a:solidFill>
                <a:latin typeface="Fira Sans" panose="020B0503050000020004" pitchFamily="34" charset="0"/>
              </a:rPr>
              <a:t> – </a:t>
            </a:r>
            <a:r>
              <a:rPr lang="fr" sz="1600" dirty="0">
                <a:solidFill>
                  <a:schemeClr val="bg2"/>
                </a:solidFill>
                <a:latin typeface="Fira Sans" panose="020B0503050000020004" pitchFamily="34" charset="0"/>
              </a:rPr>
              <a:t>Exemples des fonctions dans D3.js?</a:t>
            </a:r>
          </a:p>
          <a:p>
            <a:pPr marL="114300" indent="0">
              <a:buClr>
                <a:srgbClr val="262626"/>
              </a:buClr>
              <a:buNone/>
            </a:pPr>
            <a:r>
              <a:rPr lang="fr" sz="1600" dirty="0">
                <a:solidFill>
                  <a:schemeClr val="bg2"/>
                </a:solidFill>
                <a:latin typeface="Fira Sans" panose="020B0503050000020004" pitchFamily="34" charset="0"/>
              </a:rPr>
              <a:t>12</a:t>
            </a:r>
            <a:r>
              <a:rPr lang="en-US" sz="1600" dirty="0">
                <a:solidFill>
                  <a:schemeClr val="bg2"/>
                </a:solidFill>
                <a:latin typeface="Fira Sans" panose="020B0503050000020004" pitchFamily="34" charset="0"/>
              </a:rPr>
              <a:t> - </a:t>
            </a:r>
            <a:r>
              <a:rPr lang="fr" sz="1600" dirty="0">
                <a:solidFill>
                  <a:schemeClr val="bg2"/>
                </a:solidFill>
                <a:latin typeface="Fira Sans" panose="020B0503050000020004" pitchFamily="34" charset="0"/>
              </a:rPr>
              <a:t>Les Etapes de creation avec D3</a:t>
            </a:r>
          </a:p>
          <a:p>
            <a:endParaRPr lang="fr-FR" dirty="0"/>
          </a:p>
        </p:txBody>
      </p:sp>
    </p:spTree>
    <p:extLst>
      <p:ext uri="{BB962C8B-B14F-4D97-AF65-F5344CB8AC3E}">
        <p14:creationId xmlns:p14="http://schemas.microsoft.com/office/powerpoint/2010/main" val="1941085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83FB6-DD81-4729-B7E3-1566D2F148D5}"/>
              </a:ext>
            </a:extLst>
          </p:cNvPr>
          <p:cNvSpPr>
            <a:spLocks noGrp="1"/>
          </p:cNvSpPr>
          <p:nvPr>
            <p:ph type="title"/>
          </p:nvPr>
        </p:nvSpPr>
        <p:spPr>
          <a:xfrm>
            <a:off x="311699" y="149469"/>
            <a:ext cx="8741865" cy="929414"/>
          </a:xfrm>
        </p:spPr>
        <p:txBody>
          <a:bodyPr/>
          <a:lstStyle/>
          <a:p>
            <a:r>
              <a:rPr lang="fr-FR" dirty="0">
                <a:latin typeface="Fira Sans" panose="020B0503050000020004" pitchFamily="34" charset="0"/>
              </a:rPr>
              <a:t>Introduction à la visualisation de données avec D3.js</a:t>
            </a:r>
          </a:p>
        </p:txBody>
      </p:sp>
      <p:sp>
        <p:nvSpPr>
          <p:cNvPr id="3" name="Text Placeholder 2">
            <a:extLst>
              <a:ext uri="{FF2B5EF4-FFF2-40B4-BE49-F238E27FC236}">
                <a16:creationId xmlns:a16="http://schemas.microsoft.com/office/drawing/2014/main" id="{4C96A649-0BEA-471A-A405-3029C0AF02BF}"/>
              </a:ext>
            </a:extLst>
          </p:cNvPr>
          <p:cNvSpPr>
            <a:spLocks noGrp="1"/>
          </p:cNvSpPr>
          <p:nvPr>
            <p:ph type="body" idx="1"/>
          </p:nvPr>
        </p:nvSpPr>
        <p:spPr>
          <a:xfrm>
            <a:off x="410527" y="765684"/>
            <a:ext cx="8520600" cy="4119825"/>
          </a:xfrm>
        </p:spPr>
        <p:txBody>
          <a:bodyPr/>
          <a:lstStyle/>
          <a:p>
            <a:r>
              <a:rPr lang="en-US" sz="1600" dirty="0">
                <a:solidFill>
                  <a:schemeClr val="bg2"/>
                </a:solidFill>
                <a:latin typeface="Fira Sans" panose="020B0503050000020004" pitchFamily="34" charset="0"/>
                <a:ea typeface="+mn-lt"/>
                <a:cs typeface="+mn-lt"/>
              </a:rPr>
              <a:t>Les techniques de </a:t>
            </a:r>
            <a:r>
              <a:rPr lang="en-US" sz="1600" dirty="0" err="1">
                <a:solidFill>
                  <a:schemeClr val="bg2"/>
                </a:solidFill>
                <a:latin typeface="Fira Sans" panose="020B0503050000020004" pitchFamily="34" charset="0"/>
                <a:ea typeface="+mn-lt"/>
                <a:cs typeface="+mn-lt"/>
              </a:rPr>
              <a:t>représentation</a:t>
            </a:r>
            <a:r>
              <a:rPr lang="en-US" sz="1600" dirty="0">
                <a:solidFill>
                  <a:schemeClr val="bg2"/>
                </a:solidFill>
                <a:latin typeface="Fira Sans" panose="020B0503050000020004" pitchFamily="34" charset="0"/>
                <a:ea typeface="+mn-lt"/>
                <a:cs typeface="+mn-lt"/>
              </a:rPr>
              <a:t> interactive des </a:t>
            </a:r>
            <a:r>
              <a:rPr lang="en-US" sz="1600" dirty="0" err="1">
                <a:solidFill>
                  <a:schemeClr val="bg2"/>
                </a:solidFill>
                <a:latin typeface="Fira Sans" panose="020B0503050000020004" pitchFamily="34" charset="0"/>
                <a:ea typeface="+mn-lt"/>
                <a:cs typeface="+mn-lt"/>
              </a:rPr>
              <a:t>données</a:t>
            </a:r>
            <a:r>
              <a:rPr lang="en-US" sz="1600" dirty="0">
                <a:solidFill>
                  <a:schemeClr val="bg2"/>
                </a:solidFill>
                <a:latin typeface="Fira Sans" panose="020B0503050000020004" pitchFamily="34" charset="0"/>
                <a:ea typeface="+mn-lt"/>
                <a:cs typeface="+mn-lt"/>
              </a:rPr>
              <a:t>, </a:t>
            </a:r>
            <a:r>
              <a:rPr lang="en-US" sz="1600" dirty="0" err="1">
                <a:solidFill>
                  <a:schemeClr val="bg2"/>
                </a:solidFill>
                <a:latin typeface="Fira Sans" panose="020B0503050000020004" pitchFamily="34" charset="0"/>
                <a:ea typeface="+mn-lt"/>
                <a:cs typeface="+mn-lt"/>
              </a:rPr>
              <a:t>ou</a:t>
            </a:r>
            <a:r>
              <a:rPr lang="en-US" sz="1600" dirty="0">
                <a:solidFill>
                  <a:schemeClr val="bg2"/>
                </a:solidFill>
                <a:latin typeface="Fira Sans" panose="020B0503050000020004" pitchFamily="34" charset="0"/>
                <a:ea typeface="+mn-lt"/>
                <a:cs typeface="+mn-lt"/>
              </a:rPr>
              <a:t> data visualization (</a:t>
            </a:r>
            <a:r>
              <a:rPr lang="en-US" sz="1600" dirty="0" err="1">
                <a:solidFill>
                  <a:schemeClr val="bg2"/>
                </a:solidFill>
                <a:latin typeface="Fira Sans" panose="020B0503050000020004" pitchFamily="34" charset="0"/>
                <a:ea typeface="+mn-lt"/>
                <a:cs typeface="+mn-lt"/>
              </a:rPr>
              <a:t>dataviz</a:t>
            </a:r>
            <a:r>
              <a:rPr lang="en-US" sz="1600" dirty="0">
                <a:solidFill>
                  <a:schemeClr val="bg2"/>
                </a:solidFill>
                <a:latin typeface="Fira Sans" panose="020B0503050000020004" pitchFamily="34" charset="0"/>
                <a:ea typeface="+mn-lt"/>
                <a:cs typeface="+mn-lt"/>
              </a:rPr>
              <a:t>) </a:t>
            </a:r>
            <a:r>
              <a:rPr lang="en-US" sz="1600" dirty="0" err="1">
                <a:solidFill>
                  <a:schemeClr val="bg2"/>
                </a:solidFill>
                <a:latin typeface="Fira Sans" panose="020B0503050000020004" pitchFamily="34" charset="0"/>
                <a:ea typeface="+mn-lt"/>
                <a:cs typeface="+mn-lt"/>
              </a:rPr>
              <a:t>connaissent</a:t>
            </a:r>
            <a:r>
              <a:rPr lang="en-US" sz="1600" dirty="0">
                <a:solidFill>
                  <a:schemeClr val="bg2"/>
                </a:solidFill>
                <a:latin typeface="Fira Sans" panose="020B0503050000020004" pitchFamily="34" charset="0"/>
                <a:ea typeface="+mn-lt"/>
                <a:cs typeface="+mn-lt"/>
              </a:rPr>
              <a:t> </a:t>
            </a:r>
            <a:r>
              <a:rPr lang="en-US" sz="1600" dirty="0" err="1">
                <a:solidFill>
                  <a:schemeClr val="bg2"/>
                </a:solidFill>
                <a:latin typeface="Fira Sans" panose="020B0503050000020004" pitchFamily="34" charset="0"/>
                <a:ea typeface="+mn-lt"/>
                <a:cs typeface="+mn-lt"/>
              </a:rPr>
              <a:t>depuis</a:t>
            </a:r>
            <a:r>
              <a:rPr lang="en-US" sz="1600" dirty="0">
                <a:solidFill>
                  <a:schemeClr val="bg2"/>
                </a:solidFill>
                <a:latin typeface="Fira Sans" panose="020B0503050000020004" pitchFamily="34" charset="0"/>
                <a:ea typeface="+mn-lt"/>
                <a:cs typeface="+mn-lt"/>
              </a:rPr>
              <a:t> </a:t>
            </a:r>
            <a:r>
              <a:rPr lang="en-US" sz="1600" dirty="0" err="1">
                <a:solidFill>
                  <a:schemeClr val="bg2"/>
                </a:solidFill>
                <a:latin typeface="Fira Sans" panose="020B0503050000020004" pitchFamily="34" charset="0"/>
                <a:ea typeface="+mn-lt"/>
                <a:cs typeface="+mn-lt"/>
              </a:rPr>
              <a:t>quelques</a:t>
            </a:r>
            <a:r>
              <a:rPr lang="en-US" sz="1600" dirty="0">
                <a:solidFill>
                  <a:schemeClr val="bg2"/>
                </a:solidFill>
                <a:latin typeface="Fira Sans" panose="020B0503050000020004" pitchFamily="34" charset="0"/>
                <a:ea typeface="+mn-lt"/>
                <a:cs typeface="+mn-lt"/>
              </a:rPr>
              <a:t> </a:t>
            </a:r>
            <a:r>
              <a:rPr lang="en-US" sz="1600" dirty="0" err="1">
                <a:solidFill>
                  <a:schemeClr val="bg2"/>
                </a:solidFill>
                <a:latin typeface="Fira Sans" panose="020B0503050000020004" pitchFamily="34" charset="0"/>
                <a:ea typeface="+mn-lt"/>
                <a:cs typeface="+mn-lt"/>
              </a:rPr>
              <a:t>années</a:t>
            </a:r>
            <a:r>
              <a:rPr lang="en-US" sz="1600" dirty="0">
                <a:solidFill>
                  <a:schemeClr val="bg2"/>
                </a:solidFill>
                <a:latin typeface="Fira Sans" panose="020B0503050000020004" pitchFamily="34" charset="0"/>
                <a:ea typeface="+mn-lt"/>
                <a:cs typeface="+mn-lt"/>
              </a:rPr>
              <a:t> un fort </a:t>
            </a:r>
            <a:r>
              <a:rPr lang="en-US" sz="1600" dirty="0" err="1">
                <a:solidFill>
                  <a:schemeClr val="bg2"/>
                </a:solidFill>
                <a:latin typeface="Fira Sans" panose="020B0503050000020004" pitchFamily="34" charset="0"/>
                <a:ea typeface="+mn-lt"/>
                <a:cs typeface="+mn-lt"/>
              </a:rPr>
              <a:t>développement</a:t>
            </a:r>
            <a:r>
              <a:rPr lang="en-US" sz="1600" dirty="0">
                <a:solidFill>
                  <a:schemeClr val="bg2"/>
                </a:solidFill>
                <a:latin typeface="Fira Sans" panose="020B0503050000020004" pitchFamily="34" charset="0"/>
                <a:ea typeface="+mn-lt"/>
                <a:cs typeface="+mn-lt"/>
              </a:rPr>
              <a:t> sur le support Internet, grâce aux </a:t>
            </a:r>
            <a:r>
              <a:rPr lang="en-US" sz="1600" dirty="0" err="1">
                <a:solidFill>
                  <a:schemeClr val="bg2"/>
                </a:solidFill>
                <a:latin typeface="Fira Sans" panose="020B0503050000020004" pitchFamily="34" charset="0"/>
                <a:ea typeface="+mn-lt"/>
                <a:cs typeface="+mn-lt"/>
              </a:rPr>
              <a:t>fonctionnalités</a:t>
            </a:r>
            <a:r>
              <a:rPr lang="en-US" sz="1600" dirty="0">
                <a:solidFill>
                  <a:schemeClr val="bg2"/>
                </a:solidFill>
                <a:latin typeface="Fira Sans" panose="020B0503050000020004" pitchFamily="34" charset="0"/>
                <a:ea typeface="+mn-lt"/>
                <a:cs typeface="+mn-lt"/>
              </a:rPr>
              <a:t> </a:t>
            </a:r>
            <a:r>
              <a:rPr lang="en-US" sz="1600" dirty="0" err="1">
                <a:solidFill>
                  <a:schemeClr val="bg2"/>
                </a:solidFill>
                <a:latin typeface="Fira Sans" panose="020B0503050000020004" pitchFamily="34" charset="0"/>
                <a:ea typeface="+mn-lt"/>
                <a:cs typeface="+mn-lt"/>
              </a:rPr>
              <a:t>nouvelles</a:t>
            </a:r>
            <a:r>
              <a:rPr lang="en-US" sz="1600" dirty="0">
                <a:solidFill>
                  <a:schemeClr val="bg2"/>
                </a:solidFill>
                <a:latin typeface="Fira Sans" panose="020B0503050000020004" pitchFamily="34" charset="0"/>
                <a:ea typeface="+mn-lt"/>
                <a:cs typeface="+mn-lt"/>
              </a:rPr>
              <a:t> </a:t>
            </a:r>
            <a:r>
              <a:rPr lang="en-US" sz="1600" dirty="0" err="1">
                <a:solidFill>
                  <a:schemeClr val="bg2"/>
                </a:solidFill>
                <a:latin typeface="Fira Sans" panose="020B0503050000020004" pitchFamily="34" charset="0"/>
                <a:ea typeface="+mn-lt"/>
                <a:cs typeface="+mn-lt"/>
              </a:rPr>
              <a:t>apportées</a:t>
            </a:r>
            <a:r>
              <a:rPr lang="en-US" sz="1600" dirty="0">
                <a:solidFill>
                  <a:schemeClr val="bg2"/>
                </a:solidFill>
                <a:latin typeface="Fira Sans" panose="020B0503050000020004" pitchFamily="34" charset="0"/>
                <a:ea typeface="+mn-lt"/>
                <a:cs typeface="+mn-lt"/>
              </a:rPr>
              <a:t> par le standard HTML5 et la manipulation </a:t>
            </a:r>
            <a:r>
              <a:rPr lang="en-US" sz="1600" dirty="0" err="1">
                <a:solidFill>
                  <a:schemeClr val="bg2"/>
                </a:solidFill>
                <a:latin typeface="Fira Sans" panose="020B0503050000020004" pitchFamily="34" charset="0"/>
                <a:ea typeface="+mn-lt"/>
                <a:cs typeface="+mn-lt"/>
              </a:rPr>
              <a:t>d'objets</a:t>
            </a:r>
            <a:r>
              <a:rPr lang="en-US" sz="1600" dirty="0">
                <a:solidFill>
                  <a:schemeClr val="bg2"/>
                </a:solidFill>
                <a:latin typeface="Fira Sans" panose="020B0503050000020004" pitchFamily="34" charset="0"/>
                <a:ea typeface="+mn-lt"/>
                <a:cs typeface="+mn-lt"/>
              </a:rPr>
              <a:t> </a:t>
            </a:r>
            <a:r>
              <a:rPr lang="en-US" sz="1600" dirty="0" err="1">
                <a:solidFill>
                  <a:schemeClr val="bg2"/>
                </a:solidFill>
                <a:latin typeface="Fira Sans" panose="020B0503050000020004" pitchFamily="34" charset="0"/>
                <a:ea typeface="+mn-lt"/>
                <a:cs typeface="+mn-lt"/>
              </a:rPr>
              <a:t>vectoriels</a:t>
            </a:r>
            <a:r>
              <a:rPr lang="en-US" sz="1600" dirty="0">
                <a:solidFill>
                  <a:schemeClr val="bg2"/>
                </a:solidFill>
                <a:latin typeface="Fira Sans" panose="020B0503050000020004" pitchFamily="34" charset="0"/>
                <a:ea typeface="+mn-lt"/>
                <a:cs typeface="+mn-lt"/>
              </a:rPr>
              <a:t> au format SVG. Des </a:t>
            </a:r>
            <a:r>
              <a:rPr lang="en-US" sz="1600" dirty="0" err="1">
                <a:solidFill>
                  <a:schemeClr val="bg2"/>
                </a:solidFill>
                <a:latin typeface="Fira Sans" panose="020B0503050000020004" pitchFamily="34" charset="0"/>
                <a:ea typeface="+mn-lt"/>
                <a:cs typeface="+mn-lt"/>
              </a:rPr>
              <a:t>bibliothèques</a:t>
            </a:r>
            <a:r>
              <a:rPr lang="en-US" sz="1600" dirty="0">
                <a:solidFill>
                  <a:schemeClr val="bg2"/>
                </a:solidFill>
                <a:latin typeface="Fira Sans" panose="020B0503050000020004" pitchFamily="34" charset="0"/>
                <a:ea typeface="+mn-lt"/>
                <a:cs typeface="+mn-lt"/>
              </a:rPr>
              <a:t> de </a:t>
            </a:r>
            <a:r>
              <a:rPr lang="en-US" sz="1600" dirty="0" err="1">
                <a:solidFill>
                  <a:schemeClr val="bg2"/>
                </a:solidFill>
                <a:latin typeface="Fira Sans" panose="020B0503050000020004" pitchFamily="34" charset="0"/>
                <a:ea typeface="+mn-lt"/>
                <a:cs typeface="+mn-lt"/>
              </a:rPr>
              <a:t>fonctions</a:t>
            </a:r>
            <a:r>
              <a:rPr lang="en-US" sz="1600" dirty="0">
                <a:solidFill>
                  <a:schemeClr val="bg2"/>
                </a:solidFill>
                <a:latin typeface="Fira Sans" panose="020B0503050000020004" pitchFamily="34" charset="0"/>
                <a:ea typeface="+mn-lt"/>
                <a:cs typeface="+mn-lt"/>
              </a:rPr>
              <a:t> JavaScript </a:t>
            </a:r>
            <a:r>
              <a:rPr lang="en-US" sz="1600" dirty="0" err="1">
                <a:solidFill>
                  <a:schemeClr val="bg2"/>
                </a:solidFill>
                <a:latin typeface="Fira Sans" panose="020B0503050000020004" pitchFamily="34" charset="0"/>
                <a:ea typeface="+mn-lt"/>
                <a:cs typeface="+mn-lt"/>
              </a:rPr>
              <a:t>permettent</a:t>
            </a:r>
            <a:r>
              <a:rPr lang="en-US" sz="1600" dirty="0">
                <a:solidFill>
                  <a:schemeClr val="bg2"/>
                </a:solidFill>
                <a:latin typeface="Fira Sans" panose="020B0503050000020004" pitchFamily="34" charset="0"/>
                <a:ea typeface="+mn-lt"/>
                <a:cs typeface="+mn-lt"/>
              </a:rPr>
              <a:t> de </a:t>
            </a:r>
            <a:r>
              <a:rPr lang="en-US" sz="1600" dirty="0" err="1">
                <a:solidFill>
                  <a:schemeClr val="bg2"/>
                </a:solidFill>
                <a:latin typeface="Fira Sans" panose="020B0503050000020004" pitchFamily="34" charset="0"/>
                <a:ea typeface="+mn-lt"/>
                <a:cs typeface="+mn-lt"/>
              </a:rPr>
              <a:t>rendre</a:t>
            </a:r>
            <a:r>
              <a:rPr lang="en-US" sz="1600" dirty="0">
                <a:solidFill>
                  <a:schemeClr val="bg2"/>
                </a:solidFill>
                <a:latin typeface="Fira Sans" panose="020B0503050000020004" pitchFamily="34" charset="0"/>
                <a:ea typeface="+mn-lt"/>
                <a:cs typeface="+mn-lt"/>
              </a:rPr>
              <a:t> accessible la </a:t>
            </a:r>
            <a:r>
              <a:rPr lang="en-US" sz="1600" dirty="0" err="1">
                <a:solidFill>
                  <a:schemeClr val="bg2"/>
                </a:solidFill>
                <a:latin typeface="Fira Sans" panose="020B0503050000020004" pitchFamily="34" charset="0"/>
                <a:ea typeface="+mn-lt"/>
                <a:cs typeface="+mn-lt"/>
              </a:rPr>
              <a:t>création</a:t>
            </a:r>
            <a:r>
              <a:rPr lang="en-US" sz="1600" dirty="0">
                <a:solidFill>
                  <a:schemeClr val="bg2"/>
                </a:solidFill>
                <a:latin typeface="Fira Sans" panose="020B0503050000020004" pitchFamily="34" charset="0"/>
                <a:ea typeface="+mn-lt"/>
                <a:cs typeface="+mn-lt"/>
              </a:rPr>
              <a:t> de </a:t>
            </a:r>
            <a:r>
              <a:rPr lang="en-US" sz="1600" dirty="0" err="1">
                <a:solidFill>
                  <a:schemeClr val="bg2"/>
                </a:solidFill>
                <a:latin typeface="Fira Sans" panose="020B0503050000020004" pitchFamily="34" charset="0"/>
                <a:ea typeface="+mn-lt"/>
                <a:cs typeface="+mn-lt"/>
              </a:rPr>
              <a:t>ce</a:t>
            </a:r>
            <a:r>
              <a:rPr lang="en-US" sz="1600" dirty="0">
                <a:solidFill>
                  <a:schemeClr val="bg2"/>
                </a:solidFill>
                <a:latin typeface="Fira Sans" panose="020B0503050000020004" pitchFamily="34" charset="0"/>
                <a:ea typeface="+mn-lt"/>
                <a:cs typeface="+mn-lt"/>
              </a:rPr>
              <a:t> type de </a:t>
            </a:r>
            <a:r>
              <a:rPr lang="en-US" sz="1600" dirty="0" err="1">
                <a:solidFill>
                  <a:schemeClr val="bg2"/>
                </a:solidFill>
                <a:latin typeface="Fira Sans" panose="020B0503050000020004" pitchFamily="34" charset="0"/>
                <a:ea typeface="+mn-lt"/>
                <a:cs typeface="+mn-lt"/>
              </a:rPr>
              <a:t>graphismes</a:t>
            </a:r>
            <a:r>
              <a:rPr lang="en-US" sz="1600" dirty="0">
                <a:solidFill>
                  <a:schemeClr val="bg2"/>
                </a:solidFill>
                <a:latin typeface="Fira Sans" panose="020B0503050000020004" pitchFamily="34" charset="0"/>
                <a:ea typeface="+mn-lt"/>
                <a:cs typeface="+mn-lt"/>
              </a:rPr>
              <a:t> </a:t>
            </a:r>
            <a:r>
              <a:rPr lang="en-US" sz="1600" dirty="0" err="1">
                <a:solidFill>
                  <a:schemeClr val="bg2"/>
                </a:solidFill>
                <a:latin typeface="Fira Sans" panose="020B0503050000020004" pitchFamily="34" charset="0"/>
                <a:ea typeface="+mn-lt"/>
                <a:cs typeface="+mn-lt"/>
              </a:rPr>
              <a:t>interactifs</a:t>
            </a:r>
            <a:r>
              <a:rPr lang="en-US" sz="1600" dirty="0">
                <a:solidFill>
                  <a:schemeClr val="bg2"/>
                </a:solidFill>
                <a:latin typeface="Fira Sans" panose="020B0503050000020004" pitchFamily="34" charset="0"/>
                <a:ea typeface="+mn-lt"/>
                <a:cs typeface="+mn-lt"/>
              </a:rPr>
              <a:t> sur Internet, </a:t>
            </a:r>
            <a:r>
              <a:rPr lang="en-US" sz="1600" dirty="0" err="1">
                <a:solidFill>
                  <a:schemeClr val="bg2"/>
                </a:solidFill>
                <a:latin typeface="Fira Sans" panose="020B0503050000020004" pitchFamily="34" charset="0"/>
                <a:ea typeface="+mn-lt"/>
                <a:cs typeface="+mn-lt"/>
              </a:rPr>
              <a:t>en</a:t>
            </a:r>
            <a:r>
              <a:rPr lang="en-US" sz="1600" dirty="0">
                <a:solidFill>
                  <a:schemeClr val="bg2"/>
                </a:solidFill>
                <a:latin typeface="Fira Sans" panose="020B0503050000020004" pitchFamily="34" charset="0"/>
                <a:ea typeface="+mn-lt"/>
                <a:cs typeface="+mn-lt"/>
              </a:rPr>
              <a:t> </a:t>
            </a:r>
            <a:r>
              <a:rPr lang="en-US" sz="1600" dirty="0" err="1">
                <a:solidFill>
                  <a:schemeClr val="bg2"/>
                </a:solidFill>
                <a:latin typeface="Fira Sans" panose="020B0503050000020004" pitchFamily="34" charset="0"/>
                <a:ea typeface="+mn-lt"/>
                <a:cs typeface="+mn-lt"/>
              </a:rPr>
              <a:t>simplifiant</a:t>
            </a:r>
            <a:r>
              <a:rPr lang="en-US" sz="1600" dirty="0">
                <a:solidFill>
                  <a:schemeClr val="bg2"/>
                </a:solidFill>
                <a:latin typeface="Fira Sans" panose="020B0503050000020004" pitchFamily="34" charset="0"/>
                <a:ea typeface="+mn-lt"/>
                <a:cs typeface="+mn-lt"/>
              </a:rPr>
              <a:t> la manipulation des </a:t>
            </a:r>
            <a:r>
              <a:rPr lang="en-US" sz="1600" dirty="0" err="1">
                <a:solidFill>
                  <a:schemeClr val="bg2"/>
                </a:solidFill>
                <a:latin typeface="Fira Sans" panose="020B0503050000020004" pitchFamily="34" charset="0"/>
                <a:ea typeface="+mn-lt"/>
                <a:cs typeface="+mn-lt"/>
              </a:rPr>
              <a:t>objets</a:t>
            </a:r>
            <a:r>
              <a:rPr lang="en-US" sz="1600" dirty="0">
                <a:solidFill>
                  <a:schemeClr val="bg2"/>
                </a:solidFill>
                <a:latin typeface="Fira Sans" panose="020B0503050000020004" pitchFamily="34" charset="0"/>
                <a:ea typeface="+mn-lt"/>
                <a:cs typeface="+mn-lt"/>
              </a:rPr>
              <a:t> </a:t>
            </a:r>
            <a:r>
              <a:rPr lang="en-US" sz="1600" dirty="0" err="1">
                <a:solidFill>
                  <a:schemeClr val="bg2"/>
                </a:solidFill>
                <a:latin typeface="Fira Sans" panose="020B0503050000020004" pitchFamily="34" charset="0"/>
                <a:ea typeface="+mn-lt"/>
                <a:cs typeface="+mn-lt"/>
              </a:rPr>
              <a:t>graphiques</a:t>
            </a:r>
            <a:r>
              <a:rPr lang="en-US" sz="1600" dirty="0">
                <a:solidFill>
                  <a:schemeClr val="bg2"/>
                </a:solidFill>
                <a:latin typeface="Fira Sans" panose="020B0503050000020004" pitchFamily="34" charset="0"/>
                <a:ea typeface="+mn-lt"/>
                <a:cs typeface="+mn-lt"/>
              </a:rPr>
              <a:t> et des </a:t>
            </a:r>
            <a:r>
              <a:rPr lang="en-US" sz="1600" dirty="0" err="1">
                <a:solidFill>
                  <a:schemeClr val="bg2"/>
                </a:solidFill>
                <a:latin typeface="Fira Sans" panose="020B0503050000020004" pitchFamily="34" charset="0"/>
                <a:ea typeface="+mn-lt"/>
                <a:cs typeface="+mn-lt"/>
              </a:rPr>
              <a:t>données</a:t>
            </a:r>
            <a:r>
              <a:rPr lang="en-US" sz="1600" dirty="0">
                <a:solidFill>
                  <a:schemeClr val="bg2"/>
                </a:solidFill>
                <a:latin typeface="Fira Sans" panose="020B0503050000020004" pitchFamily="34" charset="0"/>
                <a:ea typeface="+mn-lt"/>
                <a:cs typeface="+mn-lt"/>
              </a:rPr>
              <a:t>.</a:t>
            </a:r>
            <a:endParaRPr lang="en-US" sz="1600" dirty="0">
              <a:solidFill>
                <a:schemeClr val="bg2"/>
              </a:solidFill>
              <a:latin typeface="Fira Sans" panose="020B0503050000020004" pitchFamily="34" charset="0"/>
            </a:endParaRPr>
          </a:p>
          <a:p>
            <a:r>
              <a:rPr lang="fr" sz="1600" dirty="0">
                <a:solidFill>
                  <a:schemeClr val="bg2"/>
                </a:solidFill>
                <a:latin typeface="Fira Sans" panose="020B0503050000020004" pitchFamily="34" charset="0"/>
              </a:rPr>
              <a:t>Les visualisations de données peuvent être interactives, de sorte que les utilisateurs analysent des données spécifiques dans le graphique. Eh bien, les visualisations de données peuvent être développées et intégrées dans des sites Web réguliers et même des applications mobiles à l'aide de différents frameworks JavaScript.</a:t>
            </a:r>
          </a:p>
          <a:p>
            <a:r>
              <a:rPr lang="fr" sz="1600" dirty="0">
                <a:solidFill>
                  <a:schemeClr val="bg2"/>
                </a:solidFill>
                <a:latin typeface="Fira Sans" panose="020B0503050000020004" pitchFamily="34" charset="0"/>
                <a:ea typeface="+mn-lt"/>
                <a:cs typeface="+mn-lt"/>
              </a:rPr>
              <a:t>D3 est créée par Mike Bostock, employé dans l'équipe du site Internet du New York Times. Projet open-source, cette bibliothèque a connu un grand développement grâce à la participation de nombreux développeurs et testeurs. </a:t>
            </a:r>
          </a:p>
          <a:p>
            <a:pPr marL="114300" indent="0">
              <a:buNone/>
            </a:pPr>
            <a:endParaRPr lang="en-US" sz="1600" dirty="0">
              <a:solidFill>
                <a:schemeClr val="bg2"/>
              </a:solidFill>
              <a:latin typeface="Fira Sans" panose="020B0503050000020004" pitchFamily="34" charset="0"/>
            </a:endParaRPr>
          </a:p>
          <a:p>
            <a:endParaRPr lang="fr-FR" dirty="0"/>
          </a:p>
        </p:txBody>
      </p:sp>
      <p:sp>
        <p:nvSpPr>
          <p:cNvPr id="5" name="TextBox 4">
            <a:extLst>
              <a:ext uri="{FF2B5EF4-FFF2-40B4-BE49-F238E27FC236}">
                <a16:creationId xmlns:a16="http://schemas.microsoft.com/office/drawing/2014/main" id="{A99AB02D-AAA5-F47D-500D-489225925E28}"/>
              </a:ext>
            </a:extLst>
          </p:cNvPr>
          <p:cNvSpPr txBox="1"/>
          <p:nvPr/>
        </p:nvSpPr>
        <p:spPr>
          <a:xfrm>
            <a:off x="8733473" y="4716232"/>
            <a:ext cx="277640" cy="338554"/>
          </a:xfrm>
          <a:prstGeom prst="rect">
            <a:avLst/>
          </a:prstGeom>
          <a:noFill/>
        </p:spPr>
        <p:txBody>
          <a:bodyPr wrap="none" rtlCol="0">
            <a:spAutoFit/>
          </a:bodyPr>
          <a:lstStyle/>
          <a:p>
            <a:r>
              <a:rPr lang="fr-FR" sz="1600" dirty="0">
                <a:latin typeface="Fira Sans SemiBold" panose="020B0603050000020004" pitchFamily="34" charset="0"/>
              </a:rPr>
              <a:t>1</a:t>
            </a:r>
          </a:p>
        </p:txBody>
      </p:sp>
    </p:spTree>
    <p:extLst>
      <p:ext uri="{BB962C8B-B14F-4D97-AF65-F5344CB8AC3E}">
        <p14:creationId xmlns:p14="http://schemas.microsoft.com/office/powerpoint/2010/main" val="263579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0DD65-D1E0-6E02-4D0B-86D0FE3B89FA}"/>
              </a:ext>
            </a:extLst>
          </p:cNvPr>
          <p:cNvSpPr>
            <a:spLocks noGrp="1"/>
          </p:cNvSpPr>
          <p:nvPr>
            <p:ph type="title"/>
          </p:nvPr>
        </p:nvSpPr>
        <p:spPr>
          <a:xfrm>
            <a:off x="311700" y="340388"/>
            <a:ext cx="8520600" cy="572700"/>
          </a:xfrm>
        </p:spPr>
        <p:txBody>
          <a:bodyPr/>
          <a:lstStyle/>
          <a:p>
            <a:r>
              <a:rPr lang="fr-FR" dirty="0">
                <a:latin typeface="Fira Sans" panose="020B0503050000020004" pitchFamily="34" charset="0"/>
              </a:rPr>
              <a:t>Définition</a:t>
            </a:r>
          </a:p>
        </p:txBody>
      </p:sp>
      <p:sp>
        <p:nvSpPr>
          <p:cNvPr id="3" name="Text Placeholder 2">
            <a:extLst>
              <a:ext uri="{FF2B5EF4-FFF2-40B4-BE49-F238E27FC236}">
                <a16:creationId xmlns:a16="http://schemas.microsoft.com/office/drawing/2014/main" id="{F0B5BF68-2BC8-90BA-A5FA-DDFD1F974B9F}"/>
              </a:ext>
            </a:extLst>
          </p:cNvPr>
          <p:cNvSpPr>
            <a:spLocks noGrp="1"/>
          </p:cNvSpPr>
          <p:nvPr>
            <p:ph type="body" idx="1"/>
          </p:nvPr>
        </p:nvSpPr>
        <p:spPr>
          <a:xfrm>
            <a:off x="311700" y="1152475"/>
            <a:ext cx="8520600" cy="3851604"/>
          </a:xfrm>
        </p:spPr>
        <p:txBody>
          <a:bodyPr/>
          <a:lstStyle/>
          <a:p>
            <a:r>
              <a:rPr lang="fr" sz="1600" dirty="0">
                <a:solidFill>
                  <a:schemeClr val="bg2"/>
                </a:solidFill>
                <a:latin typeface="Fira Sans" panose="020B0503050000020004" pitchFamily="34" charset="0"/>
              </a:rPr>
              <a:t>D3.js </a:t>
            </a:r>
            <a:r>
              <a:rPr lang="en-US" sz="1600" dirty="0">
                <a:solidFill>
                  <a:schemeClr val="bg2"/>
                </a:solidFill>
                <a:latin typeface="Fira Sans" panose="020B0503050000020004" pitchFamily="34" charset="0"/>
              </a:rPr>
              <a:t>(Data Driven Documents)</a:t>
            </a:r>
            <a:r>
              <a:rPr lang="fr" sz="1600" dirty="0">
                <a:solidFill>
                  <a:schemeClr val="bg2"/>
                </a:solidFill>
                <a:latin typeface="Fira Sans" panose="020B0503050000020004" pitchFamily="34" charset="0"/>
              </a:rPr>
              <a:t>est une bibliothèque JavaScript pilotée par les données pour manipuler les éléments DOM.</a:t>
            </a:r>
            <a:r>
              <a:rPr lang="en-US" sz="1600" dirty="0">
                <a:solidFill>
                  <a:schemeClr val="bg2"/>
                </a:solidFill>
                <a:latin typeface="Fira Sans" panose="020B0503050000020004" pitchFamily="34" charset="0"/>
              </a:rPr>
              <a:t> </a:t>
            </a:r>
            <a:r>
              <a:rPr lang="fr" sz="1600" dirty="0">
                <a:solidFill>
                  <a:schemeClr val="bg2"/>
                </a:solidFill>
                <a:latin typeface="Fira Sans" panose="020B0503050000020004" pitchFamily="34" charset="0"/>
              </a:rPr>
              <a:t>
D3 vous aide à donner vie à vos données en utilisant HTML, SVG et CSS. L'accent mis par D3 sur les normes Web vous offre toutes les fonctionnalités des navigateurs modernes sans vous lier à un cadre propriétaire, combinant de puissants composants de visualisation et une approche basée sur les données de la manipulation DOM.</a:t>
            </a:r>
            <a:endParaRPr lang="en-US" sz="1600" dirty="0">
              <a:solidFill>
                <a:schemeClr val="bg2"/>
              </a:solidFill>
              <a:latin typeface="Fira Sans" panose="020B0503050000020004" pitchFamily="34" charset="0"/>
            </a:endParaRPr>
          </a:p>
          <a:p>
            <a:pPr>
              <a:buClr>
                <a:srgbClr val="262626"/>
              </a:buClr>
            </a:pPr>
            <a:r>
              <a:rPr lang="fr" sz="1600" dirty="0">
                <a:solidFill>
                  <a:schemeClr val="bg2"/>
                </a:solidFill>
                <a:latin typeface="Fira Sans" panose="020B0503050000020004" pitchFamily="34" charset="0"/>
                <a:ea typeface="+mn-lt"/>
                <a:cs typeface="+mn-lt"/>
              </a:rPr>
              <a:t>Aujourd'hui des nombreux exemples d'utilisations, tutoriels et mêmes ouvrages sont disponibles pour découvrir son utilisation.</a:t>
            </a:r>
            <a:endParaRPr lang="fr" sz="1600" dirty="0">
              <a:solidFill>
                <a:schemeClr val="bg2"/>
              </a:solidFill>
              <a:latin typeface="Fira Sans" panose="020B0503050000020004" pitchFamily="34" charset="0"/>
            </a:endParaRPr>
          </a:p>
          <a:p>
            <a:endParaRPr lang="fr-FR" dirty="0"/>
          </a:p>
        </p:txBody>
      </p:sp>
      <p:sp>
        <p:nvSpPr>
          <p:cNvPr id="4" name="TextBox 3">
            <a:extLst>
              <a:ext uri="{FF2B5EF4-FFF2-40B4-BE49-F238E27FC236}">
                <a16:creationId xmlns:a16="http://schemas.microsoft.com/office/drawing/2014/main" id="{FBD90629-8C08-B09F-01A2-BC8B9E322318}"/>
              </a:ext>
            </a:extLst>
          </p:cNvPr>
          <p:cNvSpPr txBox="1"/>
          <p:nvPr/>
        </p:nvSpPr>
        <p:spPr>
          <a:xfrm>
            <a:off x="8733473" y="4716232"/>
            <a:ext cx="290464" cy="338554"/>
          </a:xfrm>
          <a:prstGeom prst="rect">
            <a:avLst/>
          </a:prstGeom>
          <a:noFill/>
        </p:spPr>
        <p:txBody>
          <a:bodyPr wrap="none" rtlCol="0">
            <a:spAutoFit/>
          </a:bodyPr>
          <a:lstStyle/>
          <a:p>
            <a:r>
              <a:rPr lang="fr-FR" sz="1600" dirty="0">
                <a:latin typeface="Fira Sans SemiBold" panose="020B0603050000020004" pitchFamily="34" charset="0"/>
              </a:rPr>
              <a:t>2</a:t>
            </a:r>
          </a:p>
        </p:txBody>
      </p:sp>
    </p:spTree>
    <p:extLst>
      <p:ext uri="{BB962C8B-B14F-4D97-AF65-F5344CB8AC3E}">
        <p14:creationId xmlns:p14="http://schemas.microsoft.com/office/powerpoint/2010/main" val="1478360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1" name="Google Shape;171;p14"/>
          <p:cNvSpPr txBox="1"/>
          <p:nvPr/>
        </p:nvSpPr>
        <p:spPr>
          <a:xfrm>
            <a:off x="1331629" y="1496107"/>
            <a:ext cx="1809169" cy="35972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200" dirty="0">
                <a:latin typeface="Consolas"/>
              </a:rPr>
              <a:t>D3.js est flexible</a:t>
            </a:r>
            <a:endParaRPr sz="1200" dirty="0">
              <a:latin typeface="Fira Sans"/>
              <a:ea typeface="Fira Sans"/>
              <a:cs typeface="Fira Sans"/>
              <a:sym typeface="Fira Sans"/>
            </a:endParaRPr>
          </a:p>
        </p:txBody>
      </p:sp>
      <p:sp>
        <p:nvSpPr>
          <p:cNvPr id="173" name="Google Shape;173;p14"/>
          <p:cNvSpPr txBox="1"/>
          <p:nvPr/>
        </p:nvSpPr>
        <p:spPr>
          <a:xfrm>
            <a:off x="664767" y="2416185"/>
            <a:ext cx="2476031" cy="731154"/>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200" dirty="0">
                <a:latin typeface="Fira Sans" panose="020B0503050000020004" pitchFamily="34" charset="0"/>
              </a:rPr>
              <a:t>D3.js est rapide et léger car il fonctionne directement dans le navigateur</a:t>
            </a:r>
            <a:endParaRPr sz="1200" dirty="0">
              <a:latin typeface="Fira Sans" panose="020B0503050000020004" pitchFamily="34" charset="0"/>
              <a:ea typeface="Fira Sans"/>
              <a:cs typeface="Fira Sans"/>
              <a:sym typeface="Fira Sans"/>
            </a:endParaRPr>
          </a:p>
        </p:txBody>
      </p:sp>
      <p:sp>
        <p:nvSpPr>
          <p:cNvPr id="175" name="Google Shape;175;p14"/>
          <p:cNvSpPr txBox="1"/>
          <p:nvPr/>
        </p:nvSpPr>
        <p:spPr>
          <a:xfrm>
            <a:off x="664767" y="3590893"/>
            <a:ext cx="2476031" cy="39534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200" dirty="0">
                <a:latin typeface="Fira Sans" panose="020B0503050000020004" pitchFamily="34" charset="0"/>
              </a:rPr>
              <a:t>Il permet la réutilisation du code</a:t>
            </a:r>
            <a:endParaRPr sz="1200" dirty="0">
              <a:latin typeface="Fira Sans" panose="020B0503050000020004" pitchFamily="34" charset="0"/>
              <a:ea typeface="Fira Sans"/>
              <a:cs typeface="Fira Sans"/>
              <a:sym typeface="Fira Sans"/>
            </a:endParaRPr>
          </a:p>
        </p:txBody>
      </p:sp>
      <p:sp>
        <p:nvSpPr>
          <p:cNvPr id="176" name="Google Shape;176;p14"/>
          <p:cNvSpPr txBox="1"/>
          <p:nvPr/>
        </p:nvSpPr>
        <p:spPr>
          <a:xfrm>
            <a:off x="717400" y="411475"/>
            <a:ext cx="7723500" cy="4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latin typeface="Fira Sans Medium"/>
                <a:ea typeface="Fira Sans Medium"/>
                <a:cs typeface="Fira Sans Medium"/>
                <a:sym typeface="Fira Sans Medium"/>
              </a:rPr>
              <a:t>Les Avantages de D3.js </a:t>
            </a:r>
            <a:endParaRPr sz="2800" dirty="0">
              <a:latin typeface="Fira Sans Medium"/>
              <a:ea typeface="Fira Sans Medium"/>
              <a:cs typeface="Fira Sans Medium"/>
              <a:sym typeface="Fira Sans Medium"/>
            </a:endParaRPr>
          </a:p>
        </p:txBody>
      </p:sp>
      <p:sp>
        <p:nvSpPr>
          <p:cNvPr id="178" name="Google Shape;178;p14"/>
          <p:cNvSpPr txBox="1"/>
          <p:nvPr/>
        </p:nvSpPr>
        <p:spPr>
          <a:xfrm>
            <a:off x="6080931" y="1412400"/>
            <a:ext cx="2600845" cy="53046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fr" sz="1200" dirty="0">
                <a:latin typeface="Fira Sans" panose="020B0503050000020004" pitchFamily="34" charset="0"/>
              </a:rPr>
              <a:t>Cela fonctionne bien avec de grands ensembles de données</a:t>
            </a:r>
            <a:endParaRPr sz="1200" dirty="0">
              <a:latin typeface="Fira Sans" panose="020B0503050000020004" pitchFamily="34" charset="0"/>
              <a:ea typeface="Fira Sans"/>
              <a:cs typeface="Fira Sans"/>
              <a:sym typeface="Fira Sans"/>
            </a:endParaRPr>
          </a:p>
        </p:txBody>
      </p:sp>
      <p:sp>
        <p:nvSpPr>
          <p:cNvPr id="180" name="Google Shape;180;p14"/>
          <p:cNvSpPr txBox="1"/>
          <p:nvPr/>
        </p:nvSpPr>
        <p:spPr>
          <a:xfrm>
            <a:off x="6080931" y="2462585"/>
            <a:ext cx="2293077" cy="532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fr" sz="1200" dirty="0">
                <a:latin typeface="Fira Sans" panose="020B0503050000020004" pitchFamily="34" charset="0"/>
              </a:rPr>
              <a:t>Il vous donne un contrôle total sur la visualisation</a:t>
            </a:r>
            <a:endParaRPr sz="1200" dirty="0">
              <a:latin typeface="Fira Sans" panose="020B0503050000020004" pitchFamily="34" charset="0"/>
              <a:ea typeface="Fira Sans"/>
              <a:cs typeface="Fira Sans"/>
              <a:sym typeface="Fira Sans"/>
            </a:endParaRPr>
          </a:p>
        </p:txBody>
      </p:sp>
      <p:sp>
        <p:nvSpPr>
          <p:cNvPr id="182" name="Google Shape;182;p14"/>
          <p:cNvSpPr txBox="1"/>
          <p:nvPr/>
        </p:nvSpPr>
        <p:spPr>
          <a:xfrm>
            <a:off x="6080932" y="3364715"/>
            <a:ext cx="2293076" cy="893939"/>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200" dirty="0">
                <a:latin typeface="Fira Sans" panose="020B0503050000020004" pitchFamily="34" charset="0"/>
                <a:ea typeface="+mn-lt"/>
                <a:cs typeface="+mn-lt"/>
              </a:rPr>
              <a:t>D3 </a:t>
            </a:r>
            <a:r>
              <a:rPr lang="en-US" sz="1200" dirty="0" err="1">
                <a:latin typeface="Fira Sans" panose="020B0503050000020004" pitchFamily="34" charset="0"/>
                <a:ea typeface="+mn-lt"/>
                <a:cs typeface="+mn-lt"/>
              </a:rPr>
              <a:t>utilise</a:t>
            </a:r>
            <a:r>
              <a:rPr lang="en-US" sz="1200" dirty="0">
                <a:latin typeface="Fira Sans" panose="020B0503050000020004" pitchFamily="34" charset="0"/>
                <a:ea typeface="+mn-lt"/>
                <a:cs typeface="+mn-lt"/>
              </a:rPr>
              <a:t> </a:t>
            </a:r>
            <a:r>
              <a:rPr lang="en-US" sz="1200" dirty="0" err="1">
                <a:latin typeface="Fira Sans" panose="020B0503050000020004" pitchFamily="34" charset="0"/>
                <a:ea typeface="+mn-lt"/>
                <a:cs typeface="+mn-lt"/>
              </a:rPr>
              <a:t>directement</a:t>
            </a:r>
            <a:r>
              <a:rPr lang="en-US" sz="1200" dirty="0">
                <a:latin typeface="Fira Sans" panose="020B0503050000020004" pitchFamily="34" charset="0"/>
                <a:ea typeface="+mn-lt"/>
                <a:cs typeface="+mn-lt"/>
              </a:rPr>
              <a:t> les standards web </a:t>
            </a:r>
            <a:r>
              <a:rPr lang="en-US" sz="1200" dirty="0" err="1">
                <a:latin typeface="Fira Sans" panose="020B0503050000020004" pitchFamily="34" charset="0"/>
                <a:ea typeface="+mn-lt"/>
                <a:cs typeface="+mn-lt"/>
              </a:rPr>
              <a:t>comme</a:t>
            </a:r>
            <a:r>
              <a:rPr lang="en-US" sz="1200" dirty="0">
                <a:latin typeface="Fira Sans" panose="020B0503050000020004" pitchFamily="34" charset="0"/>
                <a:ea typeface="+mn-lt"/>
                <a:cs typeface="+mn-lt"/>
              </a:rPr>
              <a:t> SVG, CSS et HTML pour </a:t>
            </a:r>
            <a:r>
              <a:rPr lang="en-US" sz="1200" dirty="0" err="1">
                <a:latin typeface="Fira Sans" panose="020B0503050000020004" pitchFamily="34" charset="0"/>
                <a:ea typeface="+mn-lt"/>
                <a:cs typeface="+mn-lt"/>
              </a:rPr>
              <a:t>représenter</a:t>
            </a:r>
            <a:r>
              <a:rPr lang="en-US" sz="1200" dirty="0">
                <a:latin typeface="Fira Sans" panose="020B0503050000020004" pitchFamily="34" charset="0"/>
                <a:ea typeface="+mn-lt"/>
                <a:cs typeface="+mn-lt"/>
              </a:rPr>
              <a:t> des </a:t>
            </a:r>
            <a:r>
              <a:rPr lang="en-US" sz="1200" dirty="0" err="1">
                <a:latin typeface="Fira Sans" panose="020B0503050000020004" pitchFamily="34" charset="0"/>
                <a:ea typeface="+mn-lt"/>
                <a:cs typeface="+mn-lt"/>
              </a:rPr>
              <a:t>données</a:t>
            </a:r>
            <a:endParaRPr sz="1200" dirty="0">
              <a:latin typeface="Fira Sans" panose="020B0503050000020004" pitchFamily="34" charset="0"/>
              <a:ea typeface="Fira Sans"/>
              <a:cs typeface="Fira Sans"/>
              <a:sym typeface="Fira Sans"/>
            </a:endParaRPr>
          </a:p>
        </p:txBody>
      </p:sp>
      <p:grpSp>
        <p:nvGrpSpPr>
          <p:cNvPr id="221" name="Google Shape;221;p14"/>
          <p:cNvGrpSpPr/>
          <p:nvPr/>
        </p:nvGrpSpPr>
        <p:grpSpPr>
          <a:xfrm>
            <a:off x="3063070" y="1403508"/>
            <a:ext cx="2759416" cy="2726365"/>
            <a:chOff x="2820853" y="1403508"/>
            <a:chExt cx="3502263" cy="2951424"/>
          </a:xfrm>
        </p:grpSpPr>
        <p:sp>
          <p:nvSpPr>
            <p:cNvPr id="222" name="Google Shape;222;p14"/>
            <p:cNvSpPr/>
            <p:nvPr/>
          </p:nvSpPr>
          <p:spPr>
            <a:xfrm>
              <a:off x="2942335" y="1403508"/>
              <a:ext cx="3260177" cy="2951424"/>
            </a:xfrm>
            <a:custGeom>
              <a:avLst/>
              <a:gdLst/>
              <a:ahLst/>
              <a:cxnLst/>
              <a:rect l="l" t="t" r="r" b="b"/>
              <a:pathLst>
                <a:path w="122402" h="110810" fill="none" extrusionOk="0">
                  <a:moveTo>
                    <a:pt x="25335" y="0"/>
                  </a:moveTo>
                  <a:cubicBezTo>
                    <a:pt x="10008" y="11148"/>
                    <a:pt x="0" y="29199"/>
                    <a:pt x="0" y="49594"/>
                  </a:cubicBezTo>
                  <a:cubicBezTo>
                    <a:pt x="0" y="83416"/>
                    <a:pt x="27394" y="110810"/>
                    <a:pt x="61185" y="110810"/>
                  </a:cubicBezTo>
                  <a:cubicBezTo>
                    <a:pt x="95007" y="110810"/>
                    <a:pt x="122401" y="83416"/>
                    <a:pt x="122401" y="49594"/>
                  </a:cubicBezTo>
                  <a:cubicBezTo>
                    <a:pt x="122401" y="29199"/>
                    <a:pt x="112394" y="11116"/>
                    <a:pt x="97034" y="0"/>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4"/>
            <p:cNvSpPr/>
            <p:nvPr/>
          </p:nvSpPr>
          <p:spPr>
            <a:xfrm>
              <a:off x="2820853" y="1675958"/>
              <a:ext cx="504440" cy="27"/>
            </a:xfrm>
            <a:custGeom>
              <a:avLst/>
              <a:gdLst/>
              <a:ahLst/>
              <a:cxnLst/>
              <a:rect l="l" t="t" r="r" b="b"/>
              <a:pathLst>
                <a:path w="18939" h="1" fill="none" extrusionOk="0">
                  <a:moveTo>
                    <a:pt x="1" y="0"/>
                  </a:moveTo>
                  <a:lnTo>
                    <a:pt x="18939" y="0"/>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4"/>
            <p:cNvSpPr/>
            <p:nvPr/>
          </p:nvSpPr>
          <p:spPr>
            <a:xfrm>
              <a:off x="2820853" y="3985452"/>
              <a:ext cx="716162" cy="27"/>
            </a:xfrm>
            <a:custGeom>
              <a:avLst/>
              <a:gdLst/>
              <a:ahLst/>
              <a:cxnLst/>
              <a:rect l="l" t="t" r="r" b="b"/>
              <a:pathLst>
                <a:path w="26888" h="1" fill="none" extrusionOk="0">
                  <a:moveTo>
                    <a:pt x="1" y="1"/>
                  </a:moveTo>
                  <a:lnTo>
                    <a:pt x="26888" y="1"/>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4"/>
            <p:cNvSpPr/>
            <p:nvPr/>
          </p:nvSpPr>
          <p:spPr>
            <a:xfrm>
              <a:off x="2820853" y="2828161"/>
              <a:ext cx="127395" cy="27"/>
            </a:xfrm>
            <a:custGeom>
              <a:avLst/>
              <a:gdLst/>
              <a:ahLst/>
              <a:cxnLst/>
              <a:rect l="l" t="t" r="r" b="b"/>
              <a:pathLst>
                <a:path w="4783" h="1" fill="none" extrusionOk="0">
                  <a:moveTo>
                    <a:pt x="1" y="1"/>
                  </a:moveTo>
                  <a:lnTo>
                    <a:pt x="4783" y="1"/>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4"/>
            <p:cNvSpPr/>
            <p:nvPr/>
          </p:nvSpPr>
          <p:spPr>
            <a:xfrm>
              <a:off x="5818676" y="1675958"/>
              <a:ext cx="504440" cy="27"/>
            </a:xfrm>
            <a:custGeom>
              <a:avLst/>
              <a:gdLst/>
              <a:ahLst/>
              <a:cxnLst/>
              <a:rect l="l" t="t" r="r" b="b"/>
              <a:pathLst>
                <a:path w="18939" h="1" fill="none" extrusionOk="0">
                  <a:moveTo>
                    <a:pt x="18939" y="0"/>
                  </a:moveTo>
                  <a:lnTo>
                    <a:pt x="1" y="0"/>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4"/>
            <p:cNvSpPr/>
            <p:nvPr/>
          </p:nvSpPr>
          <p:spPr>
            <a:xfrm>
              <a:off x="5606954" y="3985452"/>
              <a:ext cx="716162" cy="27"/>
            </a:xfrm>
            <a:custGeom>
              <a:avLst/>
              <a:gdLst/>
              <a:ahLst/>
              <a:cxnLst/>
              <a:rect l="l" t="t" r="r" b="b"/>
              <a:pathLst>
                <a:path w="26888" h="1" fill="none" extrusionOk="0">
                  <a:moveTo>
                    <a:pt x="26888" y="1"/>
                  </a:moveTo>
                  <a:lnTo>
                    <a:pt x="1" y="1"/>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4"/>
            <p:cNvSpPr/>
            <p:nvPr/>
          </p:nvSpPr>
          <p:spPr>
            <a:xfrm>
              <a:off x="6195721" y="2828161"/>
              <a:ext cx="127395" cy="27"/>
            </a:xfrm>
            <a:custGeom>
              <a:avLst/>
              <a:gdLst/>
              <a:ahLst/>
              <a:cxnLst/>
              <a:rect l="l" t="t" r="r" b="b"/>
              <a:pathLst>
                <a:path w="4783" h="1" fill="none" extrusionOk="0">
                  <a:moveTo>
                    <a:pt x="4783" y="1"/>
                  </a:moveTo>
                  <a:lnTo>
                    <a:pt x="1" y="1"/>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4"/>
            <p:cNvSpPr/>
            <p:nvPr/>
          </p:nvSpPr>
          <p:spPr>
            <a:xfrm>
              <a:off x="3623871" y="1957026"/>
              <a:ext cx="1896226" cy="1098917"/>
            </a:xfrm>
            <a:custGeom>
              <a:avLst/>
              <a:gdLst/>
              <a:ahLst/>
              <a:cxnLst/>
              <a:rect l="l" t="t" r="r" b="b"/>
              <a:pathLst>
                <a:path w="71193" h="44116" extrusionOk="0">
                  <a:moveTo>
                    <a:pt x="3421" y="1"/>
                  </a:moveTo>
                  <a:cubicBezTo>
                    <a:pt x="1553" y="1"/>
                    <a:pt x="1" y="1521"/>
                    <a:pt x="1" y="3421"/>
                  </a:cubicBezTo>
                  <a:lnTo>
                    <a:pt x="1" y="40695"/>
                  </a:lnTo>
                  <a:cubicBezTo>
                    <a:pt x="1" y="42595"/>
                    <a:pt x="1553" y="44116"/>
                    <a:pt x="3421" y="44116"/>
                  </a:cubicBezTo>
                  <a:lnTo>
                    <a:pt x="67773" y="44116"/>
                  </a:lnTo>
                  <a:cubicBezTo>
                    <a:pt x="69641" y="44116"/>
                    <a:pt x="71193" y="42595"/>
                    <a:pt x="71193" y="40695"/>
                  </a:cubicBezTo>
                  <a:lnTo>
                    <a:pt x="71193" y="3421"/>
                  </a:lnTo>
                  <a:cubicBezTo>
                    <a:pt x="71193" y="1521"/>
                    <a:pt x="69641" y="1"/>
                    <a:pt x="67773"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4"/>
            <p:cNvSpPr/>
            <p:nvPr/>
          </p:nvSpPr>
          <p:spPr>
            <a:xfrm>
              <a:off x="3331180" y="3017962"/>
              <a:ext cx="2481610" cy="455512"/>
            </a:xfrm>
            <a:custGeom>
              <a:avLst/>
              <a:gdLst/>
              <a:ahLst/>
              <a:cxnLst/>
              <a:rect l="l" t="t" r="r" b="b"/>
              <a:pathLst>
                <a:path w="93171" h="17102" extrusionOk="0">
                  <a:moveTo>
                    <a:pt x="14410" y="0"/>
                  </a:moveTo>
                  <a:cubicBezTo>
                    <a:pt x="12542" y="0"/>
                    <a:pt x="10610" y="634"/>
                    <a:pt x="10103" y="1394"/>
                  </a:cubicBezTo>
                  <a:lnTo>
                    <a:pt x="507" y="15740"/>
                  </a:lnTo>
                  <a:cubicBezTo>
                    <a:pt x="1" y="16468"/>
                    <a:pt x="1616" y="17102"/>
                    <a:pt x="4118" y="17102"/>
                  </a:cubicBezTo>
                  <a:lnTo>
                    <a:pt x="89086" y="17102"/>
                  </a:lnTo>
                  <a:cubicBezTo>
                    <a:pt x="91556" y="17102"/>
                    <a:pt x="93171" y="16468"/>
                    <a:pt x="92664" y="15740"/>
                  </a:cubicBezTo>
                  <a:lnTo>
                    <a:pt x="83069" y="1394"/>
                  </a:lnTo>
                  <a:cubicBezTo>
                    <a:pt x="82594" y="634"/>
                    <a:pt x="80630" y="0"/>
                    <a:pt x="78762" y="0"/>
                  </a:cubicBezTo>
                  <a:close/>
                </a:path>
              </a:pathLst>
            </a:custGeom>
            <a:solidFill>
              <a:srgbClr val="FFFFFF"/>
            </a:solidFill>
            <a:ln w="237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4"/>
            <p:cNvSpPr/>
            <p:nvPr/>
          </p:nvSpPr>
          <p:spPr>
            <a:xfrm>
              <a:off x="3338771" y="3444761"/>
              <a:ext cx="2467280" cy="81849"/>
            </a:xfrm>
            <a:custGeom>
              <a:avLst/>
              <a:gdLst/>
              <a:ahLst/>
              <a:cxnLst/>
              <a:rect l="l" t="t" r="r" b="b"/>
              <a:pathLst>
                <a:path w="92633" h="3073" extrusionOk="0">
                  <a:moveTo>
                    <a:pt x="127" y="1"/>
                  </a:moveTo>
                  <a:lnTo>
                    <a:pt x="127" y="1"/>
                  </a:lnTo>
                  <a:cubicBezTo>
                    <a:pt x="1" y="1869"/>
                    <a:pt x="3358" y="3073"/>
                    <a:pt x="5543" y="3073"/>
                  </a:cubicBezTo>
                  <a:lnTo>
                    <a:pt x="87091" y="3073"/>
                  </a:lnTo>
                  <a:cubicBezTo>
                    <a:pt x="89276" y="3073"/>
                    <a:pt x="92633" y="1869"/>
                    <a:pt x="92474" y="1"/>
                  </a:cubicBezTo>
                  <a:lnTo>
                    <a:pt x="92474" y="1"/>
                  </a:lnTo>
                  <a:cubicBezTo>
                    <a:pt x="92443" y="603"/>
                    <a:pt x="90954" y="1078"/>
                    <a:pt x="88801" y="1078"/>
                  </a:cubicBezTo>
                  <a:lnTo>
                    <a:pt x="3833" y="1078"/>
                  </a:lnTo>
                  <a:cubicBezTo>
                    <a:pt x="1679" y="1078"/>
                    <a:pt x="191" y="603"/>
                    <a:pt x="12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4"/>
            <p:cNvSpPr/>
            <p:nvPr/>
          </p:nvSpPr>
          <p:spPr>
            <a:xfrm>
              <a:off x="3747032" y="3062656"/>
              <a:ext cx="104622" cy="22800"/>
            </a:xfrm>
            <a:custGeom>
              <a:avLst/>
              <a:gdLst/>
              <a:ahLst/>
              <a:cxnLst/>
              <a:rect l="l" t="t" r="r" b="b"/>
              <a:pathLst>
                <a:path w="3928" h="856" extrusionOk="0">
                  <a:moveTo>
                    <a:pt x="1046" y="1"/>
                  </a:moveTo>
                  <a:cubicBezTo>
                    <a:pt x="697" y="1"/>
                    <a:pt x="380" y="96"/>
                    <a:pt x="317" y="223"/>
                  </a:cubicBezTo>
                  <a:cubicBezTo>
                    <a:pt x="222" y="381"/>
                    <a:pt x="190" y="476"/>
                    <a:pt x="95" y="634"/>
                  </a:cubicBezTo>
                  <a:cubicBezTo>
                    <a:pt x="0" y="761"/>
                    <a:pt x="222" y="856"/>
                    <a:pt x="571" y="856"/>
                  </a:cubicBezTo>
                  <a:lnTo>
                    <a:pt x="2946" y="856"/>
                  </a:lnTo>
                  <a:cubicBezTo>
                    <a:pt x="3262" y="856"/>
                    <a:pt x="3579" y="761"/>
                    <a:pt x="3642" y="634"/>
                  </a:cubicBezTo>
                  <a:cubicBezTo>
                    <a:pt x="3737" y="476"/>
                    <a:pt x="3769" y="381"/>
                    <a:pt x="3864" y="223"/>
                  </a:cubicBezTo>
                  <a:cubicBezTo>
                    <a:pt x="3927" y="96"/>
                    <a:pt x="3706" y="1"/>
                    <a:pt x="3389"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4"/>
            <p:cNvSpPr/>
            <p:nvPr/>
          </p:nvSpPr>
          <p:spPr>
            <a:xfrm>
              <a:off x="3858366" y="3062656"/>
              <a:ext cx="102944" cy="22800"/>
            </a:xfrm>
            <a:custGeom>
              <a:avLst/>
              <a:gdLst/>
              <a:ahLst/>
              <a:cxnLst/>
              <a:rect l="l" t="t" r="r" b="b"/>
              <a:pathLst>
                <a:path w="3865" h="856" extrusionOk="0">
                  <a:moveTo>
                    <a:pt x="951" y="1"/>
                  </a:moveTo>
                  <a:cubicBezTo>
                    <a:pt x="634" y="1"/>
                    <a:pt x="317" y="96"/>
                    <a:pt x="286" y="223"/>
                  </a:cubicBezTo>
                  <a:cubicBezTo>
                    <a:pt x="191" y="381"/>
                    <a:pt x="127" y="476"/>
                    <a:pt x="64" y="634"/>
                  </a:cubicBezTo>
                  <a:cubicBezTo>
                    <a:pt x="1" y="761"/>
                    <a:pt x="222" y="856"/>
                    <a:pt x="539" y="856"/>
                  </a:cubicBezTo>
                  <a:lnTo>
                    <a:pt x="2946" y="856"/>
                  </a:lnTo>
                  <a:cubicBezTo>
                    <a:pt x="3263" y="856"/>
                    <a:pt x="3579" y="761"/>
                    <a:pt x="3611" y="634"/>
                  </a:cubicBezTo>
                  <a:cubicBezTo>
                    <a:pt x="3706" y="476"/>
                    <a:pt x="3738" y="381"/>
                    <a:pt x="3801" y="223"/>
                  </a:cubicBezTo>
                  <a:cubicBezTo>
                    <a:pt x="3864" y="96"/>
                    <a:pt x="3643" y="1"/>
                    <a:pt x="332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4"/>
            <p:cNvSpPr/>
            <p:nvPr/>
          </p:nvSpPr>
          <p:spPr>
            <a:xfrm>
              <a:off x="3968875" y="3062656"/>
              <a:ext cx="102092" cy="22800"/>
            </a:xfrm>
            <a:custGeom>
              <a:avLst/>
              <a:gdLst/>
              <a:ahLst/>
              <a:cxnLst/>
              <a:rect l="l" t="t" r="r" b="b"/>
              <a:pathLst>
                <a:path w="3833" h="856" extrusionOk="0">
                  <a:moveTo>
                    <a:pt x="919" y="1"/>
                  </a:moveTo>
                  <a:cubicBezTo>
                    <a:pt x="602" y="1"/>
                    <a:pt x="285" y="96"/>
                    <a:pt x="254" y="223"/>
                  </a:cubicBezTo>
                  <a:cubicBezTo>
                    <a:pt x="190" y="381"/>
                    <a:pt x="127" y="476"/>
                    <a:pt x="64" y="634"/>
                  </a:cubicBezTo>
                  <a:cubicBezTo>
                    <a:pt x="0" y="761"/>
                    <a:pt x="254" y="856"/>
                    <a:pt x="570" y="856"/>
                  </a:cubicBezTo>
                  <a:lnTo>
                    <a:pt x="2946" y="856"/>
                  </a:lnTo>
                  <a:cubicBezTo>
                    <a:pt x="3294" y="856"/>
                    <a:pt x="3579" y="761"/>
                    <a:pt x="3642" y="634"/>
                  </a:cubicBezTo>
                  <a:cubicBezTo>
                    <a:pt x="3706" y="476"/>
                    <a:pt x="3737" y="381"/>
                    <a:pt x="3769" y="223"/>
                  </a:cubicBezTo>
                  <a:cubicBezTo>
                    <a:pt x="3832" y="96"/>
                    <a:pt x="3611" y="1"/>
                    <a:pt x="3262"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4"/>
            <p:cNvSpPr/>
            <p:nvPr/>
          </p:nvSpPr>
          <p:spPr>
            <a:xfrm>
              <a:off x="4080209" y="3062656"/>
              <a:ext cx="100414" cy="22800"/>
            </a:xfrm>
            <a:custGeom>
              <a:avLst/>
              <a:gdLst/>
              <a:ahLst/>
              <a:cxnLst/>
              <a:rect l="l" t="t" r="r" b="b"/>
              <a:pathLst>
                <a:path w="3770" h="856" extrusionOk="0">
                  <a:moveTo>
                    <a:pt x="856" y="1"/>
                  </a:moveTo>
                  <a:cubicBezTo>
                    <a:pt x="539" y="1"/>
                    <a:pt x="222" y="96"/>
                    <a:pt x="191" y="223"/>
                  </a:cubicBezTo>
                  <a:cubicBezTo>
                    <a:pt x="127" y="381"/>
                    <a:pt x="96" y="476"/>
                    <a:pt x="64" y="634"/>
                  </a:cubicBezTo>
                  <a:cubicBezTo>
                    <a:pt x="1" y="761"/>
                    <a:pt x="254" y="856"/>
                    <a:pt x="571" y="856"/>
                  </a:cubicBezTo>
                  <a:lnTo>
                    <a:pt x="2946" y="856"/>
                  </a:lnTo>
                  <a:cubicBezTo>
                    <a:pt x="3294" y="856"/>
                    <a:pt x="3579" y="761"/>
                    <a:pt x="3611" y="634"/>
                  </a:cubicBezTo>
                  <a:cubicBezTo>
                    <a:pt x="3674" y="476"/>
                    <a:pt x="3674" y="381"/>
                    <a:pt x="3738" y="223"/>
                  </a:cubicBezTo>
                  <a:cubicBezTo>
                    <a:pt x="3769" y="96"/>
                    <a:pt x="3516" y="1"/>
                    <a:pt x="3199"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4"/>
            <p:cNvSpPr/>
            <p:nvPr/>
          </p:nvSpPr>
          <p:spPr>
            <a:xfrm>
              <a:off x="4191570" y="3062656"/>
              <a:ext cx="98709" cy="22800"/>
            </a:xfrm>
            <a:custGeom>
              <a:avLst/>
              <a:gdLst/>
              <a:ahLst/>
              <a:cxnLst/>
              <a:rect l="l" t="t" r="r" b="b"/>
              <a:pathLst>
                <a:path w="3706" h="856" extrusionOk="0">
                  <a:moveTo>
                    <a:pt x="792" y="1"/>
                  </a:moveTo>
                  <a:cubicBezTo>
                    <a:pt x="475" y="1"/>
                    <a:pt x="158" y="96"/>
                    <a:pt x="127" y="223"/>
                  </a:cubicBezTo>
                  <a:cubicBezTo>
                    <a:pt x="95" y="381"/>
                    <a:pt x="63" y="476"/>
                    <a:pt x="32" y="634"/>
                  </a:cubicBezTo>
                  <a:cubicBezTo>
                    <a:pt x="0" y="761"/>
                    <a:pt x="222" y="856"/>
                    <a:pt x="570" y="856"/>
                  </a:cubicBezTo>
                  <a:lnTo>
                    <a:pt x="2945" y="856"/>
                  </a:lnTo>
                  <a:cubicBezTo>
                    <a:pt x="3294" y="856"/>
                    <a:pt x="3579" y="761"/>
                    <a:pt x="3610" y="634"/>
                  </a:cubicBezTo>
                  <a:cubicBezTo>
                    <a:pt x="3642" y="476"/>
                    <a:pt x="3642" y="381"/>
                    <a:pt x="3674" y="223"/>
                  </a:cubicBezTo>
                  <a:cubicBezTo>
                    <a:pt x="3705" y="96"/>
                    <a:pt x="3452" y="1"/>
                    <a:pt x="313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4"/>
            <p:cNvSpPr/>
            <p:nvPr/>
          </p:nvSpPr>
          <p:spPr>
            <a:xfrm>
              <a:off x="4302052" y="3062656"/>
              <a:ext cx="97031" cy="22800"/>
            </a:xfrm>
            <a:custGeom>
              <a:avLst/>
              <a:gdLst/>
              <a:ahLst/>
              <a:cxnLst/>
              <a:rect l="l" t="t" r="r" b="b"/>
              <a:pathLst>
                <a:path w="3643" h="856" extrusionOk="0">
                  <a:moveTo>
                    <a:pt x="729" y="1"/>
                  </a:moveTo>
                  <a:cubicBezTo>
                    <a:pt x="412" y="1"/>
                    <a:pt x="127" y="96"/>
                    <a:pt x="96" y="223"/>
                  </a:cubicBezTo>
                  <a:cubicBezTo>
                    <a:pt x="96" y="381"/>
                    <a:pt x="64" y="476"/>
                    <a:pt x="32" y="634"/>
                  </a:cubicBezTo>
                  <a:cubicBezTo>
                    <a:pt x="1" y="761"/>
                    <a:pt x="254" y="856"/>
                    <a:pt x="602" y="856"/>
                  </a:cubicBezTo>
                  <a:lnTo>
                    <a:pt x="2978" y="856"/>
                  </a:lnTo>
                  <a:cubicBezTo>
                    <a:pt x="3294" y="856"/>
                    <a:pt x="3579" y="761"/>
                    <a:pt x="3579" y="634"/>
                  </a:cubicBezTo>
                  <a:cubicBezTo>
                    <a:pt x="3611" y="476"/>
                    <a:pt x="3611" y="381"/>
                    <a:pt x="3643" y="223"/>
                  </a:cubicBezTo>
                  <a:cubicBezTo>
                    <a:pt x="3643" y="96"/>
                    <a:pt x="3421" y="1"/>
                    <a:pt x="3073"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4"/>
            <p:cNvSpPr/>
            <p:nvPr/>
          </p:nvSpPr>
          <p:spPr>
            <a:xfrm>
              <a:off x="4413413" y="3062656"/>
              <a:ext cx="96179" cy="22800"/>
            </a:xfrm>
            <a:custGeom>
              <a:avLst/>
              <a:gdLst/>
              <a:ahLst/>
              <a:cxnLst/>
              <a:rect l="l" t="t" r="r" b="b"/>
              <a:pathLst>
                <a:path w="3611" h="856" extrusionOk="0">
                  <a:moveTo>
                    <a:pt x="665" y="1"/>
                  </a:moveTo>
                  <a:cubicBezTo>
                    <a:pt x="348" y="1"/>
                    <a:pt x="63" y="96"/>
                    <a:pt x="63" y="223"/>
                  </a:cubicBezTo>
                  <a:cubicBezTo>
                    <a:pt x="32" y="381"/>
                    <a:pt x="32" y="476"/>
                    <a:pt x="0" y="634"/>
                  </a:cubicBezTo>
                  <a:cubicBezTo>
                    <a:pt x="0" y="761"/>
                    <a:pt x="253" y="856"/>
                    <a:pt x="602" y="856"/>
                  </a:cubicBezTo>
                  <a:lnTo>
                    <a:pt x="2977" y="856"/>
                  </a:lnTo>
                  <a:cubicBezTo>
                    <a:pt x="3294" y="856"/>
                    <a:pt x="3579" y="761"/>
                    <a:pt x="3579" y="634"/>
                  </a:cubicBezTo>
                  <a:cubicBezTo>
                    <a:pt x="3579" y="476"/>
                    <a:pt x="3579" y="381"/>
                    <a:pt x="3610" y="223"/>
                  </a:cubicBezTo>
                  <a:cubicBezTo>
                    <a:pt x="3610" y="96"/>
                    <a:pt x="3357" y="1"/>
                    <a:pt x="3009"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4"/>
            <p:cNvSpPr/>
            <p:nvPr/>
          </p:nvSpPr>
          <p:spPr>
            <a:xfrm>
              <a:off x="4524747" y="3062656"/>
              <a:ext cx="95327" cy="22800"/>
            </a:xfrm>
            <a:custGeom>
              <a:avLst/>
              <a:gdLst/>
              <a:ahLst/>
              <a:cxnLst/>
              <a:rect l="l" t="t" r="r" b="b"/>
              <a:pathLst>
                <a:path w="3579" h="856" extrusionOk="0">
                  <a:moveTo>
                    <a:pt x="602" y="1"/>
                  </a:moveTo>
                  <a:cubicBezTo>
                    <a:pt x="285" y="1"/>
                    <a:pt x="0" y="96"/>
                    <a:pt x="0" y="223"/>
                  </a:cubicBezTo>
                  <a:cubicBezTo>
                    <a:pt x="0" y="381"/>
                    <a:pt x="0" y="476"/>
                    <a:pt x="0" y="634"/>
                  </a:cubicBezTo>
                  <a:cubicBezTo>
                    <a:pt x="0" y="761"/>
                    <a:pt x="254" y="856"/>
                    <a:pt x="570" y="856"/>
                  </a:cubicBezTo>
                  <a:lnTo>
                    <a:pt x="2977" y="856"/>
                  </a:lnTo>
                  <a:cubicBezTo>
                    <a:pt x="3294" y="856"/>
                    <a:pt x="3579" y="761"/>
                    <a:pt x="3547" y="634"/>
                  </a:cubicBezTo>
                  <a:cubicBezTo>
                    <a:pt x="3547" y="476"/>
                    <a:pt x="3547" y="381"/>
                    <a:pt x="3547" y="223"/>
                  </a:cubicBezTo>
                  <a:cubicBezTo>
                    <a:pt x="3547" y="96"/>
                    <a:pt x="3262" y="1"/>
                    <a:pt x="294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4"/>
            <p:cNvSpPr/>
            <p:nvPr/>
          </p:nvSpPr>
          <p:spPr>
            <a:xfrm>
              <a:off x="4634404" y="3062656"/>
              <a:ext cx="96179" cy="22800"/>
            </a:xfrm>
            <a:custGeom>
              <a:avLst/>
              <a:gdLst/>
              <a:ahLst/>
              <a:cxnLst/>
              <a:rect l="l" t="t" r="r" b="b"/>
              <a:pathLst>
                <a:path w="3611" h="856" extrusionOk="0">
                  <a:moveTo>
                    <a:pt x="602" y="1"/>
                  </a:moveTo>
                  <a:cubicBezTo>
                    <a:pt x="254" y="1"/>
                    <a:pt x="0" y="96"/>
                    <a:pt x="0" y="223"/>
                  </a:cubicBezTo>
                  <a:cubicBezTo>
                    <a:pt x="32" y="381"/>
                    <a:pt x="32" y="476"/>
                    <a:pt x="32" y="634"/>
                  </a:cubicBezTo>
                  <a:cubicBezTo>
                    <a:pt x="32" y="761"/>
                    <a:pt x="317" y="856"/>
                    <a:pt x="634" y="856"/>
                  </a:cubicBezTo>
                  <a:lnTo>
                    <a:pt x="3009" y="856"/>
                  </a:lnTo>
                  <a:cubicBezTo>
                    <a:pt x="3357" y="856"/>
                    <a:pt x="3611" y="761"/>
                    <a:pt x="3611" y="634"/>
                  </a:cubicBezTo>
                  <a:cubicBezTo>
                    <a:pt x="3579" y="476"/>
                    <a:pt x="3579" y="381"/>
                    <a:pt x="3547" y="223"/>
                  </a:cubicBezTo>
                  <a:cubicBezTo>
                    <a:pt x="3547" y="96"/>
                    <a:pt x="3262" y="1"/>
                    <a:pt x="294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4"/>
            <p:cNvSpPr/>
            <p:nvPr/>
          </p:nvSpPr>
          <p:spPr>
            <a:xfrm>
              <a:off x="4744060" y="3062656"/>
              <a:ext cx="97857" cy="22800"/>
            </a:xfrm>
            <a:custGeom>
              <a:avLst/>
              <a:gdLst/>
              <a:ahLst/>
              <a:cxnLst/>
              <a:rect l="l" t="t" r="r" b="b"/>
              <a:pathLst>
                <a:path w="3674" h="856" extrusionOk="0">
                  <a:moveTo>
                    <a:pt x="602" y="1"/>
                  </a:moveTo>
                  <a:cubicBezTo>
                    <a:pt x="254" y="1"/>
                    <a:pt x="0" y="96"/>
                    <a:pt x="32" y="223"/>
                  </a:cubicBezTo>
                  <a:cubicBezTo>
                    <a:pt x="32" y="381"/>
                    <a:pt x="64" y="476"/>
                    <a:pt x="64" y="634"/>
                  </a:cubicBezTo>
                  <a:cubicBezTo>
                    <a:pt x="95" y="761"/>
                    <a:pt x="380" y="856"/>
                    <a:pt x="697" y="856"/>
                  </a:cubicBezTo>
                  <a:lnTo>
                    <a:pt x="3072" y="856"/>
                  </a:lnTo>
                  <a:cubicBezTo>
                    <a:pt x="3421" y="856"/>
                    <a:pt x="3674" y="761"/>
                    <a:pt x="3642" y="634"/>
                  </a:cubicBezTo>
                  <a:cubicBezTo>
                    <a:pt x="3611" y="476"/>
                    <a:pt x="3579" y="381"/>
                    <a:pt x="3547" y="223"/>
                  </a:cubicBezTo>
                  <a:cubicBezTo>
                    <a:pt x="3547" y="96"/>
                    <a:pt x="3262" y="1"/>
                    <a:pt x="294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4"/>
            <p:cNvSpPr/>
            <p:nvPr/>
          </p:nvSpPr>
          <p:spPr>
            <a:xfrm>
              <a:off x="4853716" y="3062656"/>
              <a:ext cx="99562" cy="22800"/>
            </a:xfrm>
            <a:custGeom>
              <a:avLst/>
              <a:gdLst/>
              <a:ahLst/>
              <a:cxnLst/>
              <a:rect l="l" t="t" r="r" b="b"/>
              <a:pathLst>
                <a:path w="3738" h="856" extrusionOk="0">
                  <a:moveTo>
                    <a:pt x="570" y="1"/>
                  </a:moveTo>
                  <a:cubicBezTo>
                    <a:pt x="254" y="1"/>
                    <a:pt x="0" y="96"/>
                    <a:pt x="32" y="223"/>
                  </a:cubicBezTo>
                  <a:cubicBezTo>
                    <a:pt x="64" y="381"/>
                    <a:pt x="95" y="476"/>
                    <a:pt x="127" y="634"/>
                  </a:cubicBezTo>
                  <a:cubicBezTo>
                    <a:pt x="159" y="761"/>
                    <a:pt x="444" y="856"/>
                    <a:pt x="760" y="856"/>
                  </a:cubicBezTo>
                  <a:lnTo>
                    <a:pt x="3167" y="856"/>
                  </a:lnTo>
                  <a:cubicBezTo>
                    <a:pt x="3484" y="856"/>
                    <a:pt x="3737" y="761"/>
                    <a:pt x="3706" y="634"/>
                  </a:cubicBezTo>
                  <a:cubicBezTo>
                    <a:pt x="3642" y="476"/>
                    <a:pt x="3611" y="381"/>
                    <a:pt x="3579" y="223"/>
                  </a:cubicBezTo>
                  <a:cubicBezTo>
                    <a:pt x="3547" y="96"/>
                    <a:pt x="3262" y="1"/>
                    <a:pt x="294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4"/>
            <p:cNvSpPr/>
            <p:nvPr/>
          </p:nvSpPr>
          <p:spPr>
            <a:xfrm>
              <a:off x="4963373" y="3062656"/>
              <a:ext cx="100387" cy="22800"/>
            </a:xfrm>
            <a:custGeom>
              <a:avLst/>
              <a:gdLst/>
              <a:ahLst/>
              <a:cxnLst/>
              <a:rect l="l" t="t" r="r" b="b"/>
              <a:pathLst>
                <a:path w="3769" h="856" extrusionOk="0">
                  <a:moveTo>
                    <a:pt x="570" y="1"/>
                  </a:moveTo>
                  <a:cubicBezTo>
                    <a:pt x="254" y="1"/>
                    <a:pt x="0" y="96"/>
                    <a:pt x="32" y="223"/>
                  </a:cubicBezTo>
                  <a:cubicBezTo>
                    <a:pt x="95" y="381"/>
                    <a:pt x="127" y="476"/>
                    <a:pt x="159" y="634"/>
                  </a:cubicBezTo>
                  <a:cubicBezTo>
                    <a:pt x="190" y="761"/>
                    <a:pt x="475" y="856"/>
                    <a:pt x="824" y="856"/>
                  </a:cubicBezTo>
                  <a:lnTo>
                    <a:pt x="3199" y="856"/>
                  </a:lnTo>
                  <a:cubicBezTo>
                    <a:pt x="3516" y="856"/>
                    <a:pt x="3769" y="761"/>
                    <a:pt x="3737" y="634"/>
                  </a:cubicBezTo>
                  <a:cubicBezTo>
                    <a:pt x="3674" y="476"/>
                    <a:pt x="3642" y="381"/>
                    <a:pt x="3579" y="223"/>
                  </a:cubicBezTo>
                  <a:cubicBezTo>
                    <a:pt x="3547" y="96"/>
                    <a:pt x="3231" y="1"/>
                    <a:pt x="291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4"/>
            <p:cNvSpPr/>
            <p:nvPr/>
          </p:nvSpPr>
          <p:spPr>
            <a:xfrm>
              <a:off x="5073029" y="3062656"/>
              <a:ext cx="101240" cy="22800"/>
            </a:xfrm>
            <a:custGeom>
              <a:avLst/>
              <a:gdLst/>
              <a:ahLst/>
              <a:cxnLst/>
              <a:rect l="l" t="t" r="r" b="b"/>
              <a:pathLst>
                <a:path w="3801" h="856" extrusionOk="0">
                  <a:moveTo>
                    <a:pt x="570" y="1"/>
                  </a:moveTo>
                  <a:cubicBezTo>
                    <a:pt x="222" y="1"/>
                    <a:pt x="0" y="96"/>
                    <a:pt x="64" y="223"/>
                  </a:cubicBezTo>
                  <a:cubicBezTo>
                    <a:pt x="95" y="381"/>
                    <a:pt x="127" y="476"/>
                    <a:pt x="190" y="634"/>
                  </a:cubicBezTo>
                  <a:cubicBezTo>
                    <a:pt x="254" y="761"/>
                    <a:pt x="539" y="856"/>
                    <a:pt x="887" y="856"/>
                  </a:cubicBezTo>
                  <a:lnTo>
                    <a:pt x="3262" y="856"/>
                  </a:lnTo>
                  <a:cubicBezTo>
                    <a:pt x="3579" y="856"/>
                    <a:pt x="3801" y="761"/>
                    <a:pt x="3769" y="634"/>
                  </a:cubicBezTo>
                  <a:cubicBezTo>
                    <a:pt x="3706" y="476"/>
                    <a:pt x="3642" y="381"/>
                    <a:pt x="3579" y="223"/>
                  </a:cubicBezTo>
                  <a:cubicBezTo>
                    <a:pt x="3547" y="96"/>
                    <a:pt x="3230" y="1"/>
                    <a:pt x="291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4"/>
            <p:cNvSpPr/>
            <p:nvPr/>
          </p:nvSpPr>
          <p:spPr>
            <a:xfrm>
              <a:off x="5182685" y="3062656"/>
              <a:ext cx="102918" cy="22800"/>
            </a:xfrm>
            <a:custGeom>
              <a:avLst/>
              <a:gdLst/>
              <a:ahLst/>
              <a:cxnLst/>
              <a:rect l="l" t="t" r="r" b="b"/>
              <a:pathLst>
                <a:path w="3864" h="856" extrusionOk="0">
                  <a:moveTo>
                    <a:pt x="570" y="1"/>
                  </a:moveTo>
                  <a:cubicBezTo>
                    <a:pt x="222" y="1"/>
                    <a:pt x="0" y="96"/>
                    <a:pt x="64" y="223"/>
                  </a:cubicBezTo>
                  <a:cubicBezTo>
                    <a:pt x="127" y="381"/>
                    <a:pt x="159" y="476"/>
                    <a:pt x="254" y="634"/>
                  </a:cubicBezTo>
                  <a:cubicBezTo>
                    <a:pt x="285" y="761"/>
                    <a:pt x="602" y="856"/>
                    <a:pt x="919" y="856"/>
                  </a:cubicBezTo>
                  <a:lnTo>
                    <a:pt x="3325" y="856"/>
                  </a:lnTo>
                  <a:cubicBezTo>
                    <a:pt x="3642" y="856"/>
                    <a:pt x="3864" y="761"/>
                    <a:pt x="3801" y="634"/>
                  </a:cubicBezTo>
                  <a:cubicBezTo>
                    <a:pt x="3737" y="476"/>
                    <a:pt x="3674" y="381"/>
                    <a:pt x="3610" y="223"/>
                  </a:cubicBezTo>
                  <a:cubicBezTo>
                    <a:pt x="3547" y="96"/>
                    <a:pt x="3230" y="1"/>
                    <a:pt x="291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4"/>
            <p:cNvSpPr/>
            <p:nvPr/>
          </p:nvSpPr>
          <p:spPr>
            <a:xfrm>
              <a:off x="5292341" y="3062656"/>
              <a:ext cx="104622" cy="22800"/>
            </a:xfrm>
            <a:custGeom>
              <a:avLst/>
              <a:gdLst/>
              <a:ahLst/>
              <a:cxnLst/>
              <a:rect l="l" t="t" r="r" b="b"/>
              <a:pathLst>
                <a:path w="3928" h="856" extrusionOk="0">
                  <a:moveTo>
                    <a:pt x="539" y="1"/>
                  </a:moveTo>
                  <a:cubicBezTo>
                    <a:pt x="222" y="1"/>
                    <a:pt x="0" y="96"/>
                    <a:pt x="64" y="223"/>
                  </a:cubicBezTo>
                  <a:cubicBezTo>
                    <a:pt x="159" y="381"/>
                    <a:pt x="190" y="476"/>
                    <a:pt x="285" y="634"/>
                  </a:cubicBezTo>
                  <a:cubicBezTo>
                    <a:pt x="349" y="761"/>
                    <a:pt x="665" y="856"/>
                    <a:pt x="982" y="856"/>
                  </a:cubicBezTo>
                  <a:lnTo>
                    <a:pt x="3389" y="856"/>
                  </a:lnTo>
                  <a:cubicBezTo>
                    <a:pt x="3705" y="856"/>
                    <a:pt x="3927" y="761"/>
                    <a:pt x="3864" y="634"/>
                  </a:cubicBezTo>
                  <a:cubicBezTo>
                    <a:pt x="3737" y="476"/>
                    <a:pt x="3705" y="381"/>
                    <a:pt x="3610" y="223"/>
                  </a:cubicBezTo>
                  <a:cubicBezTo>
                    <a:pt x="3547" y="96"/>
                    <a:pt x="3230" y="1"/>
                    <a:pt x="2882"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4"/>
            <p:cNvSpPr/>
            <p:nvPr/>
          </p:nvSpPr>
          <p:spPr>
            <a:xfrm>
              <a:off x="3724259" y="3091342"/>
              <a:ext cx="80997" cy="35451"/>
            </a:xfrm>
            <a:custGeom>
              <a:avLst/>
              <a:gdLst/>
              <a:ahLst/>
              <a:cxnLst/>
              <a:rect l="l" t="t" r="r" b="b"/>
              <a:pathLst>
                <a:path w="3041" h="1331" extrusionOk="0">
                  <a:moveTo>
                    <a:pt x="1299" y="1"/>
                  </a:moveTo>
                  <a:cubicBezTo>
                    <a:pt x="950" y="1"/>
                    <a:pt x="634" y="96"/>
                    <a:pt x="570" y="222"/>
                  </a:cubicBezTo>
                  <a:cubicBezTo>
                    <a:pt x="380" y="571"/>
                    <a:pt x="285" y="761"/>
                    <a:pt x="64" y="1109"/>
                  </a:cubicBezTo>
                  <a:cubicBezTo>
                    <a:pt x="0" y="1236"/>
                    <a:pt x="222" y="1331"/>
                    <a:pt x="570" y="1331"/>
                  </a:cubicBezTo>
                  <a:lnTo>
                    <a:pt x="1806" y="1331"/>
                  </a:lnTo>
                  <a:cubicBezTo>
                    <a:pt x="2122" y="1331"/>
                    <a:pt x="2471" y="1236"/>
                    <a:pt x="2534" y="1109"/>
                  </a:cubicBezTo>
                  <a:cubicBezTo>
                    <a:pt x="2692" y="761"/>
                    <a:pt x="2787" y="571"/>
                    <a:pt x="2977" y="222"/>
                  </a:cubicBezTo>
                  <a:cubicBezTo>
                    <a:pt x="3041" y="96"/>
                    <a:pt x="2819" y="1"/>
                    <a:pt x="247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4"/>
            <p:cNvSpPr/>
            <p:nvPr/>
          </p:nvSpPr>
          <p:spPr>
            <a:xfrm>
              <a:off x="3806082" y="3091342"/>
              <a:ext cx="110509" cy="35451"/>
            </a:xfrm>
            <a:custGeom>
              <a:avLst/>
              <a:gdLst/>
              <a:ahLst/>
              <a:cxnLst/>
              <a:rect l="l" t="t" r="r" b="b"/>
              <a:pathLst>
                <a:path w="4149" h="1331" extrusionOk="0">
                  <a:moveTo>
                    <a:pt x="1204" y="1"/>
                  </a:moveTo>
                  <a:cubicBezTo>
                    <a:pt x="887" y="1"/>
                    <a:pt x="570" y="96"/>
                    <a:pt x="507" y="222"/>
                  </a:cubicBezTo>
                  <a:cubicBezTo>
                    <a:pt x="317" y="571"/>
                    <a:pt x="222" y="761"/>
                    <a:pt x="64" y="1109"/>
                  </a:cubicBezTo>
                  <a:cubicBezTo>
                    <a:pt x="0" y="1236"/>
                    <a:pt x="222" y="1331"/>
                    <a:pt x="570" y="1331"/>
                  </a:cubicBezTo>
                  <a:lnTo>
                    <a:pt x="3009" y="1331"/>
                  </a:lnTo>
                  <a:cubicBezTo>
                    <a:pt x="3357" y="1331"/>
                    <a:pt x="3674" y="1236"/>
                    <a:pt x="3706" y="1109"/>
                  </a:cubicBezTo>
                  <a:cubicBezTo>
                    <a:pt x="3864" y="761"/>
                    <a:pt x="3959" y="571"/>
                    <a:pt x="4117" y="222"/>
                  </a:cubicBezTo>
                  <a:cubicBezTo>
                    <a:pt x="4149" y="96"/>
                    <a:pt x="3927" y="1"/>
                    <a:pt x="361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4"/>
            <p:cNvSpPr/>
            <p:nvPr/>
          </p:nvSpPr>
          <p:spPr>
            <a:xfrm>
              <a:off x="3919946" y="3091342"/>
              <a:ext cx="108831" cy="35451"/>
            </a:xfrm>
            <a:custGeom>
              <a:avLst/>
              <a:gdLst/>
              <a:ahLst/>
              <a:cxnLst/>
              <a:rect l="l" t="t" r="r" b="b"/>
              <a:pathLst>
                <a:path w="4086" h="1331" extrusionOk="0">
                  <a:moveTo>
                    <a:pt x="1141" y="1"/>
                  </a:moveTo>
                  <a:cubicBezTo>
                    <a:pt x="792" y="1"/>
                    <a:pt x="476" y="96"/>
                    <a:pt x="444" y="222"/>
                  </a:cubicBezTo>
                  <a:cubicBezTo>
                    <a:pt x="286" y="571"/>
                    <a:pt x="222" y="761"/>
                    <a:pt x="64" y="1109"/>
                  </a:cubicBezTo>
                  <a:cubicBezTo>
                    <a:pt x="1" y="1236"/>
                    <a:pt x="254" y="1331"/>
                    <a:pt x="571" y="1331"/>
                  </a:cubicBezTo>
                  <a:lnTo>
                    <a:pt x="3041" y="1331"/>
                  </a:lnTo>
                  <a:cubicBezTo>
                    <a:pt x="3358" y="1331"/>
                    <a:pt x="3674" y="1236"/>
                    <a:pt x="3706" y="1109"/>
                  </a:cubicBezTo>
                  <a:cubicBezTo>
                    <a:pt x="3833" y="761"/>
                    <a:pt x="3928" y="571"/>
                    <a:pt x="4054" y="222"/>
                  </a:cubicBezTo>
                  <a:cubicBezTo>
                    <a:pt x="4086" y="96"/>
                    <a:pt x="3864" y="1"/>
                    <a:pt x="351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4"/>
            <p:cNvSpPr/>
            <p:nvPr/>
          </p:nvSpPr>
          <p:spPr>
            <a:xfrm>
              <a:off x="4033811" y="3091342"/>
              <a:ext cx="107153" cy="35451"/>
            </a:xfrm>
            <a:custGeom>
              <a:avLst/>
              <a:gdLst/>
              <a:ahLst/>
              <a:cxnLst/>
              <a:rect l="l" t="t" r="r" b="b"/>
              <a:pathLst>
                <a:path w="4023" h="1331" extrusionOk="0">
                  <a:moveTo>
                    <a:pt x="1046" y="1"/>
                  </a:moveTo>
                  <a:cubicBezTo>
                    <a:pt x="729" y="1"/>
                    <a:pt x="413" y="96"/>
                    <a:pt x="381" y="222"/>
                  </a:cubicBezTo>
                  <a:cubicBezTo>
                    <a:pt x="254" y="571"/>
                    <a:pt x="191" y="761"/>
                    <a:pt x="64" y="1109"/>
                  </a:cubicBezTo>
                  <a:cubicBezTo>
                    <a:pt x="1" y="1236"/>
                    <a:pt x="254" y="1331"/>
                    <a:pt x="603" y="1331"/>
                  </a:cubicBezTo>
                  <a:lnTo>
                    <a:pt x="3041" y="1331"/>
                  </a:lnTo>
                  <a:cubicBezTo>
                    <a:pt x="3390" y="1331"/>
                    <a:pt x="3675" y="1236"/>
                    <a:pt x="3738" y="1109"/>
                  </a:cubicBezTo>
                  <a:cubicBezTo>
                    <a:pt x="3833" y="761"/>
                    <a:pt x="3865" y="571"/>
                    <a:pt x="3991" y="222"/>
                  </a:cubicBezTo>
                  <a:cubicBezTo>
                    <a:pt x="4023" y="96"/>
                    <a:pt x="3770" y="1"/>
                    <a:pt x="3453"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4"/>
            <p:cNvSpPr/>
            <p:nvPr/>
          </p:nvSpPr>
          <p:spPr>
            <a:xfrm>
              <a:off x="4148528" y="3091342"/>
              <a:ext cx="103797" cy="35451"/>
            </a:xfrm>
            <a:custGeom>
              <a:avLst/>
              <a:gdLst/>
              <a:ahLst/>
              <a:cxnLst/>
              <a:rect l="l" t="t" r="r" b="b"/>
              <a:pathLst>
                <a:path w="3897" h="1331" extrusionOk="0">
                  <a:moveTo>
                    <a:pt x="919" y="1"/>
                  </a:moveTo>
                  <a:cubicBezTo>
                    <a:pt x="603" y="1"/>
                    <a:pt x="318" y="96"/>
                    <a:pt x="286" y="222"/>
                  </a:cubicBezTo>
                  <a:cubicBezTo>
                    <a:pt x="159" y="571"/>
                    <a:pt x="128" y="761"/>
                    <a:pt x="33" y="1109"/>
                  </a:cubicBezTo>
                  <a:cubicBezTo>
                    <a:pt x="1" y="1236"/>
                    <a:pt x="254" y="1331"/>
                    <a:pt x="571" y="1331"/>
                  </a:cubicBezTo>
                  <a:lnTo>
                    <a:pt x="3041" y="1331"/>
                  </a:lnTo>
                  <a:cubicBezTo>
                    <a:pt x="3358" y="1331"/>
                    <a:pt x="3675" y="1236"/>
                    <a:pt x="3675" y="1109"/>
                  </a:cubicBezTo>
                  <a:cubicBezTo>
                    <a:pt x="3770" y="761"/>
                    <a:pt x="3801" y="571"/>
                    <a:pt x="3865" y="222"/>
                  </a:cubicBezTo>
                  <a:cubicBezTo>
                    <a:pt x="3896" y="96"/>
                    <a:pt x="3643" y="1"/>
                    <a:pt x="332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4"/>
            <p:cNvSpPr/>
            <p:nvPr/>
          </p:nvSpPr>
          <p:spPr>
            <a:xfrm>
              <a:off x="4262419" y="3091342"/>
              <a:ext cx="102092" cy="35451"/>
            </a:xfrm>
            <a:custGeom>
              <a:avLst/>
              <a:gdLst/>
              <a:ahLst/>
              <a:cxnLst/>
              <a:rect l="l" t="t" r="r" b="b"/>
              <a:pathLst>
                <a:path w="3833" h="1331" extrusionOk="0">
                  <a:moveTo>
                    <a:pt x="855" y="1"/>
                  </a:moveTo>
                  <a:cubicBezTo>
                    <a:pt x="507" y="1"/>
                    <a:pt x="222" y="96"/>
                    <a:pt x="190" y="222"/>
                  </a:cubicBezTo>
                  <a:cubicBezTo>
                    <a:pt x="127" y="571"/>
                    <a:pt x="95" y="761"/>
                    <a:pt x="32" y="1109"/>
                  </a:cubicBezTo>
                  <a:cubicBezTo>
                    <a:pt x="0" y="1236"/>
                    <a:pt x="254" y="1331"/>
                    <a:pt x="602" y="1331"/>
                  </a:cubicBezTo>
                  <a:lnTo>
                    <a:pt x="3040" y="1331"/>
                  </a:lnTo>
                  <a:cubicBezTo>
                    <a:pt x="3389" y="1331"/>
                    <a:pt x="3674" y="1236"/>
                    <a:pt x="3674" y="1109"/>
                  </a:cubicBezTo>
                  <a:cubicBezTo>
                    <a:pt x="3737" y="761"/>
                    <a:pt x="3769" y="571"/>
                    <a:pt x="3801" y="222"/>
                  </a:cubicBezTo>
                  <a:cubicBezTo>
                    <a:pt x="3832" y="96"/>
                    <a:pt x="3579" y="1"/>
                    <a:pt x="323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4"/>
            <p:cNvSpPr/>
            <p:nvPr/>
          </p:nvSpPr>
          <p:spPr>
            <a:xfrm>
              <a:off x="4376284" y="3091342"/>
              <a:ext cx="99562" cy="35451"/>
            </a:xfrm>
            <a:custGeom>
              <a:avLst/>
              <a:gdLst/>
              <a:ahLst/>
              <a:cxnLst/>
              <a:rect l="l" t="t" r="r" b="b"/>
              <a:pathLst>
                <a:path w="3738" h="1331" extrusionOk="0">
                  <a:moveTo>
                    <a:pt x="761" y="1"/>
                  </a:moveTo>
                  <a:cubicBezTo>
                    <a:pt x="444" y="1"/>
                    <a:pt x="159" y="96"/>
                    <a:pt x="127" y="222"/>
                  </a:cubicBezTo>
                  <a:cubicBezTo>
                    <a:pt x="96" y="571"/>
                    <a:pt x="64" y="761"/>
                    <a:pt x="32" y="1109"/>
                  </a:cubicBezTo>
                  <a:cubicBezTo>
                    <a:pt x="1" y="1236"/>
                    <a:pt x="286" y="1331"/>
                    <a:pt x="602" y="1331"/>
                  </a:cubicBezTo>
                  <a:lnTo>
                    <a:pt x="3072" y="1331"/>
                  </a:lnTo>
                  <a:cubicBezTo>
                    <a:pt x="3389" y="1331"/>
                    <a:pt x="3674" y="1236"/>
                    <a:pt x="3674" y="1109"/>
                  </a:cubicBezTo>
                  <a:cubicBezTo>
                    <a:pt x="3706" y="761"/>
                    <a:pt x="3706" y="571"/>
                    <a:pt x="3738" y="222"/>
                  </a:cubicBezTo>
                  <a:cubicBezTo>
                    <a:pt x="3738" y="96"/>
                    <a:pt x="3484" y="1"/>
                    <a:pt x="316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4"/>
            <p:cNvSpPr/>
            <p:nvPr/>
          </p:nvSpPr>
          <p:spPr>
            <a:xfrm>
              <a:off x="4490148" y="3091342"/>
              <a:ext cx="97884" cy="35451"/>
            </a:xfrm>
            <a:custGeom>
              <a:avLst/>
              <a:gdLst/>
              <a:ahLst/>
              <a:cxnLst/>
              <a:rect l="l" t="t" r="r" b="b"/>
              <a:pathLst>
                <a:path w="3675" h="1331" extrusionOk="0">
                  <a:moveTo>
                    <a:pt x="666" y="1"/>
                  </a:moveTo>
                  <a:cubicBezTo>
                    <a:pt x="349" y="1"/>
                    <a:pt x="64" y="96"/>
                    <a:pt x="64" y="222"/>
                  </a:cubicBezTo>
                  <a:cubicBezTo>
                    <a:pt x="64" y="571"/>
                    <a:pt x="33" y="761"/>
                    <a:pt x="33" y="1109"/>
                  </a:cubicBezTo>
                  <a:cubicBezTo>
                    <a:pt x="1" y="1236"/>
                    <a:pt x="286" y="1331"/>
                    <a:pt x="634" y="1331"/>
                  </a:cubicBezTo>
                  <a:lnTo>
                    <a:pt x="3073" y="1331"/>
                  </a:lnTo>
                  <a:cubicBezTo>
                    <a:pt x="3421" y="1331"/>
                    <a:pt x="3675" y="1236"/>
                    <a:pt x="3675" y="1109"/>
                  </a:cubicBezTo>
                  <a:cubicBezTo>
                    <a:pt x="3675" y="761"/>
                    <a:pt x="3675" y="571"/>
                    <a:pt x="3675" y="222"/>
                  </a:cubicBezTo>
                  <a:cubicBezTo>
                    <a:pt x="3675" y="96"/>
                    <a:pt x="3390" y="1"/>
                    <a:pt x="3073"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4"/>
            <p:cNvSpPr/>
            <p:nvPr/>
          </p:nvSpPr>
          <p:spPr>
            <a:xfrm>
              <a:off x="4604040" y="3091342"/>
              <a:ext cx="98709" cy="35451"/>
            </a:xfrm>
            <a:custGeom>
              <a:avLst/>
              <a:gdLst/>
              <a:ahLst/>
              <a:cxnLst/>
              <a:rect l="l" t="t" r="r" b="b"/>
              <a:pathLst>
                <a:path w="3706" h="1331" extrusionOk="0">
                  <a:moveTo>
                    <a:pt x="602" y="1"/>
                  </a:moveTo>
                  <a:cubicBezTo>
                    <a:pt x="254" y="1"/>
                    <a:pt x="0" y="96"/>
                    <a:pt x="0" y="222"/>
                  </a:cubicBezTo>
                  <a:cubicBezTo>
                    <a:pt x="0" y="571"/>
                    <a:pt x="0" y="761"/>
                    <a:pt x="32" y="1109"/>
                  </a:cubicBezTo>
                  <a:cubicBezTo>
                    <a:pt x="32" y="1236"/>
                    <a:pt x="285" y="1331"/>
                    <a:pt x="634" y="1331"/>
                  </a:cubicBezTo>
                  <a:lnTo>
                    <a:pt x="3104" y="1331"/>
                  </a:lnTo>
                  <a:cubicBezTo>
                    <a:pt x="3420" y="1331"/>
                    <a:pt x="3706" y="1236"/>
                    <a:pt x="3674" y="1109"/>
                  </a:cubicBezTo>
                  <a:cubicBezTo>
                    <a:pt x="3642" y="761"/>
                    <a:pt x="3642" y="571"/>
                    <a:pt x="3611" y="222"/>
                  </a:cubicBezTo>
                  <a:cubicBezTo>
                    <a:pt x="3579" y="96"/>
                    <a:pt x="3325" y="1"/>
                    <a:pt x="297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4"/>
            <p:cNvSpPr/>
            <p:nvPr/>
          </p:nvSpPr>
          <p:spPr>
            <a:xfrm>
              <a:off x="4716226" y="3091342"/>
              <a:ext cx="100387" cy="35451"/>
            </a:xfrm>
            <a:custGeom>
              <a:avLst/>
              <a:gdLst/>
              <a:ahLst/>
              <a:cxnLst/>
              <a:rect l="l" t="t" r="r" b="b"/>
              <a:pathLst>
                <a:path w="3769" h="1331" extrusionOk="0">
                  <a:moveTo>
                    <a:pt x="570" y="1"/>
                  </a:moveTo>
                  <a:cubicBezTo>
                    <a:pt x="254" y="1"/>
                    <a:pt x="0" y="96"/>
                    <a:pt x="0" y="222"/>
                  </a:cubicBezTo>
                  <a:cubicBezTo>
                    <a:pt x="32" y="571"/>
                    <a:pt x="32" y="761"/>
                    <a:pt x="95" y="1109"/>
                  </a:cubicBezTo>
                  <a:cubicBezTo>
                    <a:pt x="95" y="1236"/>
                    <a:pt x="380" y="1331"/>
                    <a:pt x="729" y="1331"/>
                  </a:cubicBezTo>
                  <a:lnTo>
                    <a:pt x="3167" y="1331"/>
                  </a:lnTo>
                  <a:cubicBezTo>
                    <a:pt x="3515" y="1331"/>
                    <a:pt x="3769" y="1236"/>
                    <a:pt x="3737" y="1109"/>
                  </a:cubicBezTo>
                  <a:cubicBezTo>
                    <a:pt x="3674" y="761"/>
                    <a:pt x="3674" y="571"/>
                    <a:pt x="3610" y="222"/>
                  </a:cubicBezTo>
                  <a:cubicBezTo>
                    <a:pt x="3579" y="96"/>
                    <a:pt x="3294" y="1"/>
                    <a:pt x="297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4"/>
            <p:cNvSpPr/>
            <p:nvPr/>
          </p:nvSpPr>
          <p:spPr>
            <a:xfrm>
              <a:off x="4827561" y="3091342"/>
              <a:ext cx="102944" cy="35451"/>
            </a:xfrm>
            <a:custGeom>
              <a:avLst/>
              <a:gdLst/>
              <a:ahLst/>
              <a:cxnLst/>
              <a:rect l="l" t="t" r="r" b="b"/>
              <a:pathLst>
                <a:path w="3865" h="1331" extrusionOk="0">
                  <a:moveTo>
                    <a:pt x="602" y="1"/>
                  </a:moveTo>
                  <a:cubicBezTo>
                    <a:pt x="254" y="1"/>
                    <a:pt x="1" y="96"/>
                    <a:pt x="32" y="222"/>
                  </a:cubicBezTo>
                  <a:cubicBezTo>
                    <a:pt x="96" y="571"/>
                    <a:pt x="127" y="761"/>
                    <a:pt x="191" y="1109"/>
                  </a:cubicBezTo>
                  <a:cubicBezTo>
                    <a:pt x="191" y="1236"/>
                    <a:pt x="476" y="1331"/>
                    <a:pt x="824" y="1331"/>
                  </a:cubicBezTo>
                  <a:lnTo>
                    <a:pt x="3262" y="1331"/>
                  </a:lnTo>
                  <a:cubicBezTo>
                    <a:pt x="3611" y="1331"/>
                    <a:pt x="3864" y="1236"/>
                    <a:pt x="3832" y="1109"/>
                  </a:cubicBezTo>
                  <a:cubicBezTo>
                    <a:pt x="3769" y="761"/>
                    <a:pt x="3706" y="571"/>
                    <a:pt x="3642" y="222"/>
                  </a:cubicBezTo>
                  <a:cubicBezTo>
                    <a:pt x="3611" y="96"/>
                    <a:pt x="3326" y="1"/>
                    <a:pt x="297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4"/>
            <p:cNvSpPr/>
            <p:nvPr/>
          </p:nvSpPr>
          <p:spPr>
            <a:xfrm>
              <a:off x="4939747" y="3091342"/>
              <a:ext cx="104622" cy="35451"/>
            </a:xfrm>
            <a:custGeom>
              <a:avLst/>
              <a:gdLst/>
              <a:ahLst/>
              <a:cxnLst/>
              <a:rect l="l" t="t" r="r" b="b"/>
              <a:pathLst>
                <a:path w="3928" h="1331" extrusionOk="0">
                  <a:moveTo>
                    <a:pt x="571" y="1"/>
                  </a:moveTo>
                  <a:cubicBezTo>
                    <a:pt x="222" y="1"/>
                    <a:pt x="1" y="96"/>
                    <a:pt x="32" y="222"/>
                  </a:cubicBezTo>
                  <a:cubicBezTo>
                    <a:pt x="96" y="571"/>
                    <a:pt x="159" y="761"/>
                    <a:pt x="222" y="1109"/>
                  </a:cubicBezTo>
                  <a:cubicBezTo>
                    <a:pt x="254" y="1236"/>
                    <a:pt x="571" y="1331"/>
                    <a:pt x="919" y="1331"/>
                  </a:cubicBezTo>
                  <a:lnTo>
                    <a:pt x="3357" y="1331"/>
                  </a:lnTo>
                  <a:cubicBezTo>
                    <a:pt x="3706" y="1331"/>
                    <a:pt x="3927" y="1236"/>
                    <a:pt x="3896" y="1109"/>
                  </a:cubicBezTo>
                  <a:cubicBezTo>
                    <a:pt x="3801" y="761"/>
                    <a:pt x="3737" y="571"/>
                    <a:pt x="3642" y="222"/>
                  </a:cubicBezTo>
                  <a:cubicBezTo>
                    <a:pt x="3579" y="96"/>
                    <a:pt x="3294" y="1"/>
                    <a:pt x="294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4"/>
            <p:cNvSpPr/>
            <p:nvPr/>
          </p:nvSpPr>
          <p:spPr>
            <a:xfrm>
              <a:off x="5051082" y="3091342"/>
              <a:ext cx="108005" cy="35451"/>
            </a:xfrm>
            <a:custGeom>
              <a:avLst/>
              <a:gdLst/>
              <a:ahLst/>
              <a:cxnLst/>
              <a:rect l="l" t="t" r="r" b="b"/>
              <a:pathLst>
                <a:path w="4055" h="1331" extrusionOk="0">
                  <a:moveTo>
                    <a:pt x="571" y="1"/>
                  </a:moveTo>
                  <a:cubicBezTo>
                    <a:pt x="254" y="1"/>
                    <a:pt x="1" y="96"/>
                    <a:pt x="64" y="222"/>
                  </a:cubicBezTo>
                  <a:cubicBezTo>
                    <a:pt x="159" y="571"/>
                    <a:pt x="223" y="761"/>
                    <a:pt x="318" y="1109"/>
                  </a:cubicBezTo>
                  <a:cubicBezTo>
                    <a:pt x="381" y="1236"/>
                    <a:pt x="666" y="1331"/>
                    <a:pt x="1014" y="1331"/>
                  </a:cubicBezTo>
                  <a:lnTo>
                    <a:pt x="3484" y="1331"/>
                  </a:lnTo>
                  <a:cubicBezTo>
                    <a:pt x="3801" y="1331"/>
                    <a:pt x="4054" y="1236"/>
                    <a:pt x="3991" y="1109"/>
                  </a:cubicBezTo>
                  <a:cubicBezTo>
                    <a:pt x="3864" y="761"/>
                    <a:pt x="3801" y="571"/>
                    <a:pt x="3643" y="222"/>
                  </a:cubicBezTo>
                  <a:cubicBezTo>
                    <a:pt x="3611" y="96"/>
                    <a:pt x="3294" y="1"/>
                    <a:pt x="2978"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4"/>
            <p:cNvSpPr/>
            <p:nvPr/>
          </p:nvSpPr>
          <p:spPr>
            <a:xfrm>
              <a:off x="5163268" y="3091342"/>
              <a:ext cx="256468" cy="35451"/>
            </a:xfrm>
            <a:custGeom>
              <a:avLst/>
              <a:gdLst/>
              <a:ahLst/>
              <a:cxnLst/>
              <a:rect l="l" t="t" r="r" b="b"/>
              <a:pathLst>
                <a:path w="9629" h="1331" extrusionOk="0">
                  <a:moveTo>
                    <a:pt x="571" y="1"/>
                  </a:moveTo>
                  <a:cubicBezTo>
                    <a:pt x="223" y="1"/>
                    <a:pt x="1" y="96"/>
                    <a:pt x="32" y="222"/>
                  </a:cubicBezTo>
                  <a:cubicBezTo>
                    <a:pt x="191" y="571"/>
                    <a:pt x="254" y="761"/>
                    <a:pt x="381" y="1109"/>
                  </a:cubicBezTo>
                  <a:cubicBezTo>
                    <a:pt x="444" y="1236"/>
                    <a:pt x="761" y="1331"/>
                    <a:pt x="1109" y="1331"/>
                  </a:cubicBezTo>
                  <a:lnTo>
                    <a:pt x="9058" y="1331"/>
                  </a:lnTo>
                  <a:cubicBezTo>
                    <a:pt x="9407" y="1331"/>
                    <a:pt x="9628" y="1236"/>
                    <a:pt x="9565" y="1109"/>
                  </a:cubicBezTo>
                  <a:cubicBezTo>
                    <a:pt x="9343" y="761"/>
                    <a:pt x="9248" y="571"/>
                    <a:pt x="9058" y="222"/>
                  </a:cubicBezTo>
                  <a:cubicBezTo>
                    <a:pt x="8995" y="96"/>
                    <a:pt x="8678" y="1"/>
                    <a:pt x="8330"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4"/>
            <p:cNvSpPr/>
            <p:nvPr/>
          </p:nvSpPr>
          <p:spPr>
            <a:xfrm>
              <a:off x="3701486" y="3132679"/>
              <a:ext cx="148490" cy="35451"/>
            </a:xfrm>
            <a:custGeom>
              <a:avLst/>
              <a:gdLst/>
              <a:ahLst/>
              <a:cxnLst/>
              <a:rect l="l" t="t" r="r" b="b"/>
              <a:pathLst>
                <a:path w="5575" h="1331" extrusionOk="0">
                  <a:moveTo>
                    <a:pt x="1299" y="0"/>
                  </a:moveTo>
                  <a:cubicBezTo>
                    <a:pt x="982" y="0"/>
                    <a:pt x="634" y="95"/>
                    <a:pt x="570" y="222"/>
                  </a:cubicBezTo>
                  <a:cubicBezTo>
                    <a:pt x="380" y="571"/>
                    <a:pt x="285" y="761"/>
                    <a:pt x="64" y="1109"/>
                  </a:cubicBezTo>
                  <a:cubicBezTo>
                    <a:pt x="0" y="1236"/>
                    <a:pt x="222" y="1331"/>
                    <a:pt x="570" y="1331"/>
                  </a:cubicBezTo>
                  <a:lnTo>
                    <a:pt x="4371" y="1331"/>
                  </a:lnTo>
                  <a:cubicBezTo>
                    <a:pt x="4719" y="1331"/>
                    <a:pt x="5036" y="1236"/>
                    <a:pt x="5099" y="1109"/>
                  </a:cubicBezTo>
                  <a:cubicBezTo>
                    <a:pt x="5257" y="761"/>
                    <a:pt x="5352" y="571"/>
                    <a:pt x="5511" y="222"/>
                  </a:cubicBezTo>
                  <a:cubicBezTo>
                    <a:pt x="5574" y="95"/>
                    <a:pt x="5352" y="0"/>
                    <a:pt x="500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4"/>
            <p:cNvSpPr/>
            <p:nvPr/>
          </p:nvSpPr>
          <p:spPr>
            <a:xfrm>
              <a:off x="3852480" y="3132679"/>
              <a:ext cx="112213" cy="35451"/>
            </a:xfrm>
            <a:custGeom>
              <a:avLst/>
              <a:gdLst/>
              <a:ahLst/>
              <a:cxnLst/>
              <a:rect l="l" t="t" r="r" b="b"/>
              <a:pathLst>
                <a:path w="4213" h="1331" extrusionOk="0">
                  <a:moveTo>
                    <a:pt x="1172" y="0"/>
                  </a:moveTo>
                  <a:cubicBezTo>
                    <a:pt x="823" y="0"/>
                    <a:pt x="507" y="95"/>
                    <a:pt x="443" y="222"/>
                  </a:cubicBezTo>
                  <a:cubicBezTo>
                    <a:pt x="285" y="571"/>
                    <a:pt x="222" y="761"/>
                    <a:pt x="63" y="1109"/>
                  </a:cubicBezTo>
                  <a:cubicBezTo>
                    <a:pt x="0" y="1236"/>
                    <a:pt x="222" y="1331"/>
                    <a:pt x="570" y="1331"/>
                  </a:cubicBezTo>
                  <a:lnTo>
                    <a:pt x="3104" y="1331"/>
                  </a:lnTo>
                  <a:cubicBezTo>
                    <a:pt x="3452" y="1331"/>
                    <a:pt x="3769" y="1236"/>
                    <a:pt x="3800" y="1109"/>
                  </a:cubicBezTo>
                  <a:cubicBezTo>
                    <a:pt x="3959" y="761"/>
                    <a:pt x="4022" y="571"/>
                    <a:pt x="4149" y="222"/>
                  </a:cubicBezTo>
                  <a:cubicBezTo>
                    <a:pt x="4212" y="95"/>
                    <a:pt x="3990" y="0"/>
                    <a:pt x="364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4"/>
            <p:cNvSpPr/>
            <p:nvPr/>
          </p:nvSpPr>
          <p:spPr>
            <a:xfrm>
              <a:off x="3969727" y="3132679"/>
              <a:ext cx="109683" cy="35451"/>
            </a:xfrm>
            <a:custGeom>
              <a:avLst/>
              <a:gdLst/>
              <a:ahLst/>
              <a:cxnLst/>
              <a:rect l="l" t="t" r="r" b="b"/>
              <a:pathLst>
                <a:path w="4118" h="1331" extrusionOk="0">
                  <a:moveTo>
                    <a:pt x="1077" y="0"/>
                  </a:moveTo>
                  <a:cubicBezTo>
                    <a:pt x="728" y="0"/>
                    <a:pt x="412" y="95"/>
                    <a:pt x="380" y="222"/>
                  </a:cubicBezTo>
                  <a:cubicBezTo>
                    <a:pt x="253" y="571"/>
                    <a:pt x="158" y="761"/>
                    <a:pt x="32" y="1109"/>
                  </a:cubicBezTo>
                  <a:cubicBezTo>
                    <a:pt x="0" y="1236"/>
                    <a:pt x="222" y="1331"/>
                    <a:pt x="570" y="1331"/>
                  </a:cubicBezTo>
                  <a:lnTo>
                    <a:pt x="3104" y="1331"/>
                  </a:lnTo>
                  <a:cubicBezTo>
                    <a:pt x="3452" y="1331"/>
                    <a:pt x="3769" y="1236"/>
                    <a:pt x="3800" y="1109"/>
                  </a:cubicBezTo>
                  <a:cubicBezTo>
                    <a:pt x="3927" y="761"/>
                    <a:pt x="3959" y="571"/>
                    <a:pt x="4085" y="222"/>
                  </a:cubicBezTo>
                  <a:cubicBezTo>
                    <a:pt x="4117" y="95"/>
                    <a:pt x="3895" y="0"/>
                    <a:pt x="354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4"/>
            <p:cNvSpPr/>
            <p:nvPr/>
          </p:nvSpPr>
          <p:spPr>
            <a:xfrm>
              <a:off x="4086974" y="3132679"/>
              <a:ext cx="107153" cy="35451"/>
            </a:xfrm>
            <a:custGeom>
              <a:avLst/>
              <a:gdLst/>
              <a:ahLst/>
              <a:cxnLst/>
              <a:rect l="l" t="t" r="r" b="b"/>
              <a:pathLst>
                <a:path w="4023" h="1331" extrusionOk="0">
                  <a:moveTo>
                    <a:pt x="982" y="0"/>
                  </a:moveTo>
                  <a:cubicBezTo>
                    <a:pt x="633" y="0"/>
                    <a:pt x="348" y="95"/>
                    <a:pt x="285" y="222"/>
                  </a:cubicBezTo>
                  <a:cubicBezTo>
                    <a:pt x="190" y="571"/>
                    <a:pt x="127" y="761"/>
                    <a:pt x="32" y="1109"/>
                  </a:cubicBezTo>
                  <a:cubicBezTo>
                    <a:pt x="0" y="1236"/>
                    <a:pt x="253" y="1331"/>
                    <a:pt x="602" y="1331"/>
                  </a:cubicBezTo>
                  <a:lnTo>
                    <a:pt x="3104" y="1331"/>
                  </a:lnTo>
                  <a:cubicBezTo>
                    <a:pt x="3452" y="1331"/>
                    <a:pt x="3769" y="1236"/>
                    <a:pt x="3800" y="1109"/>
                  </a:cubicBezTo>
                  <a:cubicBezTo>
                    <a:pt x="3864" y="761"/>
                    <a:pt x="3927" y="571"/>
                    <a:pt x="4022" y="222"/>
                  </a:cubicBezTo>
                  <a:cubicBezTo>
                    <a:pt x="4022" y="95"/>
                    <a:pt x="3800" y="0"/>
                    <a:pt x="345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4"/>
            <p:cNvSpPr/>
            <p:nvPr/>
          </p:nvSpPr>
          <p:spPr>
            <a:xfrm>
              <a:off x="4204222" y="3132679"/>
              <a:ext cx="105448" cy="35451"/>
            </a:xfrm>
            <a:custGeom>
              <a:avLst/>
              <a:gdLst/>
              <a:ahLst/>
              <a:cxnLst/>
              <a:rect l="l" t="t" r="r" b="b"/>
              <a:pathLst>
                <a:path w="3959" h="1331" extrusionOk="0">
                  <a:moveTo>
                    <a:pt x="887" y="0"/>
                  </a:moveTo>
                  <a:cubicBezTo>
                    <a:pt x="538" y="0"/>
                    <a:pt x="253" y="95"/>
                    <a:pt x="222" y="222"/>
                  </a:cubicBezTo>
                  <a:cubicBezTo>
                    <a:pt x="127" y="571"/>
                    <a:pt x="95" y="761"/>
                    <a:pt x="0" y="1109"/>
                  </a:cubicBezTo>
                  <a:cubicBezTo>
                    <a:pt x="0" y="1236"/>
                    <a:pt x="253" y="1331"/>
                    <a:pt x="602" y="1331"/>
                  </a:cubicBezTo>
                  <a:lnTo>
                    <a:pt x="3104" y="1331"/>
                  </a:lnTo>
                  <a:cubicBezTo>
                    <a:pt x="3452" y="1331"/>
                    <a:pt x="3769" y="1236"/>
                    <a:pt x="3769" y="1109"/>
                  </a:cubicBezTo>
                  <a:cubicBezTo>
                    <a:pt x="3832" y="761"/>
                    <a:pt x="3864" y="571"/>
                    <a:pt x="3927" y="222"/>
                  </a:cubicBezTo>
                  <a:cubicBezTo>
                    <a:pt x="3959" y="95"/>
                    <a:pt x="3705" y="0"/>
                    <a:pt x="335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4"/>
            <p:cNvSpPr/>
            <p:nvPr/>
          </p:nvSpPr>
          <p:spPr>
            <a:xfrm>
              <a:off x="4320617" y="3132679"/>
              <a:ext cx="103770" cy="35451"/>
            </a:xfrm>
            <a:custGeom>
              <a:avLst/>
              <a:gdLst/>
              <a:ahLst/>
              <a:cxnLst/>
              <a:rect l="l" t="t" r="r" b="b"/>
              <a:pathLst>
                <a:path w="3896" h="1331" extrusionOk="0">
                  <a:moveTo>
                    <a:pt x="824" y="0"/>
                  </a:moveTo>
                  <a:cubicBezTo>
                    <a:pt x="475" y="0"/>
                    <a:pt x="190" y="95"/>
                    <a:pt x="190" y="222"/>
                  </a:cubicBezTo>
                  <a:cubicBezTo>
                    <a:pt x="127" y="571"/>
                    <a:pt x="95" y="761"/>
                    <a:pt x="32" y="1109"/>
                  </a:cubicBezTo>
                  <a:cubicBezTo>
                    <a:pt x="0" y="1236"/>
                    <a:pt x="285" y="1331"/>
                    <a:pt x="634" y="1331"/>
                  </a:cubicBezTo>
                  <a:lnTo>
                    <a:pt x="3136" y="1331"/>
                  </a:lnTo>
                  <a:cubicBezTo>
                    <a:pt x="3484" y="1331"/>
                    <a:pt x="3801" y="1236"/>
                    <a:pt x="3801" y="1109"/>
                  </a:cubicBezTo>
                  <a:cubicBezTo>
                    <a:pt x="3832" y="761"/>
                    <a:pt x="3832" y="571"/>
                    <a:pt x="3896" y="222"/>
                  </a:cubicBezTo>
                  <a:cubicBezTo>
                    <a:pt x="3896" y="95"/>
                    <a:pt x="3642" y="0"/>
                    <a:pt x="329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4"/>
            <p:cNvSpPr/>
            <p:nvPr/>
          </p:nvSpPr>
          <p:spPr>
            <a:xfrm>
              <a:off x="4437864" y="3132679"/>
              <a:ext cx="101240" cy="35451"/>
            </a:xfrm>
            <a:custGeom>
              <a:avLst/>
              <a:gdLst/>
              <a:ahLst/>
              <a:cxnLst/>
              <a:rect l="l" t="t" r="r" b="b"/>
              <a:pathLst>
                <a:path w="3801" h="1331" extrusionOk="0">
                  <a:moveTo>
                    <a:pt x="729" y="0"/>
                  </a:moveTo>
                  <a:cubicBezTo>
                    <a:pt x="380" y="0"/>
                    <a:pt x="95" y="95"/>
                    <a:pt x="95" y="222"/>
                  </a:cubicBezTo>
                  <a:cubicBezTo>
                    <a:pt x="64" y="571"/>
                    <a:pt x="64" y="761"/>
                    <a:pt x="32" y="1109"/>
                  </a:cubicBezTo>
                  <a:cubicBezTo>
                    <a:pt x="0" y="1236"/>
                    <a:pt x="285" y="1331"/>
                    <a:pt x="634" y="1331"/>
                  </a:cubicBezTo>
                  <a:lnTo>
                    <a:pt x="3136" y="1331"/>
                  </a:lnTo>
                  <a:cubicBezTo>
                    <a:pt x="3484" y="1331"/>
                    <a:pt x="3769" y="1236"/>
                    <a:pt x="3769" y="1109"/>
                  </a:cubicBezTo>
                  <a:cubicBezTo>
                    <a:pt x="3801" y="761"/>
                    <a:pt x="3801" y="571"/>
                    <a:pt x="3801" y="222"/>
                  </a:cubicBezTo>
                  <a:cubicBezTo>
                    <a:pt x="3801" y="95"/>
                    <a:pt x="3547" y="0"/>
                    <a:pt x="319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4"/>
            <p:cNvSpPr/>
            <p:nvPr/>
          </p:nvSpPr>
          <p:spPr>
            <a:xfrm>
              <a:off x="4555111" y="3132679"/>
              <a:ext cx="100414" cy="35451"/>
            </a:xfrm>
            <a:custGeom>
              <a:avLst/>
              <a:gdLst/>
              <a:ahLst/>
              <a:cxnLst/>
              <a:rect l="l" t="t" r="r" b="b"/>
              <a:pathLst>
                <a:path w="3770" h="1331" extrusionOk="0">
                  <a:moveTo>
                    <a:pt x="634" y="0"/>
                  </a:moveTo>
                  <a:cubicBezTo>
                    <a:pt x="285" y="0"/>
                    <a:pt x="32" y="95"/>
                    <a:pt x="32" y="222"/>
                  </a:cubicBezTo>
                  <a:cubicBezTo>
                    <a:pt x="0" y="571"/>
                    <a:pt x="0" y="761"/>
                    <a:pt x="0" y="1109"/>
                  </a:cubicBezTo>
                  <a:cubicBezTo>
                    <a:pt x="0" y="1236"/>
                    <a:pt x="285" y="1331"/>
                    <a:pt x="634" y="1331"/>
                  </a:cubicBezTo>
                  <a:lnTo>
                    <a:pt x="3167" y="1331"/>
                  </a:lnTo>
                  <a:cubicBezTo>
                    <a:pt x="3516" y="1331"/>
                    <a:pt x="3769" y="1236"/>
                    <a:pt x="3769" y="1109"/>
                  </a:cubicBezTo>
                  <a:cubicBezTo>
                    <a:pt x="3737" y="761"/>
                    <a:pt x="3737" y="571"/>
                    <a:pt x="3737" y="222"/>
                  </a:cubicBezTo>
                  <a:cubicBezTo>
                    <a:pt x="3706" y="95"/>
                    <a:pt x="3452" y="0"/>
                    <a:pt x="310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4"/>
            <p:cNvSpPr/>
            <p:nvPr/>
          </p:nvSpPr>
          <p:spPr>
            <a:xfrm>
              <a:off x="4670681" y="3132679"/>
              <a:ext cx="102092" cy="35451"/>
            </a:xfrm>
            <a:custGeom>
              <a:avLst/>
              <a:gdLst/>
              <a:ahLst/>
              <a:cxnLst/>
              <a:rect l="l" t="t" r="r" b="b"/>
              <a:pathLst>
                <a:path w="3833" h="1331" extrusionOk="0">
                  <a:moveTo>
                    <a:pt x="602" y="0"/>
                  </a:moveTo>
                  <a:cubicBezTo>
                    <a:pt x="253" y="0"/>
                    <a:pt x="0" y="95"/>
                    <a:pt x="0" y="222"/>
                  </a:cubicBezTo>
                  <a:cubicBezTo>
                    <a:pt x="32" y="571"/>
                    <a:pt x="32" y="761"/>
                    <a:pt x="63" y="1109"/>
                  </a:cubicBezTo>
                  <a:cubicBezTo>
                    <a:pt x="63" y="1236"/>
                    <a:pt x="348" y="1331"/>
                    <a:pt x="697" y="1331"/>
                  </a:cubicBezTo>
                  <a:lnTo>
                    <a:pt x="3230" y="1331"/>
                  </a:lnTo>
                  <a:cubicBezTo>
                    <a:pt x="3579" y="1331"/>
                    <a:pt x="3832" y="1236"/>
                    <a:pt x="3832" y="1109"/>
                  </a:cubicBezTo>
                  <a:cubicBezTo>
                    <a:pt x="3769" y="761"/>
                    <a:pt x="3769" y="571"/>
                    <a:pt x="3705" y="222"/>
                  </a:cubicBezTo>
                  <a:cubicBezTo>
                    <a:pt x="3705" y="95"/>
                    <a:pt x="3420" y="0"/>
                    <a:pt x="307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4"/>
            <p:cNvSpPr/>
            <p:nvPr/>
          </p:nvSpPr>
          <p:spPr>
            <a:xfrm>
              <a:off x="4785397" y="3132679"/>
              <a:ext cx="104622" cy="35451"/>
            </a:xfrm>
            <a:custGeom>
              <a:avLst/>
              <a:gdLst/>
              <a:ahLst/>
              <a:cxnLst/>
              <a:rect l="l" t="t" r="r" b="b"/>
              <a:pathLst>
                <a:path w="3928" h="1331" extrusionOk="0">
                  <a:moveTo>
                    <a:pt x="602" y="0"/>
                  </a:moveTo>
                  <a:cubicBezTo>
                    <a:pt x="253" y="0"/>
                    <a:pt x="0" y="95"/>
                    <a:pt x="32" y="222"/>
                  </a:cubicBezTo>
                  <a:cubicBezTo>
                    <a:pt x="63" y="571"/>
                    <a:pt x="95" y="761"/>
                    <a:pt x="127" y="1109"/>
                  </a:cubicBezTo>
                  <a:cubicBezTo>
                    <a:pt x="158" y="1236"/>
                    <a:pt x="443" y="1331"/>
                    <a:pt x="792" y="1331"/>
                  </a:cubicBezTo>
                  <a:lnTo>
                    <a:pt x="3325" y="1331"/>
                  </a:lnTo>
                  <a:cubicBezTo>
                    <a:pt x="3674" y="1331"/>
                    <a:pt x="3927" y="1236"/>
                    <a:pt x="3895" y="1109"/>
                  </a:cubicBezTo>
                  <a:cubicBezTo>
                    <a:pt x="3832" y="761"/>
                    <a:pt x="3800" y="571"/>
                    <a:pt x="3737" y="222"/>
                  </a:cubicBezTo>
                  <a:cubicBezTo>
                    <a:pt x="3705" y="95"/>
                    <a:pt x="3420" y="0"/>
                    <a:pt x="307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4"/>
            <p:cNvSpPr/>
            <p:nvPr/>
          </p:nvSpPr>
          <p:spPr>
            <a:xfrm>
              <a:off x="4900114" y="3132679"/>
              <a:ext cx="107153" cy="35451"/>
            </a:xfrm>
            <a:custGeom>
              <a:avLst/>
              <a:gdLst/>
              <a:ahLst/>
              <a:cxnLst/>
              <a:rect l="l" t="t" r="r" b="b"/>
              <a:pathLst>
                <a:path w="4023" h="1331" extrusionOk="0">
                  <a:moveTo>
                    <a:pt x="602" y="0"/>
                  </a:moveTo>
                  <a:cubicBezTo>
                    <a:pt x="253" y="0"/>
                    <a:pt x="0" y="95"/>
                    <a:pt x="32" y="222"/>
                  </a:cubicBezTo>
                  <a:cubicBezTo>
                    <a:pt x="95" y="571"/>
                    <a:pt x="158" y="761"/>
                    <a:pt x="222" y="1109"/>
                  </a:cubicBezTo>
                  <a:cubicBezTo>
                    <a:pt x="253" y="1236"/>
                    <a:pt x="538" y="1331"/>
                    <a:pt x="887" y="1331"/>
                  </a:cubicBezTo>
                  <a:lnTo>
                    <a:pt x="3420" y="1331"/>
                  </a:lnTo>
                  <a:cubicBezTo>
                    <a:pt x="3769" y="1331"/>
                    <a:pt x="4022" y="1236"/>
                    <a:pt x="3990" y="1109"/>
                  </a:cubicBezTo>
                  <a:cubicBezTo>
                    <a:pt x="3895" y="761"/>
                    <a:pt x="3832" y="571"/>
                    <a:pt x="3737" y="222"/>
                  </a:cubicBezTo>
                  <a:cubicBezTo>
                    <a:pt x="3705" y="95"/>
                    <a:pt x="3420" y="0"/>
                    <a:pt x="307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4"/>
            <p:cNvSpPr/>
            <p:nvPr/>
          </p:nvSpPr>
          <p:spPr>
            <a:xfrm>
              <a:off x="5015657" y="3132679"/>
              <a:ext cx="108857" cy="35451"/>
            </a:xfrm>
            <a:custGeom>
              <a:avLst/>
              <a:gdLst/>
              <a:ahLst/>
              <a:cxnLst/>
              <a:rect l="l" t="t" r="r" b="b"/>
              <a:pathLst>
                <a:path w="4087" h="1331" extrusionOk="0">
                  <a:moveTo>
                    <a:pt x="571" y="0"/>
                  </a:moveTo>
                  <a:cubicBezTo>
                    <a:pt x="222" y="0"/>
                    <a:pt x="1" y="95"/>
                    <a:pt x="32" y="222"/>
                  </a:cubicBezTo>
                  <a:cubicBezTo>
                    <a:pt x="127" y="571"/>
                    <a:pt x="159" y="761"/>
                    <a:pt x="286" y="1109"/>
                  </a:cubicBezTo>
                  <a:cubicBezTo>
                    <a:pt x="317" y="1236"/>
                    <a:pt x="634" y="1331"/>
                    <a:pt x="982" y="1331"/>
                  </a:cubicBezTo>
                  <a:lnTo>
                    <a:pt x="3484" y="1331"/>
                  </a:lnTo>
                  <a:cubicBezTo>
                    <a:pt x="3833" y="1331"/>
                    <a:pt x="4086" y="1236"/>
                    <a:pt x="4054" y="1109"/>
                  </a:cubicBezTo>
                  <a:cubicBezTo>
                    <a:pt x="3928" y="761"/>
                    <a:pt x="3864" y="571"/>
                    <a:pt x="3738" y="222"/>
                  </a:cubicBezTo>
                  <a:cubicBezTo>
                    <a:pt x="3674" y="95"/>
                    <a:pt x="3389" y="0"/>
                    <a:pt x="304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4"/>
            <p:cNvSpPr/>
            <p:nvPr/>
          </p:nvSpPr>
          <p:spPr>
            <a:xfrm>
              <a:off x="5130374" y="3132679"/>
              <a:ext cx="111388" cy="35451"/>
            </a:xfrm>
            <a:custGeom>
              <a:avLst/>
              <a:gdLst/>
              <a:ahLst/>
              <a:cxnLst/>
              <a:rect l="l" t="t" r="r" b="b"/>
              <a:pathLst>
                <a:path w="4182" h="1331" extrusionOk="0">
                  <a:moveTo>
                    <a:pt x="571" y="0"/>
                  </a:moveTo>
                  <a:cubicBezTo>
                    <a:pt x="222" y="0"/>
                    <a:pt x="1" y="95"/>
                    <a:pt x="32" y="222"/>
                  </a:cubicBezTo>
                  <a:cubicBezTo>
                    <a:pt x="159" y="571"/>
                    <a:pt x="222" y="761"/>
                    <a:pt x="349" y="1109"/>
                  </a:cubicBezTo>
                  <a:cubicBezTo>
                    <a:pt x="412" y="1236"/>
                    <a:pt x="729" y="1331"/>
                    <a:pt x="1077" y="1331"/>
                  </a:cubicBezTo>
                  <a:lnTo>
                    <a:pt x="3579" y="1331"/>
                  </a:lnTo>
                  <a:cubicBezTo>
                    <a:pt x="3928" y="1331"/>
                    <a:pt x="4181" y="1236"/>
                    <a:pt x="4118" y="1109"/>
                  </a:cubicBezTo>
                  <a:cubicBezTo>
                    <a:pt x="3959" y="761"/>
                    <a:pt x="3896" y="571"/>
                    <a:pt x="3738" y="222"/>
                  </a:cubicBezTo>
                  <a:cubicBezTo>
                    <a:pt x="3706" y="95"/>
                    <a:pt x="3389" y="0"/>
                    <a:pt x="304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4"/>
            <p:cNvSpPr/>
            <p:nvPr/>
          </p:nvSpPr>
          <p:spPr>
            <a:xfrm>
              <a:off x="5245091" y="3132679"/>
              <a:ext cx="197419" cy="35451"/>
            </a:xfrm>
            <a:custGeom>
              <a:avLst/>
              <a:gdLst/>
              <a:ahLst/>
              <a:cxnLst/>
              <a:rect l="l" t="t" r="r" b="b"/>
              <a:pathLst>
                <a:path w="7412" h="1331" extrusionOk="0">
                  <a:moveTo>
                    <a:pt x="571" y="0"/>
                  </a:moveTo>
                  <a:cubicBezTo>
                    <a:pt x="222" y="0"/>
                    <a:pt x="1" y="95"/>
                    <a:pt x="64" y="222"/>
                  </a:cubicBezTo>
                  <a:cubicBezTo>
                    <a:pt x="222" y="571"/>
                    <a:pt x="286" y="761"/>
                    <a:pt x="444" y="1109"/>
                  </a:cubicBezTo>
                  <a:cubicBezTo>
                    <a:pt x="507" y="1236"/>
                    <a:pt x="824" y="1331"/>
                    <a:pt x="1172" y="1331"/>
                  </a:cubicBezTo>
                  <a:lnTo>
                    <a:pt x="6841" y="1331"/>
                  </a:lnTo>
                  <a:cubicBezTo>
                    <a:pt x="7190" y="1331"/>
                    <a:pt x="7411" y="1236"/>
                    <a:pt x="7348" y="1109"/>
                  </a:cubicBezTo>
                  <a:cubicBezTo>
                    <a:pt x="7126" y="761"/>
                    <a:pt x="7031" y="571"/>
                    <a:pt x="6841" y="222"/>
                  </a:cubicBezTo>
                  <a:cubicBezTo>
                    <a:pt x="6778" y="95"/>
                    <a:pt x="6461" y="0"/>
                    <a:pt x="6113"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4"/>
            <p:cNvSpPr/>
            <p:nvPr/>
          </p:nvSpPr>
          <p:spPr>
            <a:xfrm>
              <a:off x="3678713" y="3174017"/>
              <a:ext cx="185593" cy="35451"/>
            </a:xfrm>
            <a:custGeom>
              <a:avLst/>
              <a:gdLst/>
              <a:ahLst/>
              <a:cxnLst/>
              <a:rect l="l" t="t" r="r" b="b"/>
              <a:pathLst>
                <a:path w="6968" h="1331" extrusionOk="0">
                  <a:moveTo>
                    <a:pt x="1330" y="0"/>
                  </a:moveTo>
                  <a:cubicBezTo>
                    <a:pt x="982" y="0"/>
                    <a:pt x="634" y="95"/>
                    <a:pt x="570" y="222"/>
                  </a:cubicBezTo>
                  <a:cubicBezTo>
                    <a:pt x="380" y="570"/>
                    <a:pt x="254" y="729"/>
                    <a:pt x="64" y="1109"/>
                  </a:cubicBezTo>
                  <a:cubicBezTo>
                    <a:pt x="0" y="1204"/>
                    <a:pt x="254" y="1330"/>
                    <a:pt x="602" y="1330"/>
                  </a:cubicBezTo>
                  <a:lnTo>
                    <a:pt x="5764" y="1330"/>
                  </a:lnTo>
                  <a:cubicBezTo>
                    <a:pt x="6112" y="1330"/>
                    <a:pt x="6461" y="1204"/>
                    <a:pt x="6524" y="1109"/>
                  </a:cubicBezTo>
                  <a:cubicBezTo>
                    <a:pt x="6682" y="729"/>
                    <a:pt x="6746" y="570"/>
                    <a:pt x="6904" y="222"/>
                  </a:cubicBezTo>
                  <a:cubicBezTo>
                    <a:pt x="6967" y="95"/>
                    <a:pt x="6714" y="0"/>
                    <a:pt x="636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4"/>
            <p:cNvSpPr/>
            <p:nvPr/>
          </p:nvSpPr>
          <p:spPr>
            <a:xfrm>
              <a:off x="3867662" y="3174017"/>
              <a:ext cx="114744" cy="35451"/>
            </a:xfrm>
            <a:custGeom>
              <a:avLst/>
              <a:gdLst/>
              <a:ahLst/>
              <a:cxnLst/>
              <a:rect l="l" t="t" r="r" b="b"/>
              <a:pathLst>
                <a:path w="4308" h="1331" extrusionOk="0">
                  <a:moveTo>
                    <a:pt x="1172" y="0"/>
                  </a:moveTo>
                  <a:cubicBezTo>
                    <a:pt x="824" y="0"/>
                    <a:pt x="507" y="95"/>
                    <a:pt x="444" y="222"/>
                  </a:cubicBezTo>
                  <a:cubicBezTo>
                    <a:pt x="285" y="570"/>
                    <a:pt x="222" y="729"/>
                    <a:pt x="63" y="1109"/>
                  </a:cubicBezTo>
                  <a:cubicBezTo>
                    <a:pt x="0" y="1204"/>
                    <a:pt x="253" y="1330"/>
                    <a:pt x="602" y="1330"/>
                  </a:cubicBezTo>
                  <a:lnTo>
                    <a:pt x="3199" y="1330"/>
                  </a:lnTo>
                  <a:cubicBezTo>
                    <a:pt x="3547" y="1330"/>
                    <a:pt x="3864" y="1204"/>
                    <a:pt x="3927" y="1109"/>
                  </a:cubicBezTo>
                  <a:cubicBezTo>
                    <a:pt x="4054" y="729"/>
                    <a:pt x="4117" y="570"/>
                    <a:pt x="4244" y="222"/>
                  </a:cubicBezTo>
                  <a:cubicBezTo>
                    <a:pt x="4307" y="95"/>
                    <a:pt x="4054" y="0"/>
                    <a:pt x="370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4"/>
            <p:cNvSpPr/>
            <p:nvPr/>
          </p:nvSpPr>
          <p:spPr>
            <a:xfrm>
              <a:off x="3988265" y="3174017"/>
              <a:ext cx="111388" cy="35451"/>
            </a:xfrm>
            <a:custGeom>
              <a:avLst/>
              <a:gdLst/>
              <a:ahLst/>
              <a:cxnLst/>
              <a:rect l="l" t="t" r="r" b="b"/>
              <a:pathLst>
                <a:path w="4182" h="1331" extrusionOk="0">
                  <a:moveTo>
                    <a:pt x="1078" y="0"/>
                  </a:moveTo>
                  <a:cubicBezTo>
                    <a:pt x="729" y="0"/>
                    <a:pt x="413" y="95"/>
                    <a:pt x="349" y="222"/>
                  </a:cubicBezTo>
                  <a:cubicBezTo>
                    <a:pt x="222" y="570"/>
                    <a:pt x="159" y="729"/>
                    <a:pt x="32" y="1109"/>
                  </a:cubicBezTo>
                  <a:cubicBezTo>
                    <a:pt x="1" y="1204"/>
                    <a:pt x="254" y="1330"/>
                    <a:pt x="603" y="1330"/>
                  </a:cubicBezTo>
                  <a:lnTo>
                    <a:pt x="3168" y="1330"/>
                  </a:lnTo>
                  <a:cubicBezTo>
                    <a:pt x="3548" y="1330"/>
                    <a:pt x="3864" y="1204"/>
                    <a:pt x="3896" y="1109"/>
                  </a:cubicBezTo>
                  <a:cubicBezTo>
                    <a:pt x="3991" y="729"/>
                    <a:pt x="4054" y="570"/>
                    <a:pt x="4149" y="222"/>
                  </a:cubicBezTo>
                  <a:cubicBezTo>
                    <a:pt x="4181" y="95"/>
                    <a:pt x="3928" y="0"/>
                    <a:pt x="357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4"/>
            <p:cNvSpPr/>
            <p:nvPr/>
          </p:nvSpPr>
          <p:spPr>
            <a:xfrm>
              <a:off x="4108043" y="3174017"/>
              <a:ext cx="109683" cy="35451"/>
            </a:xfrm>
            <a:custGeom>
              <a:avLst/>
              <a:gdLst/>
              <a:ahLst/>
              <a:cxnLst/>
              <a:rect l="l" t="t" r="r" b="b"/>
              <a:pathLst>
                <a:path w="4118" h="1331" extrusionOk="0">
                  <a:moveTo>
                    <a:pt x="983" y="0"/>
                  </a:moveTo>
                  <a:cubicBezTo>
                    <a:pt x="634" y="0"/>
                    <a:pt x="318" y="95"/>
                    <a:pt x="286" y="222"/>
                  </a:cubicBezTo>
                  <a:cubicBezTo>
                    <a:pt x="191" y="570"/>
                    <a:pt x="128" y="729"/>
                    <a:pt x="32" y="1109"/>
                  </a:cubicBezTo>
                  <a:cubicBezTo>
                    <a:pt x="1" y="1204"/>
                    <a:pt x="254" y="1330"/>
                    <a:pt x="634" y="1330"/>
                  </a:cubicBezTo>
                  <a:lnTo>
                    <a:pt x="3199" y="1330"/>
                  </a:lnTo>
                  <a:cubicBezTo>
                    <a:pt x="3548" y="1330"/>
                    <a:pt x="3864" y="1204"/>
                    <a:pt x="3896" y="1109"/>
                  </a:cubicBezTo>
                  <a:cubicBezTo>
                    <a:pt x="3991" y="729"/>
                    <a:pt x="4023" y="570"/>
                    <a:pt x="4086" y="222"/>
                  </a:cubicBezTo>
                  <a:cubicBezTo>
                    <a:pt x="4118" y="95"/>
                    <a:pt x="3864" y="0"/>
                    <a:pt x="351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4"/>
            <p:cNvSpPr/>
            <p:nvPr/>
          </p:nvSpPr>
          <p:spPr>
            <a:xfrm>
              <a:off x="4228673" y="3174017"/>
              <a:ext cx="107153" cy="35451"/>
            </a:xfrm>
            <a:custGeom>
              <a:avLst/>
              <a:gdLst/>
              <a:ahLst/>
              <a:cxnLst/>
              <a:rect l="l" t="t" r="r" b="b"/>
              <a:pathLst>
                <a:path w="4023" h="1331" extrusionOk="0">
                  <a:moveTo>
                    <a:pt x="887" y="0"/>
                  </a:moveTo>
                  <a:cubicBezTo>
                    <a:pt x="539" y="0"/>
                    <a:pt x="254" y="95"/>
                    <a:pt x="222" y="222"/>
                  </a:cubicBezTo>
                  <a:cubicBezTo>
                    <a:pt x="127" y="570"/>
                    <a:pt x="96" y="729"/>
                    <a:pt x="32" y="1109"/>
                  </a:cubicBezTo>
                  <a:cubicBezTo>
                    <a:pt x="1" y="1204"/>
                    <a:pt x="254" y="1330"/>
                    <a:pt x="634" y="1330"/>
                  </a:cubicBezTo>
                  <a:lnTo>
                    <a:pt x="3199" y="1330"/>
                  </a:lnTo>
                  <a:cubicBezTo>
                    <a:pt x="3547" y="1330"/>
                    <a:pt x="3864" y="1204"/>
                    <a:pt x="3896" y="1109"/>
                  </a:cubicBezTo>
                  <a:cubicBezTo>
                    <a:pt x="3927" y="729"/>
                    <a:pt x="3959" y="570"/>
                    <a:pt x="4022" y="222"/>
                  </a:cubicBezTo>
                  <a:cubicBezTo>
                    <a:pt x="4022" y="95"/>
                    <a:pt x="3769" y="0"/>
                    <a:pt x="342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4"/>
            <p:cNvSpPr/>
            <p:nvPr/>
          </p:nvSpPr>
          <p:spPr>
            <a:xfrm>
              <a:off x="4348450" y="3174017"/>
              <a:ext cx="105475" cy="35451"/>
            </a:xfrm>
            <a:custGeom>
              <a:avLst/>
              <a:gdLst/>
              <a:ahLst/>
              <a:cxnLst/>
              <a:rect l="l" t="t" r="r" b="b"/>
              <a:pathLst>
                <a:path w="3960" h="1331" extrusionOk="0">
                  <a:moveTo>
                    <a:pt x="824" y="0"/>
                  </a:moveTo>
                  <a:cubicBezTo>
                    <a:pt x="476" y="0"/>
                    <a:pt x="159" y="95"/>
                    <a:pt x="159" y="222"/>
                  </a:cubicBezTo>
                  <a:cubicBezTo>
                    <a:pt x="96" y="570"/>
                    <a:pt x="64" y="729"/>
                    <a:pt x="32" y="1109"/>
                  </a:cubicBezTo>
                  <a:cubicBezTo>
                    <a:pt x="1" y="1204"/>
                    <a:pt x="286" y="1330"/>
                    <a:pt x="634" y="1330"/>
                  </a:cubicBezTo>
                  <a:lnTo>
                    <a:pt x="3231" y="1330"/>
                  </a:lnTo>
                  <a:cubicBezTo>
                    <a:pt x="3579" y="1330"/>
                    <a:pt x="3864" y="1204"/>
                    <a:pt x="3896" y="1109"/>
                  </a:cubicBezTo>
                  <a:cubicBezTo>
                    <a:pt x="3927" y="729"/>
                    <a:pt x="3927" y="570"/>
                    <a:pt x="3959" y="222"/>
                  </a:cubicBezTo>
                  <a:cubicBezTo>
                    <a:pt x="3959" y="95"/>
                    <a:pt x="3674" y="0"/>
                    <a:pt x="332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4"/>
            <p:cNvSpPr/>
            <p:nvPr/>
          </p:nvSpPr>
          <p:spPr>
            <a:xfrm>
              <a:off x="4469080" y="3174017"/>
              <a:ext cx="102918" cy="35451"/>
            </a:xfrm>
            <a:custGeom>
              <a:avLst/>
              <a:gdLst/>
              <a:ahLst/>
              <a:cxnLst/>
              <a:rect l="l" t="t" r="r" b="b"/>
              <a:pathLst>
                <a:path w="3864" h="1331" extrusionOk="0">
                  <a:moveTo>
                    <a:pt x="697" y="0"/>
                  </a:moveTo>
                  <a:cubicBezTo>
                    <a:pt x="349" y="0"/>
                    <a:pt x="64" y="95"/>
                    <a:pt x="64" y="222"/>
                  </a:cubicBezTo>
                  <a:cubicBezTo>
                    <a:pt x="32" y="570"/>
                    <a:pt x="32" y="729"/>
                    <a:pt x="0" y="1109"/>
                  </a:cubicBezTo>
                  <a:cubicBezTo>
                    <a:pt x="0" y="1204"/>
                    <a:pt x="285" y="1330"/>
                    <a:pt x="634" y="1330"/>
                  </a:cubicBezTo>
                  <a:lnTo>
                    <a:pt x="3199" y="1330"/>
                  </a:lnTo>
                  <a:cubicBezTo>
                    <a:pt x="3579" y="1330"/>
                    <a:pt x="3864" y="1204"/>
                    <a:pt x="3864" y="1109"/>
                  </a:cubicBezTo>
                  <a:lnTo>
                    <a:pt x="3864" y="222"/>
                  </a:lnTo>
                  <a:cubicBezTo>
                    <a:pt x="3864" y="95"/>
                    <a:pt x="3579" y="0"/>
                    <a:pt x="3230"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4"/>
            <p:cNvSpPr/>
            <p:nvPr/>
          </p:nvSpPr>
          <p:spPr>
            <a:xfrm>
              <a:off x="4588858" y="3174017"/>
              <a:ext cx="103770" cy="35451"/>
            </a:xfrm>
            <a:custGeom>
              <a:avLst/>
              <a:gdLst/>
              <a:ahLst/>
              <a:cxnLst/>
              <a:rect l="l" t="t" r="r" b="b"/>
              <a:pathLst>
                <a:path w="3896" h="1331" extrusionOk="0">
                  <a:moveTo>
                    <a:pt x="634" y="0"/>
                  </a:moveTo>
                  <a:cubicBezTo>
                    <a:pt x="285" y="0"/>
                    <a:pt x="0" y="95"/>
                    <a:pt x="0" y="222"/>
                  </a:cubicBezTo>
                  <a:cubicBezTo>
                    <a:pt x="0" y="570"/>
                    <a:pt x="0" y="729"/>
                    <a:pt x="0" y="1109"/>
                  </a:cubicBezTo>
                  <a:cubicBezTo>
                    <a:pt x="0" y="1204"/>
                    <a:pt x="317" y="1330"/>
                    <a:pt x="665" y="1330"/>
                  </a:cubicBezTo>
                  <a:lnTo>
                    <a:pt x="3230" y="1330"/>
                  </a:lnTo>
                  <a:cubicBezTo>
                    <a:pt x="3610" y="1330"/>
                    <a:pt x="3895" y="1204"/>
                    <a:pt x="3864" y="1109"/>
                  </a:cubicBezTo>
                  <a:cubicBezTo>
                    <a:pt x="3832" y="729"/>
                    <a:pt x="3832" y="570"/>
                    <a:pt x="3800" y="222"/>
                  </a:cubicBezTo>
                  <a:cubicBezTo>
                    <a:pt x="3800" y="95"/>
                    <a:pt x="3515" y="0"/>
                    <a:pt x="316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4"/>
            <p:cNvSpPr/>
            <p:nvPr/>
          </p:nvSpPr>
          <p:spPr>
            <a:xfrm>
              <a:off x="4706931" y="3174017"/>
              <a:ext cx="105475" cy="35451"/>
            </a:xfrm>
            <a:custGeom>
              <a:avLst/>
              <a:gdLst/>
              <a:ahLst/>
              <a:cxnLst/>
              <a:rect l="l" t="t" r="r" b="b"/>
              <a:pathLst>
                <a:path w="3960" h="1331" extrusionOk="0">
                  <a:moveTo>
                    <a:pt x="634" y="0"/>
                  </a:moveTo>
                  <a:cubicBezTo>
                    <a:pt x="286" y="0"/>
                    <a:pt x="1" y="95"/>
                    <a:pt x="1" y="222"/>
                  </a:cubicBezTo>
                  <a:cubicBezTo>
                    <a:pt x="33" y="570"/>
                    <a:pt x="64" y="729"/>
                    <a:pt x="96" y="1109"/>
                  </a:cubicBezTo>
                  <a:cubicBezTo>
                    <a:pt x="96" y="1204"/>
                    <a:pt x="381" y="1330"/>
                    <a:pt x="761" y="1330"/>
                  </a:cubicBezTo>
                  <a:lnTo>
                    <a:pt x="3326" y="1330"/>
                  </a:lnTo>
                  <a:cubicBezTo>
                    <a:pt x="3674" y="1330"/>
                    <a:pt x="3959" y="1204"/>
                    <a:pt x="3959" y="1109"/>
                  </a:cubicBezTo>
                  <a:cubicBezTo>
                    <a:pt x="3896" y="729"/>
                    <a:pt x="3864" y="570"/>
                    <a:pt x="3801" y="222"/>
                  </a:cubicBezTo>
                  <a:cubicBezTo>
                    <a:pt x="3801" y="95"/>
                    <a:pt x="3484" y="0"/>
                    <a:pt x="313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4"/>
            <p:cNvSpPr/>
            <p:nvPr/>
          </p:nvSpPr>
          <p:spPr>
            <a:xfrm>
              <a:off x="4825030" y="3174017"/>
              <a:ext cx="108005" cy="35451"/>
            </a:xfrm>
            <a:custGeom>
              <a:avLst/>
              <a:gdLst/>
              <a:ahLst/>
              <a:cxnLst/>
              <a:rect l="l" t="t" r="r" b="b"/>
              <a:pathLst>
                <a:path w="4055" h="1331" extrusionOk="0">
                  <a:moveTo>
                    <a:pt x="602" y="0"/>
                  </a:moveTo>
                  <a:cubicBezTo>
                    <a:pt x="254" y="0"/>
                    <a:pt x="1" y="95"/>
                    <a:pt x="1" y="222"/>
                  </a:cubicBezTo>
                  <a:cubicBezTo>
                    <a:pt x="64" y="570"/>
                    <a:pt x="96" y="729"/>
                    <a:pt x="159" y="1109"/>
                  </a:cubicBezTo>
                  <a:cubicBezTo>
                    <a:pt x="191" y="1204"/>
                    <a:pt x="476" y="1330"/>
                    <a:pt x="824" y="1330"/>
                  </a:cubicBezTo>
                  <a:lnTo>
                    <a:pt x="3421" y="1330"/>
                  </a:lnTo>
                  <a:cubicBezTo>
                    <a:pt x="3769" y="1330"/>
                    <a:pt x="4054" y="1204"/>
                    <a:pt x="4023" y="1109"/>
                  </a:cubicBezTo>
                  <a:cubicBezTo>
                    <a:pt x="3927" y="729"/>
                    <a:pt x="3896" y="570"/>
                    <a:pt x="3832" y="222"/>
                  </a:cubicBezTo>
                  <a:cubicBezTo>
                    <a:pt x="3801" y="95"/>
                    <a:pt x="3484" y="0"/>
                    <a:pt x="313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4"/>
            <p:cNvSpPr/>
            <p:nvPr/>
          </p:nvSpPr>
          <p:spPr>
            <a:xfrm>
              <a:off x="4943130" y="3174017"/>
              <a:ext cx="109683" cy="35451"/>
            </a:xfrm>
            <a:custGeom>
              <a:avLst/>
              <a:gdLst/>
              <a:ahLst/>
              <a:cxnLst/>
              <a:rect l="l" t="t" r="r" b="b"/>
              <a:pathLst>
                <a:path w="4118" h="1331" extrusionOk="0">
                  <a:moveTo>
                    <a:pt x="602" y="0"/>
                  </a:moveTo>
                  <a:cubicBezTo>
                    <a:pt x="254" y="0"/>
                    <a:pt x="0" y="95"/>
                    <a:pt x="32" y="222"/>
                  </a:cubicBezTo>
                  <a:cubicBezTo>
                    <a:pt x="95" y="570"/>
                    <a:pt x="159" y="729"/>
                    <a:pt x="222" y="1109"/>
                  </a:cubicBezTo>
                  <a:cubicBezTo>
                    <a:pt x="254" y="1204"/>
                    <a:pt x="570" y="1330"/>
                    <a:pt x="919" y="1330"/>
                  </a:cubicBezTo>
                  <a:lnTo>
                    <a:pt x="3515" y="1330"/>
                  </a:lnTo>
                  <a:cubicBezTo>
                    <a:pt x="3864" y="1330"/>
                    <a:pt x="4117" y="1204"/>
                    <a:pt x="4086" y="1109"/>
                  </a:cubicBezTo>
                  <a:cubicBezTo>
                    <a:pt x="3991" y="729"/>
                    <a:pt x="3927" y="570"/>
                    <a:pt x="3832" y="222"/>
                  </a:cubicBezTo>
                  <a:cubicBezTo>
                    <a:pt x="3800" y="95"/>
                    <a:pt x="3484" y="0"/>
                    <a:pt x="313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4"/>
            <p:cNvSpPr/>
            <p:nvPr/>
          </p:nvSpPr>
          <p:spPr>
            <a:xfrm>
              <a:off x="5060377" y="3174017"/>
              <a:ext cx="113039" cy="35451"/>
            </a:xfrm>
            <a:custGeom>
              <a:avLst/>
              <a:gdLst/>
              <a:ahLst/>
              <a:cxnLst/>
              <a:rect l="l" t="t" r="r" b="b"/>
              <a:pathLst>
                <a:path w="4244" h="1331" extrusionOk="0">
                  <a:moveTo>
                    <a:pt x="634" y="0"/>
                  </a:moveTo>
                  <a:cubicBezTo>
                    <a:pt x="285" y="0"/>
                    <a:pt x="0" y="95"/>
                    <a:pt x="64" y="222"/>
                  </a:cubicBezTo>
                  <a:cubicBezTo>
                    <a:pt x="159" y="570"/>
                    <a:pt x="222" y="729"/>
                    <a:pt x="317" y="1109"/>
                  </a:cubicBezTo>
                  <a:cubicBezTo>
                    <a:pt x="380" y="1204"/>
                    <a:pt x="697" y="1330"/>
                    <a:pt x="1045" y="1330"/>
                  </a:cubicBezTo>
                  <a:lnTo>
                    <a:pt x="3610" y="1330"/>
                  </a:lnTo>
                  <a:cubicBezTo>
                    <a:pt x="3991" y="1330"/>
                    <a:pt x="4244" y="1204"/>
                    <a:pt x="4181" y="1109"/>
                  </a:cubicBezTo>
                  <a:cubicBezTo>
                    <a:pt x="4054" y="729"/>
                    <a:pt x="3991" y="570"/>
                    <a:pt x="3864" y="222"/>
                  </a:cubicBezTo>
                  <a:cubicBezTo>
                    <a:pt x="3800" y="95"/>
                    <a:pt x="3484" y="0"/>
                    <a:pt x="313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4"/>
            <p:cNvSpPr/>
            <p:nvPr/>
          </p:nvSpPr>
          <p:spPr>
            <a:xfrm>
              <a:off x="5178450" y="3174017"/>
              <a:ext cx="286832" cy="35451"/>
            </a:xfrm>
            <a:custGeom>
              <a:avLst/>
              <a:gdLst/>
              <a:ahLst/>
              <a:cxnLst/>
              <a:rect l="l" t="t" r="r" b="b"/>
              <a:pathLst>
                <a:path w="10769" h="1331" extrusionOk="0">
                  <a:moveTo>
                    <a:pt x="603" y="0"/>
                  </a:moveTo>
                  <a:cubicBezTo>
                    <a:pt x="254" y="0"/>
                    <a:pt x="1" y="95"/>
                    <a:pt x="64" y="222"/>
                  </a:cubicBezTo>
                  <a:cubicBezTo>
                    <a:pt x="191" y="570"/>
                    <a:pt x="254" y="729"/>
                    <a:pt x="413" y="1109"/>
                  </a:cubicBezTo>
                  <a:cubicBezTo>
                    <a:pt x="444" y="1204"/>
                    <a:pt x="761" y="1330"/>
                    <a:pt x="1141" y="1330"/>
                  </a:cubicBezTo>
                  <a:lnTo>
                    <a:pt x="10167" y="1330"/>
                  </a:lnTo>
                  <a:cubicBezTo>
                    <a:pt x="10515" y="1330"/>
                    <a:pt x="10768" y="1204"/>
                    <a:pt x="10705" y="1109"/>
                  </a:cubicBezTo>
                  <a:cubicBezTo>
                    <a:pt x="10483" y="729"/>
                    <a:pt x="10388" y="570"/>
                    <a:pt x="10198" y="222"/>
                  </a:cubicBezTo>
                  <a:cubicBezTo>
                    <a:pt x="10135" y="95"/>
                    <a:pt x="9787" y="0"/>
                    <a:pt x="9438"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4"/>
            <p:cNvSpPr/>
            <p:nvPr/>
          </p:nvSpPr>
          <p:spPr>
            <a:xfrm>
              <a:off x="3655940" y="3214502"/>
              <a:ext cx="293571" cy="35451"/>
            </a:xfrm>
            <a:custGeom>
              <a:avLst/>
              <a:gdLst/>
              <a:ahLst/>
              <a:cxnLst/>
              <a:rect l="l" t="t" r="r" b="b"/>
              <a:pathLst>
                <a:path w="11022" h="1331" extrusionOk="0">
                  <a:moveTo>
                    <a:pt x="1330" y="0"/>
                  </a:moveTo>
                  <a:cubicBezTo>
                    <a:pt x="982" y="0"/>
                    <a:pt x="634" y="95"/>
                    <a:pt x="570" y="222"/>
                  </a:cubicBezTo>
                  <a:cubicBezTo>
                    <a:pt x="380" y="570"/>
                    <a:pt x="285" y="760"/>
                    <a:pt x="64" y="1109"/>
                  </a:cubicBezTo>
                  <a:cubicBezTo>
                    <a:pt x="0" y="1235"/>
                    <a:pt x="254" y="1330"/>
                    <a:pt x="602" y="1330"/>
                  </a:cubicBezTo>
                  <a:lnTo>
                    <a:pt x="9881" y="1330"/>
                  </a:lnTo>
                  <a:cubicBezTo>
                    <a:pt x="10261" y="1330"/>
                    <a:pt x="10578" y="1235"/>
                    <a:pt x="10641" y="1109"/>
                  </a:cubicBezTo>
                  <a:cubicBezTo>
                    <a:pt x="10768" y="760"/>
                    <a:pt x="10831" y="570"/>
                    <a:pt x="10989" y="222"/>
                  </a:cubicBezTo>
                  <a:cubicBezTo>
                    <a:pt x="11021" y="95"/>
                    <a:pt x="10768" y="0"/>
                    <a:pt x="1041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4"/>
            <p:cNvSpPr/>
            <p:nvPr/>
          </p:nvSpPr>
          <p:spPr>
            <a:xfrm>
              <a:off x="3955371" y="3214502"/>
              <a:ext cx="114744" cy="35451"/>
            </a:xfrm>
            <a:custGeom>
              <a:avLst/>
              <a:gdLst/>
              <a:ahLst/>
              <a:cxnLst/>
              <a:rect l="l" t="t" r="r" b="b"/>
              <a:pathLst>
                <a:path w="4308" h="1331" extrusionOk="0">
                  <a:moveTo>
                    <a:pt x="1109" y="0"/>
                  </a:moveTo>
                  <a:cubicBezTo>
                    <a:pt x="729" y="0"/>
                    <a:pt x="412" y="95"/>
                    <a:pt x="381" y="222"/>
                  </a:cubicBezTo>
                  <a:cubicBezTo>
                    <a:pt x="254" y="570"/>
                    <a:pt x="159" y="760"/>
                    <a:pt x="32" y="1109"/>
                  </a:cubicBezTo>
                  <a:cubicBezTo>
                    <a:pt x="1" y="1235"/>
                    <a:pt x="254" y="1330"/>
                    <a:pt x="634" y="1330"/>
                  </a:cubicBezTo>
                  <a:lnTo>
                    <a:pt x="3263" y="1330"/>
                  </a:lnTo>
                  <a:cubicBezTo>
                    <a:pt x="3643" y="1330"/>
                    <a:pt x="3959" y="1235"/>
                    <a:pt x="3991" y="1109"/>
                  </a:cubicBezTo>
                  <a:cubicBezTo>
                    <a:pt x="4118" y="760"/>
                    <a:pt x="4181" y="570"/>
                    <a:pt x="4276" y="222"/>
                  </a:cubicBezTo>
                  <a:cubicBezTo>
                    <a:pt x="4308" y="95"/>
                    <a:pt x="4054" y="0"/>
                    <a:pt x="370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4"/>
            <p:cNvSpPr/>
            <p:nvPr/>
          </p:nvSpPr>
          <p:spPr>
            <a:xfrm>
              <a:off x="4078531" y="3214502"/>
              <a:ext cx="113066" cy="35451"/>
            </a:xfrm>
            <a:custGeom>
              <a:avLst/>
              <a:gdLst/>
              <a:ahLst/>
              <a:cxnLst/>
              <a:rect l="l" t="t" r="r" b="b"/>
              <a:pathLst>
                <a:path w="4245" h="1331" extrusionOk="0">
                  <a:moveTo>
                    <a:pt x="1014" y="0"/>
                  </a:moveTo>
                  <a:cubicBezTo>
                    <a:pt x="665" y="0"/>
                    <a:pt x="349" y="95"/>
                    <a:pt x="317" y="222"/>
                  </a:cubicBezTo>
                  <a:cubicBezTo>
                    <a:pt x="190" y="570"/>
                    <a:pt x="159" y="760"/>
                    <a:pt x="32" y="1109"/>
                  </a:cubicBezTo>
                  <a:cubicBezTo>
                    <a:pt x="0" y="1235"/>
                    <a:pt x="285" y="1330"/>
                    <a:pt x="634" y="1330"/>
                  </a:cubicBezTo>
                  <a:lnTo>
                    <a:pt x="3294" y="1330"/>
                  </a:lnTo>
                  <a:cubicBezTo>
                    <a:pt x="3674" y="1330"/>
                    <a:pt x="3991" y="1235"/>
                    <a:pt x="4022" y="1109"/>
                  </a:cubicBezTo>
                  <a:cubicBezTo>
                    <a:pt x="4086" y="760"/>
                    <a:pt x="4117" y="570"/>
                    <a:pt x="4212" y="222"/>
                  </a:cubicBezTo>
                  <a:cubicBezTo>
                    <a:pt x="4244" y="95"/>
                    <a:pt x="3959" y="0"/>
                    <a:pt x="361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4"/>
            <p:cNvSpPr/>
            <p:nvPr/>
          </p:nvSpPr>
          <p:spPr>
            <a:xfrm>
              <a:off x="4201691" y="3214502"/>
              <a:ext cx="110509" cy="35451"/>
            </a:xfrm>
            <a:custGeom>
              <a:avLst/>
              <a:gdLst/>
              <a:ahLst/>
              <a:cxnLst/>
              <a:rect l="l" t="t" r="r" b="b"/>
              <a:pathLst>
                <a:path w="4149" h="1331" extrusionOk="0">
                  <a:moveTo>
                    <a:pt x="918" y="0"/>
                  </a:moveTo>
                  <a:cubicBezTo>
                    <a:pt x="570" y="0"/>
                    <a:pt x="253" y="95"/>
                    <a:pt x="222" y="222"/>
                  </a:cubicBezTo>
                  <a:cubicBezTo>
                    <a:pt x="158" y="570"/>
                    <a:pt x="127" y="760"/>
                    <a:pt x="32" y="1109"/>
                  </a:cubicBezTo>
                  <a:cubicBezTo>
                    <a:pt x="0" y="1235"/>
                    <a:pt x="285" y="1330"/>
                    <a:pt x="665" y="1330"/>
                  </a:cubicBezTo>
                  <a:lnTo>
                    <a:pt x="3294" y="1330"/>
                  </a:lnTo>
                  <a:cubicBezTo>
                    <a:pt x="3674" y="1330"/>
                    <a:pt x="3990" y="1235"/>
                    <a:pt x="3990" y="1109"/>
                  </a:cubicBezTo>
                  <a:cubicBezTo>
                    <a:pt x="4054" y="760"/>
                    <a:pt x="4085" y="570"/>
                    <a:pt x="4149" y="222"/>
                  </a:cubicBezTo>
                  <a:cubicBezTo>
                    <a:pt x="4149" y="95"/>
                    <a:pt x="3895" y="0"/>
                    <a:pt x="351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4"/>
            <p:cNvSpPr/>
            <p:nvPr/>
          </p:nvSpPr>
          <p:spPr>
            <a:xfrm>
              <a:off x="4325677" y="3214502"/>
              <a:ext cx="108005" cy="35451"/>
            </a:xfrm>
            <a:custGeom>
              <a:avLst/>
              <a:gdLst/>
              <a:ahLst/>
              <a:cxnLst/>
              <a:rect l="l" t="t" r="r" b="b"/>
              <a:pathLst>
                <a:path w="4055" h="1331" extrusionOk="0">
                  <a:moveTo>
                    <a:pt x="824" y="0"/>
                  </a:moveTo>
                  <a:cubicBezTo>
                    <a:pt x="475" y="0"/>
                    <a:pt x="159" y="95"/>
                    <a:pt x="127" y="222"/>
                  </a:cubicBezTo>
                  <a:cubicBezTo>
                    <a:pt x="95" y="570"/>
                    <a:pt x="64" y="760"/>
                    <a:pt x="0" y="1109"/>
                  </a:cubicBezTo>
                  <a:cubicBezTo>
                    <a:pt x="0" y="1235"/>
                    <a:pt x="285" y="1330"/>
                    <a:pt x="634" y="1330"/>
                  </a:cubicBezTo>
                  <a:lnTo>
                    <a:pt x="3294" y="1330"/>
                  </a:lnTo>
                  <a:cubicBezTo>
                    <a:pt x="3642" y="1330"/>
                    <a:pt x="3959" y="1235"/>
                    <a:pt x="3959" y="1109"/>
                  </a:cubicBezTo>
                  <a:cubicBezTo>
                    <a:pt x="3991" y="760"/>
                    <a:pt x="4022" y="570"/>
                    <a:pt x="4054" y="222"/>
                  </a:cubicBezTo>
                  <a:cubicBezTo>
                    <a:pt x="4054" y="95"/>
                    <a:pt x="3769" y="0"/>
                    <a:pt x="342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4"/>
            <p:cNvSpPr/>
            <p:nvPr/>
          </p:nvSpPr>
          <p:spPr>
            <a:xfrm>
              <a:off x="4448838" y="3214502"/>
              <a:ext cx="106300" cy="35451"/>
            </a:xfrm>
            <a:custGeom>
              <a:avLst/>
              <a:gdLst/>
              <a:ahLst/>
              <a:cxnLst/>
              <a:rect l="l" t="t" r="r" b="b"/>
              <a:pathLst>
                <a:path w="3991" h="1331" extrusionOk="0">
                  <a:moveTo>
                    <a:pt x="729" y="0"/>
                  </a:moveTo>
                  <a:cubicBezTo>
                    <a:pt x="380" y="0"/>
                    <a:pt x="95" y="95"/>
                    <a:pt x="63" y="222"/>
                  </a:cubicBezTo>
                  <a:cubicBezTo>
                    <a:pt x="32" y="570"/>
                    <a:pt x="32" y="760"/>
                    <a:pt x="0" y="1109"/>
                  </a:cubicBezTo>
                  <a:cubicBezTo>
                    <a:pt x="0" y="1235"/>
                    <a:pt x="285" y="1330"/>
                    <a:pt x="665" y="1330"/>
                  </a:cubicBezTo>
                  <a:lnTo>
                    <a:pt x="3294" y="1330"/>
                  </a:lnTo>
                  <a:cubicBezTo>
                    <a:pt x="3674" y="1330"/>
                    <a:pt x="3959" y="1235"/>
                    <a:pt x="3959" y="1109"/>
                  </a:cubicBezTo>
                  <a:cubicBezTo>
                    <a:pt x="3959" y="760"/>
                    <a:pt x="3959" y="570"/>
                    <a:pt x="3990" y="222"/>
                  </a:cubicBezTo>
                  <a:cubicBezTo>
                    <a:pt x="3990" y="95"/>
                    <a:pt x="3674" y="0"/>
                    <a:pt x="332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4"/>
            <p:cNvSpPr/>
            <p:nvPr/>
          </p:nvSpPr>
          <p:spPr>
            <a:xfrm>
              <a:off x="4571971" y="3214502"/>
              <a:ext cx="105475" cy="35451"/>
            </a:xfrm>
            <a:custGeom>
              <a:avLst/>
              <a:gdLst/>
              <a:ahLst/>
              <a:cxnLst/>
              <a:rect l="l" t="t" r="r" b="b"/>
              <a:pathLst>
                <a:path w="3960" h="1331" extrusionOk="0">
                  <a:moveTo>
                    <a:pt x="666" y="0"/>
                  </a:moveTo>
                  <a:cubicBezTo>
                    <a:pt x="286" y="0"/>
                    <a:pt x="1" y="95"/>
                    <a:pt x="1" y="222"/>
                  </a:cubicBezTo>
                  <a:lnTo>
                    <a:pt x="1" y="1109"/>
                  </a:lnTo>
                  <a:cubicBezTo>
                    <a:pt x="1" y="1235"/>
                    <a:pt x="286" y="1330"/>
                    <a:pt x="666" y="1330"/>
                  </a:cubicBezTo>
                  <a:lnTo>
                    <a:pt x="3326" y="1330"/>
                  </a:lnTo>
                  <a:cubicBezTo>
                    <a:pt x="3674" y="1330"/>
                    <a:pt x="3959" y="1235"/>
                    <a:pt x="3959" y="1109"/>
                  </a:cubicBezTo>
                  <a:cubicBezTo>
                    <a:pt x="3928" y="760"/>
                    <a:pt x="3928" y="570"/>
                    <a:pt x="3896" y="222"/>
                  </a:cubicBezTo>
                  <a:cubicBezTo>
                    <a:pt x="3896" y="95"/>
                    <a:pt x="3611" y="0"/>
                    <a:pt x="323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4"/>
            <p:cNvSpPr/>
            <p:nvPr/>
          </p:nvSpPr>
          <p:spPr>
            <a:xfrm>
              <a:off x="4692601" y="3214502"/>
              <a:ext cx="108831" cy="35451"/>
            </a:xfrm>
            <a:custGeom>
              <a:avLst/>
              <a:gdLst/>
              <a:ahLst/>
              <a:cxnLst/>
              <a:rect l="l" t="t" r="r" b="b"/>
              <a:pathLst>
                <a:path w="4086" h="1331" extrusionOk="0">
                  <a:moveTo>
                    <a:pt x="666" y="0"/>
                  </a:moveTo>
                  <a:cubicBezTo>
                    <a:pt x="286" y="0"/>
                    <a:pt x="0" y="95"/>
                    <a:pt x="32" y="222"/>
                  </a:cubicBezTo>
                  <a:cubicBezTo>
                    <a:pt x="64" y="570"/>
                    <a:pt x="64" y="760"/>
                    <a:pt x="95" y="1109"/>
                  </a:cubicBezTo>
                  <a:cubicBezTo>
                    <a:pt x="95" y="1235"/>
                    <a:pt x="412" y="1330"/>
                    <a:pt x="761" y="1330"/>
                  </a:cubicBezTo>
                  <a:lnTo>
                    <a:pt x="3421" y="1330"/>
                  </a:lnTo>
                  <a:cubicBezTo>
                    <a:pt x="3801" y="1330"/>
                    <a:pt x="4086" y="1235"/>
                    <a:pt x="4054" y="1109"/>
                  </a:cubicBezTo>
                  <a:cubicBezTo>
                    <a:pt x="4022" y="760"/>
                    <a:pt x="3991" y="570"/>
                    <a:pt x="3927" y="222"/>
                  </a:cubicBezTo>
                  <a:cubicBezTo>
                    <a:pt x="3927" y="95"/>
                    <a:pt x="3611" y="0"/>
                    <a:pt x="326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4"/>
            <p:cNvSpPr/>
            <p:nvPr/>
          </p:nvSpPr>
          <p:spPr>
            <a:xfrm>
              <a:off x="4814057" y="3214502"/>
              <a:ext cx="110535" cy="35451"/>
            </a:xfrm>
            <a:custGeom>
              <a:avLst/>
              <a:gdLst/>
              <a:ahLst/>
              <a:cxnLst/>
              <a:rect l="l" t="t" r="r" b="b"/>
              <a:pathLst>
                <a:path w="4150" h="1331" extrusionOk="0">
                  <a:moveTo>
                    <a:pt x="634" y="0"/>
                  </a:moveTo>
                  <a:cubicBezTo>
                    <a:pt x="286" y="0"/>
                    <a:pt x="1" y="95"/>
                    <a:pt x="33" y="222"/>
                  </a:cubicBezTo>
                  <a:cubicBezTo>
                    <a:pt x="64" y="570"/>
                    <a:pt x="96" y="760"/>
                    <a:pt x="159" y="1109"/>
                  </a:cubicBezTo>
                  <a:cubicBezTo>
                    <a:pt x="159" y="1235"/>
                    <a:pt x="476" y="1330"/>
                    <a:pt x="856" y="1330"/>
                  </a:cubicBezTo>
                  <a:lnTo>
                    <a:pt x="3516" y="1330"/>
                  </a:lnTo>
                  <a:cubicBezTo>
                    <a:pt x="3864" y="1330"/>
                    <a:pt x="4149" y="1235"/>
                    <a:pt x="4118" y="1109"/>
                  </a:cubicBezTo>
                  <a:cubicBezTo>
                    <a:pt x="4054" y="760"/>
                    <a:pt x="3991" y="570"/>
                    <a:pt x="3928" y="222"/>
                  </a:cubicBezTo>
                  <a:cubicBezTo>
                    <a:pt x="3896" y="95"/>
                    <a:pt x="3579" y="0"/>
                    <a:pt x="323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4"/>
            <p:cNvSpPr/>
            <p:nvPr/>
          </p:nvSpPr>
          <p:spPr>
            <a:xfrm>
              <a:off x="4935539" y="3214502"/>
              <a:ext cx="112213" cy="35451"/>
            </a:xfrm>
            <a:custGeom>
              <a:avLst/>
              <a:gdLst/>
              <a:ahLst/>
              <a:cxnLst/>
              <a:rect l="l" t="t" r="r" b="b"/>
              <a:pathLst>
                <a:path w="4213" h="1331" extrusionOk="0">
                  <a:moveTo>
                    <a:pt x="602" y="0"/>
                  </a:moveTo>
                  <a:cubicBezTo>
                    <a:pt x="254" y="0"/>
                    <a:pt x="0" y="95"/>
                    <a:pt x="32" y="222"/>
                  </a:cubicBezTo>
                  <a:cubicBezTo>
                    <a:pt x="95" y="570"/>
                    <a:pt x="127" y="760"/>
                    <a:pt x="222" y="1109"/>
                  </a:cubicBezTo>
                  <a:cubicBezTo>
                    <a:pt x="254" y="1235"/>
                    <a:pt x="570" y="1330"/>
                    <a:pt x="919" y="1330"/>
                  </a:cubicBezTo>
                  <a:lnTo>
                    <a:pt x="3579" y="1330"/>
                  </a:lnTo>
                  <a:cubicBezTo>
                    <a:pt x="3927" y="1330"/>
                    <a:pt x="4212" y="1235"/>
                    <a:pt x="4180" y="1109"/>
                  </a:cubicBezTo>
                  <a:cubicBezTo>
                    <a:pt x="4085" y="760"/>
                    <a:pt x="4022" y="570"/>
                    <a:pt x="3927" y="222"/>
                  </a:cubicBezTo>
                  <a:cubicBezTo>
                    <a:pt x="3895" y="95"/>
                    <a:pt x="3547" y="0"/>
                    <a:pt x="319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4"/>
            <p:cNvSpPr/>
            <p:nvPr/>
          </p:nvSpPr>
          <p:spPr>
            <a:xfrm>
              <a:off x="5056142" y="3214502"/>
              <a:ext cx="114744" cy="35451"/>
            </a:xfrm>
            <a:custGeom>
              <a:avLst/>
              <a:gdLst/>
              <a:ahLst/>
              <a:cxnLst/>
              <a:rect l="l" t="t" r="r" b="b"/>
              <a:pathLst>
                <a:path w="4308" h="1331" extrusionOk="0">
                  <a:moveTo>
                    <a:pt x="634" y="0"/>
                  </a:moveTo>
                  <a:cubicBezTo>
                    <a:pt x="254" y="0"/>
                    <a:pt x="1" y="95"/>
                    <a:pt x="33" y="222"/>
                  </a:cubicBezTo>
                  <a:cubicBezTo>
                    <a:pt x="159" y="570"/>
                    <a:pt x="191" y="760"/>
                    <a:pt x="318" y="1109"/>
                  </a:cubicBezTo>
                  <a:cubicBezTo>
                    <a:pt x="349" y="1235"/>
                    <a:pt x="666" y="1330"/>
                    <a:pt x="1046" y="1330"/>
                  </a:cubicBezTo>
                  <a:lnTo>
                    <a:pt x="3674" y="1330"/>
                  </a:lnTo>
                  <a:cubicBezTo>
                    <a:pt x="4054" y="1330"/>
                    <a:pt x="4308" y="1235"/>
                    <a:pt x="4276" y="1109"/>
                  </a:cubicBezTo>
                  <a:cubicBezTo>
                    <a:pt x="4150" y="760"/>
                    <a:pt x="4086" y="570"/>
                    <a:pt x="3959" y="222"/>
                  </a:cubicBezTo>
                  <a:cubicBezTo>
                    <a:pt x="3896" y="95"/>
                    <a:pt x="3579" y="0"/>
                    <a:pt x="323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4"/>
            <p:cNvSpPr/>
            <p:nvPr/>
          </p:nvSpPr>
          <p:spPr>
            <a:xfrm>
              <a:off x="5177624" y="3214502"/>
              <a:ext cx="310431" cy="35451"/>
            </a:xfrm>
            <a:custGeom>
              <a:avLst/>
              <a:gdLst/>
              <a:ahLst/>
              <a:cxnLst/>
              <a:rect l="l" t="t" r="r" b="b"/>
              <a:pathLst>
                <a:path w="11655" h="1331" extrusionOk="0">
                  <a:moveTo>
                    <a:pt x="602" y="0"/>
                  </a:moveTo>
                  <a:cubicBezTo>
                    <a:pt x="254" y="0"/>
                    <a:pt x="0" y="95"/>
                    <a:pt x="32" y="222"/>
                  </a:cubicBezTo>
                  <a:cubicBezTo>
                    <a:pt x="159" y="570"/>
                    <a:pt x="222" y="760"/>
                    <a:pt x="380" y="1109"/>
                  </a:cubicBezTo>
                  <a:cubicBezTo>
                    <a:pt x="412" y="1235"/>
                    <a:pt x="760" y="1330"/>
                    <a:pt x="1109" y="1330"/>
                  </a:cubicBezTo>
                  <a:lnTo>
                    <a:pt x="11053" y="1330"/>
                  </a:lnTo>
                  <a:cubicBezTo>
                    <a:pt x="11401" y="1330"/>
                    <a:pt x="11654" y="1235"/>
                    <a:pt x="11591" y="1109"/>
                  </a:cubicBezTo>
                  <a:cubicBezTo>
                    <a:pt x="11401" y="760"/>
                    <a:pt x="11306" y="570"/>
                    <a:pt x="11084" y="222"/>
                  </a:cubicBezTo>
                  <a:cubicBezTo>
                    <a:pt x="11021" y="95"/>
                    <a:pt x="10673" y="0"/>
                    <a:pt x="1032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4"/>
            <p:cNvSpPr/>
            <p:nvPr/>
          </p:nvSpPr>
          <p:spPr>
            <a:xfrm>
              <a:off x="3633167" y="3255839"/>
              <a:ext cx="123160" cy="35451"/>
            </a:xfrm>
            <a:custGeom>
              <a:avLst/>
              <a:gdLst/>
              <a:ahLst/>
              <a:cxnLst/>
              <a:rect l="l" t="t" r="r" b="b"/>
              <a:pathLst>
                <a:path w="4624" h="1331" extrusionOk="0">
                  <a:moveTo>
                    <a:pt x="1330" y="0"/>
                  </a:moveTo>
                  <a:cubicBezTo>
                    <a:pt x="982" y="0"/>
                    <a:pt x="634" y="95"/>
                    <a:pt x="539" y="222"/>
                  </a:cubicBezTo>
                  <a:cubicBezTo>
                    <a:pt x="348" y="570"/>
                    <a:pt x="253" y="760"/>
                    <a:pt x="63" y="1109"/>
                  </a:cubicBezTo>
                  <a:cubicBezTo>
                    <a:pt x="0" y="1235"/>
                    <a:pt x="253" y="1330"/>
                    <a:pt x="634" y="1330"/>
                  </a:cubicBezTo>
                  <a:lnTo>
                    <a:pt x="3325" y="1330"/>
                  </a:lnTo>
                  <a:cubicBezTo>
                    <a:pt x="3705" y="1330"/>
                    <a:pt x="4054" y="1235"/>
                    <a:pt x="4117" y="1109"/>
                  </a:cubicBezTo>
                  <a:cubicBezTo>
                    <a:pt x="4307" y="760"/>
                    <a:pt x="4402" y="570"/>
                    <a:pt x="4560" y="222"/>
                  </a:cubicBezTo>
                  <a:cubicBezTo>
                    <a:pt x="4624" y="95"/>
                    <a:pt x="4370" y="0"/>
                    <a:pt x="3990"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4"/>
            <p:cNvSpPr/>
            <p:nvPr/>
          </p:nvSpPr>
          <p:spPr>
            <a:xfrm>
              <a:off x="3759684" y="3255839"/>
              <a:ext cx="120657" cy="35451"/>
            </a:xfrm>
            <a:custGeom>
              <a:avLst/>
              <a:gdLst/>
              <a:ahLst/>
              <a:cxnLst/>
              <a:rect l="l" t="t" r="r" b="b"/>
              <a:pathLst>
                <a:path w="4530" h="1331" extrusionOk="0">
                  <a:moveTo>
                    <a:pt x="1236" y="0"/>
                  </a:moveTo>
                  <a:cubicBezTo>
                    <a:pt x="887" y="0"/>
                    <a:pt x="539" y="95"/>
                    <a:pt x="476" y="222"/>
                  </a:cubicBezTo>
                  <a:cubicBezTo>
                    <a:pt x="317" y="570"/>
                    <a:pt x="222" y="760"/>
                    <a:pt x="64" y="1109"/>
                  </a:cubicBezTo>
                  <a:cubicBezTo>
                    <a:pt x="0" y="1235"/>
                    <a:pt x="254" y="1330"/>
                    <a:pt x="634" y="1330"/>
                  </a:cubicBezTo>
                  <a:lnTo>
                    <a:pt x="3357" y="1330"/>
                  </a:lnTo>
                  <a:cubicBezTo>
                    <a:pt x="3706" y="1330"/>
                    <a:pt x="4054" y="1235"/>
                    <a:pt x="4117" y="1109"/>
                  </a:cubicBezTo>
                  <a:cubicBezTo>
                    <a:pt x="4276" y="760"/>
                    <a:pt x="4339" y="570"/>
                    <a:pt x="4498" y="222"/>
                  </a:cubicBezTo>
                  <a:cubicBezTo>
                    <a:pt x="4529" y="95"/>
                    <a:pt x="4276" y="0"/>
                    <a:pt x="389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4"/>
            <p:cNvSpPr/>
            <p:nvPr/>
          </p:nvSpPr>
          <p:spPr>
            <a:xfrm>
              <a:off x="3886200" y="3255839"/>
              <a:ext cx="118126" cy="35451"/>
            </a:xfrm>
            <a:custGeom>
              <a:avLst/>
              <a:gdLst/>
              <a:ahLst/>
              <a:cxnLst/>
              <a:rect l="l" t="t" r="r" b="b"/>
              <a:pathLst>
                <a:path w="4435" h="1331" extrusionOk="0">
                  <a:moveTo>
                    <a:pt x="1141" y="0"/>
                  </a:moveTo>
                  <a:cubicBezTo>
                    <a:pt x="793" y="0"/>
                    <a:pt x="444" y="95"/>
                    <a:pt x="381" y="222"/>
                  </a:cubicBezTo>
                  <a:cubicBezTo>
                    <a:pt x="254" y="570"/>
                    <a:pt x="191" y="760"/>
                    <a:pt x="33" y="1109"/>
                  </a:cubicBezTo>
                  <a:cubicBezTo>
                    <a:pt x="1" y="1235"/>
                    <a:pt x="254" y="1330"/>
                    <a:pt x="634" y="1330"/>
                  </a:cubicBezTo>
                  <a:lnTo>
                    <a:pt x="3358" y="1330"/>
                  </a:lnTo>
                  <a:cubicBezTo>
                    <a:pt x="3706" y="1330"/>
                    <a:pt x="4054" y="1235"/>
                    <a:pt x="4086" y="1109"/>
                  </a:cubicBezTo>
                  <a:cubicBezTo>
                    <a:pt x="4213" y="760"/>
                    <a:pt x="4276" y="570"/>
                    <a:pt x="4403" y="222"/>
                  </a:cubicBezTo>
                  <a:cubicBezTo>
                    <a:pt x="4435" y="95"/>
                    <a:pt x="4181" y="0"/>
                    <a:pt x="380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4"/>
            <p:cNvSpPr/>
            <p:nvPr/>
          </p:nvSpPr>
          <p:spPr>
            <a:xfrm>
              <a:off x="4012743" y="3255839"/>
              <a:ext cx="186445" cy="35451"/>
            </a:xfrm>
            <a:custGeom>
              <a:avLst/>
              <a:gdLst/>
              <a:ahLst/>
              <a:cxnLst/>
              <a:rect l="l" t="t" r="r" b="b"/>
              <a:pathLst>
                <a:path w="7000" h="1331" extrusionOk="0">
                  <a:moveTo>
                    <a:pt x="1045" y="0"/>
                  </a:moveTo>
                  <a:cubicBezTo>
                    <a:pt x="697" y="0"/>
                    <a:pt x="349" y="95"/>
                    <a:pt x="317" y="222"/>
                  </a:cubicBezTo>
                  <a:cubicBezTo>
                    <a:pt x="190" y="570"/>
                    <a:pt x="159" y="760"/>
                    <a:pt x="32" y="1109"/>
                  </a:cubicBezTo>
                  <a:cubicBezTo>
                    <a:pt x="0" y="1235"/>
                    <a:pt x="254" y="1330"/>
                    <a:pt x="634" y="1330"/>
                  </a:cubicBezTo>
                  <a:lnTo>
                    <a:pt x="6049" y="1330"/>
                  </a:lnTo>
                  <a:cubicBezTo>
                    <a:pt x="6429" y="1330"/>
                    <a:pt x="6746" y="1235"/>
                    <a:pt x="6777" y="1109"/>
                  </a:cubicBezTo>
                  <a:cubicBezTo>
                    <a:pt x="6872" y="760"/>
                    <a:pt x="6904" y="570"/>
                    <a:pt x="6999" y="222"/>
                  </a:cubicBezTo>
                  <a:cubicBezTo>
                    <a:pt x="6999" y="95"/>
                    <a:pt x="6746" y="0"/>
                    <a:pt x="636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4"/>
            <p:cNvSpPr/>
            <p:nvPr/>
          </p:nvSpPr>
          <p:spPr>
            <a:xfrm>
              <a:off x="4210960" y="3255839"/>
              <a:ext cx="722075" cy="35451"/>
            </a:xfrm>
            <a:custGeom>
              <a:avLst/>
              <a:gdLst/>
              <a:ahLst/>
              <a:cxnLst/>
              <a:rect l="l" t="t" r="r" b="b"/>
              <a:pathLst>
                <a:path w="27110" h="1331" extrusionOk="0">
                  <a:moveTo>
                    <a:pt x="919" y="0"/>
                  </a:moveTo>
                  <a:cubicBezTo>
                    <a:pt x="570" y="0"/>
                    <a:pt x="254" y="95"/>
                    <a:pt x="222" y="222"/>
                  </a:cubicBezTo>
                  <a:cubicBezTo>
                    <a:pt x="127" y="570"/>
                    <a:pt x="95" y="760"/>
                    <a:pt x="32" y="1109"/>
                  </a:cubicBezTo>
                  <a:cubicBezTo>
                    <a:pt x="0" y="1235"/>
                    <a:pt x="285" y="1330"/>
                    <a:pt x="666" y="1330"/>
                  </a:cubicBezTo>
                  <a:lnTo>
                    <a:pt x="26444" y="1330"/>
                  </a:lnTo>
                  <a:cubicBezTo>
                    <a:pt x="26824" y="1330"/>
                    <a:pt x="27109" y="1235"/>
                    <a:pt x="27078" y="1109"/>
                  </a:cubicBezTo>
                  <a:cubicBezTo>
                    <a:pt x="27014" y="760"/>
                    <a:pt x="26982" y="570"/>
                    <a:pt x="26887" y="222"/>
                  </a:cubicBezTo>
                  <a:cubicBezTo>
                    <a:pt x="26887" y="95"/>
                    <a:pt x="26571" y="0"/>
                    <a:pt x="2619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4"/>
            <p:cNvSpPr/>
            <p:nvPr/>
          </p:nvSpPr>
          <p:spPr>
            <a:xfrm>
              <a:off x="4944808" y="3255839"/>
              <a:ext cx="114744" cy="35451"/>
            </a:xfrm>
            <a:custGeom>
              <a:avLst/>
              <a:gdLst/>
              <a:ahLst/>
              <a:cxnLst/>
              <a:rect l="l" t="t" r="r" b="b"/>
              <a:pathLst>
                <a:path w="4308" h="1331" extrusionOk="0">
                  <a:moveTo>
                    <a:pt x="634" y="0"/>
                  </a:moveTo>
                  <a:cubicBezTo>
                    <a:pt x="254" y="0"/>
                    <a:pt x="1" y="95"/>
                    <a:pt x="1" y="222"/>
                  </a:cubicBezTo>
                  <a:cubicBezTo>
                    <a:pt x="96" y="570"/>
                    <a:pt x="127" y="760"/>
                    <a:pt x="222" y="1109"/>
                  </a:cubicBezTo>
                  <a:cubicBezTo>
                    <a:pt x="254" y="1235"/>
                    <a:pt x="571" y="1330"/>
                    <a:pt x="951" y="1330"/>
                  </a:cubicBezTo>
                  <a:lnTo>
                    <a:pt x="3642" y="1330"/>
                  </a:lnTo>
                  <a:cubicBezTo>
                    <a:pt x="4023" y="1330"/>
                    <a:pt x="4308" y="1235"/>
                    <a:pt x="4276" y="1109"/>
                  </a:cubicBezTo>
                  <a:cubicBezTo>
                    <a:pt x="4181" y="760"/>
                    <a:pt x="4118" y="570"/>
                    <a:pt x="4023" y="222"/>
                  </a:cubicBezTo>
                  <a:cubicBezTo>
                    <a:pt x="3991" y="95"/>
                    <a:pt x="3642" y="0"/>
                    <a:pt x="329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4"/>
            <p:cNvSpPr/>
            <p:nvPr/>
          </p:nvSpPr>
          <p:spPr>
            <a:xfrm>
              <a:off x="5068794" y="3255839"/>
              <a:ext cx="117274" cy="35451"/>
            </a:xfrm>
            <a:custGeom>
              <a:avLst/>
              <a:gdLst/>
              <a:ahLst/>
              <a:cxnLst/>
              <a:rect l="l" t="t" r="r" b="b"/>
              <a:pathLst>
                <a:path w="4403" h="1331" extrusionOk="0">
                  <a:moveTo>
                    <a:pt x="634" y="0"/>
                  </a:moveTo>
                  <a:cubicBezTo>
                    <a:pt x="254" y="0"/>
                    <a:pt x="1" y="95"/>
                    <a:pt x="33" y="222"/>
                  </a:cubicBezTo>
                  <a:cubicBezTo>
                    <a:pt x="128" y="570"/>
                    <a:pt x="191" y="760"/>
                    <a:pt x="286" y="1109"/>
                  </a:cubicBezTo>
                  <a:cubicBezTo>
                    <a:pt x="318" y="1235"/>
                    <a:pt x="666" y="1330"/>
                    <a:pt x="1046" y="1330"/>
                  </a:cubicBezTo>
                  <a:lnTo>
                    <a:pt x="3770" y="1330"/>
                  </a:lnTo>
                  <a:cubicBezTo>
                    <a:pt x="4118" y="1330"/>
                    <a:pt x="4403" y="1235"/>
                    <a:pt x="4340" y="1109"/>
                  </a:cubicBezTo>
                  <a:cubicBezTo>
                    <a:pt x="4213" y="760"/>
                    <a:pt x="4150" y="570"/>
                    <a:pt x="4023" y="222"/>
                  </a:cubicBezTo>
                  <a:cubicBezTo>
                    <a:pt x="3991" y="95"/>
                    <a:pt x="3643" y="0"/>
                    <a:pt x="329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4"/>
            <p:cNvSpPr/>
            <p:nvPr/>
          </p:nvSpPr>
          <p:spPr>
            <a:xfrm>
              <a:off x="5192806" y="3255839"/>
              <a:ext cx="101240" cy="35451"/>
            </a:xfrm>
            <a:custGeom>
              <a:avLst/>
              <a:gdLst/>
              <a:ahLst/>
              <a:cxnLst/>
              <a:rect l="l" t="t" r="r" b="b"/>
              <a:pathLst>
                <a:path w="3801" h="1331" extrusionOk="0">
                  <a:moveTo>
                    <a:pt x="634" y="0"/>
                  </a:moveTo>
                  <a:cubicBezTo>
                    <a:pt x="254" y="0"/>
                    <a:pt x="0" y="95"/>
                    <a:pt x="32" y="222"/>
                  </a:cubicBezTo>
                  <a:cubicBezTo>
                    <a:pt x="190" y="570"/>
                    <a:pt x="254" y="760"/>
                    <a:pt x="380" y="1109"/>
                  </a:cubicBezTo>
                  <a:cubicBezTo>
                    <a:pt x="412" y="1235"/>
                    <a:pt x="760" y="1330"/>
                    <a:pt x="1140" y="1330"/>
                  </a:cubicBezTo>
                  <a:lnTo>
                    <a:pt x="3167" y="1330"/>
                  </a:lnTo>
                  <a:cubicBezTo>
                    <a:pt x="3547" y="1330"/>
                    <a:pt x="3801" y="1235"/>
                    <a:pt x="3769" y="1109"/>
                  </a:cubicBezTo>
                  <a:cubicBezTo>
                    <a:pt x="3611" y="760"/>
                    <a:pt x="3547" y="570"/>
                    <a:pt x="3389" y="222"/>
                  </a:cubicBezTo>
                  <a:cubicBezTo>
                    <a:pt x="3325" y="95"/>
                    <a:pt x="2977" y="0"/>
                    <a:pt x="262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4"/>
            <p:cNvSpPr/>
            <p:nvPr/>
          </p:nvSpPr>
          <p:spPr>
            <a:xfrm>
              <a:off x="5405354" y="3255839"/>
              <a:ext cx="105475" cy="35451"/>
            </a:xfrm>
            <a:custGeom>
              <a:avLst/>
              <a:gdLst/>
              <a:ahLst/>
              <a:cxnLst/>
              <a:rect l="l" t="t" r="r" b="b"/>
              <a:pathLst>
                <a:path w="3960" h="1331" extrusionOk="0">
                  <a:moveTo>
                    <a:pt x="634" y="0"/>
                  </a:moveTo>
                  <a:cubicBezTo>
                    <a:pt x="254" y="0"/>
                    <a:pt x="1" y="95"/>
                    <a:pt x="64" y="222"/>
                  </a:cubicBezTo>
                  <a:cubicBezTo>
                    <a:pt x="254" y="570"/>
                    <a:pt x="349" y="760"/>
                    <a:pt x="508" y="1109"/>
                  </a:cubicBezTo>
                  <a:cubicBezTo>
                    <a:pt x="571" y="1235"/>
                    <a:pt x="919" y="1330"/>
                    <a:pt x="1299" y="1330"/>
                  </a:cubicBezTo>
                  <a:lnTo>
                    <a:pt x="3326" y="1330"/>
                  </a:lnTo>
                  <a:cubicBezTo>
                    <a:pt x="3706" y="1330"/>
                    <a:pt x="3959" y="1235"/>
                    <a:pt x="3896" y="1109"/>
                  </a:cubicBezTo>
                  <a:cubicBezTo>
                    <a:pt x="3706" y="760"/>
                    <a:pt x="3611" y="570"/>
                    <a:pt x="3421" y="222"/>
                  </a:cubicBezTo>
                  <a:cubicBezTo>
                    <a:pt x="3326" y="95"/>
                    <a:pt x="2978" y="0"/>
                    <a:pt x="262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4"/>
            <p:cNvSpPr/>
            <p:nvPr/>
          </p:nvSpPr>
          <p:spPr>
            <a:xfrm>
              <a:off x="5299080" y="3255839"/>
              <a:ext cx="93649" cy="15209"/>
            </a:xfrm>
            <a:custGeom>
              <a:avLst/>
              <a:gdLst/>
              <a:ahLst/>
              <a:cxnLst/>
              <a:rect l="l" t="t" r="r" b="b"/>
              <a:pathLst>
                <a:path w="3516" h="571" extrusionOk="0">
                  <a:moveTo>
                    <a:pt x="634" y="0"/>
                  </a:moveTo>
                  <a:cubicBezTo>
                    <a:pt x="254" y="0"/>
                    <a:pt x="1" y="95"/>
                    <a:pt x="64" y="222"/>
                  </a:cubicBezTo>
                  <a:cubicBezTo>
                    <a:pt x="64" y="253"/>
                    <a:pt x="96" y="285"/>
                    <a:pt x="96" y="348"/>
                  </a:cubicBezTo>
                  <a:cubicBezTo>
                    <a:pt x="159" y="443"/>
                    <a:pt x="507" y="570"/>
                    <a:pt x="887" y="570"/>
                  </a:cubicBezTo>
                  <a:lnTo>
                    <a:pt x="2882" y="570"/>
                  </a:lnTo>
                  <a:cubicBezTo>
                    <a:pt x="3262" y="570"/>
                    <a:pt x="3516" y="443"/>
                    <a:pt x="3452" y="348"/>
                  </a:cubicBezTo>
                  <a:cubicBezTo>
                    <a:pt x="3421" y="285"/>
                    <a:pt x="3421" y="253"/>
                    <a:pt x="3389" y="222"/>
                  </a:cubicBezTo>
                  <a:cubicBezTo>
                    <a:pt x="3326" y="95"/>
                    <a:pt x="2977" y="0"/>
                    <a:pt x="262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4"/>
            <p:cNvSpPr/>
            <p:nvPr/>
          </p:nvSpPr>
          <p:spPr>
            <a:xfrm>
              <a:off x="5308349" y="3276082"/>
              <a:ext cx="94501" cy="15209"/>
            </a:xfrm>
            <a:custGeom>
              <a:avLst/>
              <a:gdLst/>
              <a:ahLst/>
              <a:cxnLst/>
              <a:rect l="l" t="t" r="r" b="b"/>
              <a:pathLst>
                <a:path w="3548" h="571" extrusionOk="0">
                  <a:moveTo>
                    <a:pt x="634" y="0"/>
                  </a:moveTo>
                  <a:cubicBezTo>
                    <a:pt x="254" y="0"/>
                    <a:pt x="1" y="127"/>
                    <a:pt x="33" y="222"/>
                  </a:cubicBezTo>
                  <a:cubicBezTo>
                    <a:pt x="64" y="285"/>
                    <a:pt x="64" y="285"/>
                    <a:pt x="96" y="349"/>
                  </a:cubicBezTo>
                  <a:cubicBezTo>
                    <a:pt x="159" y="475"/>
                    <a:pt x="508" y="570"/>
                    <a:pt x="856" y="570"/>
                  </a:cubicBezTo>
                  <a:lnTo>
                    <a:pt x="2914" y="570"/>
                  </a:lnTo>
                  <a:cubicBezTo>
                    <a:pt x="3294" y="570"/>
                    <a:pt x="3548" y="475"/>
                    <a:pt x="3485" y="349"/>
                  </a:cubicBezTo>
                  <a:cubicBezTo>
                    <a:pt x="3453" y="285"/>
                    <a:pt x="3453" y="285"/>
                    <a:pt x="3421" y="222"/>
                  </a:cubicBezTo>
                  <a:cubicBezTo>
                    <a:pt x="3358" y="127"/>
                    <a:pt x="3009" y="0"/>
                    <a:pt x="262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4"/>
            <p:cNvSpPr/>
            <p:nvPr/>
          </p:nvSpPr>
          <p:spPr>
            <a:xfrm>
              <a:off x="4178066" y="3308976"/>
              <a:ext cx="787863" cy="134986"/>
            </a:xfrm>
            <a:custGeom>
              <a:avLst/>
              <a:gdLst/>
              <a:ahLst/>
              <a:cxnLst/>
              <a:rect l="l" t="t" r="r" b="b"/>
              <a:pathLst>
                <a:path w="29580" h="5068" extrusionOk="0">
                  <a:moveTo>
                    <a:pt x="1425" y="0"/>
                  </a:moveTo>
                  <a:cubicBezTo>
                    <a:pt x="1235" y="0"/>
                    <a:pt x="1045" y="32"/>
                    <a:pt x="1045" y="95"/>
                  </a:cubicBezTo>
                  <a:cubicBezTo>
                    <a:pt x="634" y="2059"/>
                    <a:pt x="412" y="3009"/>
                    <a:pt x="0" y="4941"/>
                  </a:cubicBezTo>
                  <a:cubicBezTo>
                    <a:pt x="0" y="5004"/>
                    <a:pt x="159" y="5067"/>
                    <a:pt x="349" y="5067"/>
                  </a:cubicBezTo>
                  <a:lnTo>
                    <a:pt x="29231" y="5067"/>
                  </a:lnTo>
                  <a:cubicBezTo>
                    <a:pt x="29421" y="5067"/>
                    <a:pt x="29579" y="5004"/>
                    <a:pt x="29579" y="4941"/>
                  </a:cubicBezTo>
                  <a:cubicBezTo>
                    <a:pt x="29168" y="3009"/>
                    <a:pt x="28946" y="2059"/>
                    <a:pt x="28534" y="95"/>
                  </a:cubicBezTo>
                  <a:cubicBezTo>
                    <a:pt x="28534" y="32"/>
                    <a:pt x="28376" y="0"/>
                    <a:pt x="2815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4"/>
            <p:cNvSpPr/>
            <p:nvPr/>
          </p:nvSpPr>
          <p:spPr>
            <a:xfrm>
              <a:off x="3669417" y="2032446"/>
              <a:ext cx="1805134" cy="902042"/>
            </a:xfrm>
            <a:custGeom>
              <a:avLst/>
              <a:gdLst/>
              <a:ahLst/>
              <a:cxnLst/>
              <a:rect l="l" t="t" r="r" b="b"/>
              <a:pathLst>
                <a:path w="67773" h="37846" extrusionOk="0">
                  <a:moveTo>
                    <a:pt x="1711" y="1"/>
                  </a:moveTo>
                  <a:cubicBezTo>
                    <a:pt x="793" y="1"/>
                    <a:pt x="1" y="761"/>
                    <a:pt x="1" y="1711"/>
                  </a:cubicBezTo>
                  <a:lnTo>
                    <a:pt x="1" y="36167"/>
                  </a:lnTo>
                  <a:cubicBezTo>
                    <a:pt x="1" y="37085"/>
                    <a:pt x="793" y="37845"/>
                    <a:pt x="1711" y="37845"/>
                  </a:cubicBezTo>
                  <a:lnTo>
                    <a:pt x="66063" y="37845"/>
                  </a:lnTo>
                  <a:cubicBezTo>
                    <a:pt x="66981" y="37845"/>
                    <a:pt x="67773" y="37085"/>
                    <a:pt x="67773" y="36167"/>
                  </a:cubicBezTo>
                  <a:lnTo>
                    <a:pt x="67773" y="1711"/>
                  </a:lnTo>
                  <a:cubicBezTo>
                    <a:pt x="67773" y="761"/>
                    <a:pt x="67013" y="1"/>
                    <a:pt x="660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6" name="TextBox 145">
            <a:extLst>
              <a:ext uri="{FF2B5EF4-FFF2-40B4-BE49-F238E27FC236}">
                <a16:creationId xmlns:a16="http://schemas.microsoft.com/office/drawing/2014/main" id="{2456FAEB-DA61-E59E-2AFF-A49D7DD35DA8}"/>
              </a:ext>
            </a:extLst>
          </p:cNvPr>
          <p:cNvSpPr txBox="1"/>
          <p:nvPr/>
        </p:nvSpPr>
        <p:spPr>
          <a:xfrm>
            <a:off x="3810769" y="2244629"/>
            <a:ext cx="1245090" cy="307777"/>
          </a:xfrm>
          <a:prstGeom prst="rect">
            <a:avLst/>
          </a:prstGeom>
          <a:noFill/>
        </p:spPr>
        <p:txBody>
          <a:bodyPr wrap="square">
            <a:spAutoFit/>
          </a:bodyPr>
          <a:lstStyle/>
          <a:p>
            <a:pPr algn="ctr"/>
            <a:r>
              <a:rPr lang="en" sz="1400" dirty="0">
                <a:solidFill>
                  <a:schemeClr val="accent1">
                    <a:lumMod val="75000"/>
                  </a:schemeClr>
                </a:solidFill>
                <a:latin typeface="Fira Sans Medium"/>
                <a:ea typeface="Fira Sans Medium"/>
                <a:cs typeface="Fira Sans Medium"/>
                <a:sym typeface="Fira Sans Medium"/>
              </a:rPr>
              <a:t>D3.js </a:t>
            </a:r>
            <a:endParaRPr lang="fr-FR" dirty="0">
              <a:solidFill>
                <a:schemeClr val="accent1">
                  <a:lumMod val="75000"/>
                </a:schemeClr>
              </a:solidFill>
            </a:endParaRPr>
          </a:p>
        </p:txBody>
      </p:sp>
      <p:sp>
        <p:nvSpPr>
          <p:cNvPr id="147" name="Google Shape;2379;p28">
            <a:extLst>
              <a:ext uri="{FF2B5EF4-FFF2-40B4-BE49-F238E27FC236}">
                <a16:creationId xmlns:a16="http://schemas.microsoft.com/office/drawing/2014/main" id="{AA8C06A0-879F-896E-21DF-99C9C2353958}"/>
              </a:ext>
            </a:extLst>
          </p:cNvPr>
          <p:cNvSpPr/>
          <p:nvPr/>
        </p:nvSpPr>
        <p:spPr>
          <a:xfrm>
            <a:off x="4197457" y="1235440"/>
            <a:ext cx="455156" cy="298467"/>
          </a:xfrm>
          <a:custGeom>
            <a:avLst/>
            <a:gdLst/>
            <a:ahLst/>
            <a:cxnLst/>
            <a:rect l="l" t="t" r="r" b="b"/>
            <a:pathLst>
              <a:path w="15962" h="10467" extrusionOk="0">
                <a:moveTo>
                  <a:pt x="14715" y="0"/>
                </a:moveTo>
                <a:cubicBezTo>
                  <a:pt x="14426" y="0"/>
                  <a:pt x="14141" y="111"/>
                  <a:pt x="13935" y="333"/>
                </a:cubicBezTo>
                <a:lnTo>
                  <a:pt x="6493" y="7775"/>
                </a:lnTo>
                <a:lnTo>
                  <a:pt x="2027" y="3310"/>
                </a:lnTo>
                <a:cubicBezTo>
                  <a:pt x="1806" y="3088"/>
                  <a:pt x="1521" y="2977"/>
                  <a:pt x="1236" y="2977"/>
                </a:cubicBezTo>
                <a:cubicBezTo>
                  <a:pt x="951" y="2977"/>
                  <a:pt x="666" y="3088"/>
                  <a:pt x="444" y="3310"/>
                </a:cubicBezTo>
                <a:cubicBezTo>
                  <a:pt x="1" y="3753"/>
                  <a:pt x="1" y="4481"/>
                  <a:pt x="444" y="4893"/>
                </a:cubicBezTo>
                <a:lnTo>
                  <a:pt x="5669" y="10150"/>
                </a:lnTo>
                <a:cubicBezTo>
                  <a:pt x="5891" y="10372"/>
                  <a:pt x="6176" y="10467"/>
                  <a:pt x="6493" y="10467"/>
                </a:cubicBezTo>
                <a:cubicBezTo>
                  <a:pt x="6778" y="10467"/>
                  <a:pt x="7063" y="10372"/>
                  <a:pt x="7284" y="10150"/>
                </a:cubicBezTo>
                <a:lnTo>
                  <a:pt x="15518" y="1916"/>
                </a:lnTo>
                <a:cubicBezTo>
                  <a:pt x="15962" y="1473"/>
                  <a:pt x="15962" y="776"/>
                  <a:pt x="15518" y="333"/>
                </a:cubicBezTo>
                <a:cubicBezTo>
                  <a:pt x="15297" y="111"/>
                  <a:pt x="15004" y="0"/>
                  <a:pt x="14715" y="0"/>
                </a:cubicBezTo>
                <a:close/>
              </a:path>
            </a:pathLst>
          </a:cu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TextBox 102">
            <a:extLst>
              <a:ext uri="{FF2B5EF4-FFF2-40B4-BE49-F238E27FC236}">
                <a16:creationId xmlns:a16="http://schemas.microsoft.com/office/drawing/2014/main" id="{0644D1C2-0954-4015-F815-DB103B6BF810}"/>
              </a:ext>
            </a:extLst>
          </p:cNvPr>
          <p:cNvSpPr txBox="1"/>
          <p:nvPr/>
        </p:nvSpPr>
        <p:spPr>
          <a:xfrm>
            <a:off x="8733473" y="4716232"/>
            <a:ext cx="290464" cy="338554"/>
          </a:xfrm>
          <a:prstGeom prst="rect">
            <a:avLst/>
          </a:prstGeom>
          <a:noFill/>
        </p:spPr>
        <p:txBody>
          <a:bodyPr wrap="none" rtlCol="0">
            <a:spAutoFit/>
          </a:bodyPr>
          <a:lstStyle/>
          <a:p>
            <a:r>
              <a:rPr lang="fr-FR" sz="1600" dirty="0">
                <a:latin typeface="Fira Sans SemiBold" panose="020B0603050000020004" pitchFamily="34" charset="0"/>
              </a:rPr>
              <a:t>3</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1" name="Google Shape;171;p14"/>
          <p:cNvSpPr txBox="1"/>
          <p:nvPr/>
        </p:nvSpPr>
        <p:spPr>
          <a:xfrm>
            <a:off x="211014" y="1069231"/>
            <a:ext cx="2740161" cy="158348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FR" sz="1200" dirty="0">
                <a:latin typeface="Fira Sans" panose="020B0503050000020004" pitchFamily="34" charset="0"/>
              </a:rPr>
              <a:t>D3 n'essaie pas toujours de prendre en charge les anciens navigateurs. Si vous souhaitez que les utilisateurs de ces navigateurs voient votre visualisation, vous devrez peut-être utiliser un espace réservé statique (au cas où il ne se chargerait pas).</a:t>
            </a:r>
            <a:endParaRPr sz="1200" dirty="0">
              <a:latin typeface="Fira Sans" panose="020B0503050000020004" pitchFamily="34" charset="0"/>
              <a:ea typeface="Fira Sans"/>
              <a:cs typeface="Fira Sans"/>
              <a:sym typeface="Fira Sans"/>
            </a:endParaRPr>
          </a:p>
        </p:txBody>
      </p:sp>
      <p:sp>
        <p:nvSpPr>
          <p:cNvPr id="175" name="Google Shape;175;p14"/>
          <p:cNvSpPr txBox="1"/>
          <p:nvPr/>
        </p:nvSpPr>
        <p:spPr>
          <a:xfrm>
            <a:off x="211014" y="3444036"/>
            <a:ext cx="2858059" cy="541014"/>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FR" sz="1200" dirty="0">
                <a:latin typeface="Fira Sans" panose="020B0503050000020004" pitchFamily="34" charset="0"/>
              </a:rPr>
              <a:t>D3 présente certaines limitations de source de données.</a:t>
            </a:r>
            <a:endParaRPr sz="1200" dirty="0">
              <a:latin typeface="Fira Sans" panose="020B0503050000020004" pitchFamily="34" charset="0"/>
              <a:ea typeface="Fira Sans"/>
              <a:cs typeface="Fira Sans"/>
              <a:sym typeface="Fira Sans"/>
            </a:endParaRPr>
          </a:p>
        </p:txBody>
      </p:sp>
      <p:sp>
        <p:nvSpPr>
          <p:cNvPr id="176" name="Google Shape;176;p14"/>
          <p:cNvSpPr txBox="1"/>
          <p:nvPr/>
        </p:nvSpPr>
        <p:spPr>
          <a:xfrm>
            <a:off x="717400" y="411475"/>
            <a:ext cx="7723500" cy="4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latin typeface="Fira Sans Medium"/>
                <a:ea typeface="Fira Sans Medium"/>
                <a:cs typeface="Fira Sans Medium"/>
                <a:sym typeface="Fira Sans Medium"/>
              </a:rPr>
              <a:t>Les Inconvénients de D3.js </a:t>
            </a:r>
            <a:endParaRPr sz="2800" dirty="0">
              <a:latin typeface="Fira Sans Medium"/>
              <a:ea typeface="Fira Sans Medium"/>
              <a:cs typeface="Fira Sans Medium"/>
              <a:sym typeface="Fira Sans Medium"/>
            </a:endParaRPr>
          </a:p>
        </p:txBody>
      </p:sp>
      <p:sp>
        <p:nvSpPr>
          <p:cNvPr id="178" name="Google Shape;178;p14"/>
          <p:cNvSpPr txBox="1"/>
          <p:nvPr/>
        </p:nvSpPr>
        <p:spPr>
          <a:xfrm>
            <a:off x="6079734" y="1084728"/>
            <a:ext cx="2600845" cy="1140907"/>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fr-FR" sz="1200" dirty="0">
                <a:latin typeface="Fira Sans" panose="020B0503050000020004" pitchFamily="34" charset="0"/>
              </a:rPr>
              <a:t>D3 ne peut pas facilement dissimuler les données originales. Si vous utilisez des données que vous ne souhaitez pas partager, il peut être difficile d'utiliser D3.</a:t>
            </a:r>
            <a:endParaRPr sz="1200" dirty="0">
              <a:latin typeface="Fira Sans" panose="020B0503050000020004" pitchFamily="34" charset="0"/>
              <a:ea typeface="Fira Sans"/>
              <a:cs typeface="Fira Sans"/>
              <a:sym typeface="Fira Sans"/>
            </a:endParaRPr>
          </a:p>
        </p:txBody>
      </p:sp>
      <p:sp>
        <p:nvSpPr>
          <p:cNvPr id="182" name="Google Shape;182;p14"/>
          <p:cNvSpPr txBox="1"/>
          <p:nvPr/>
        </p:nvSpPr>
        <p:spPr>
          <a:xfrm>
            <a:off x="6079734" y="3169243"/>
            <a:ext cx="2963782" cy="1220286"/>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fr-FR" sz="1200" dirty="0">
                <a:latin typeface="Fira Sans" panose="020B0503050000020004" pitchFamily="34" charset="0"/>
                <a:ea typeface="+mn-lt"/>
                <a:cs typeface="+mn-lt"/>
              </a:rPr>
              <a:t>D3 ne génère pas de visualisations prédéterminées pour vous. Il peut être chronophage de générer des visualisations D3 où un graphique rapide à partir d'une source alternative fonctionnerait parfaitement.</a:t>
            </a:r>
            <a:endParaRPr sz="1200" dirty="0">
              <a:latin typeface="Fira Sans" panose="020B0503050000020004" pitchFamily="34" charset="0"/>
              <a:ea typeface="Fira Sans"/>
              <a:cs typeface="Fira Sans"/>
              <a:sym typeface="Fira Sans"/>
            </a:endParaRPr>
          </a:p>
        </p:txBody>
      </p:sp>
      <p:grpSp>
        <p:nvGrpSpPr>
          <p:cNvPr id="221" name="Google Shape;221;p14"/>
          <p:cNvGrpSpPr/>
          <p:nvPr/>
        </p:nvGrpSpPr>
        <p:grpSpPr>
          <a:xfrm>
            <a:off x="3064267" y="1403508"/>
            <a:ext cx="2758219" cy="2726365"/>
            <a:chOff x="2820853" y="1403508"/>
            <a:chExt cx="3502263" cy="2951424"/>
          </a:xfrm>
        </p:grpSpPr>
        <p:sp>
          <p:nvSpPr>
            <p:cNvPr id="222" name="Google Shape;222;p14"/>
            <p:cNvSpPr/>
            <p:nvPr/>
          </p:nvSpPr>
          <p:spPr>
            <a:xfrm>
              <a:off x="2942335" y="1403508"/>
              <a:ext cx="3260177" cy="2951424"/>
            </a:xfrm>
            <a:custGeom>
              <a:avLst/>
              <a:gdLst/>
              <a:ahLst/>
              <a:cxnLst/>
              <a:rect l="l" t="t" r="r" b="b"/>
              <a:pathLst>
                <a:path w="122402" h="110810" fill="none" extrusionOk="0">
                  <a:moveTo>
                    <a:pt x="25335" y="0"/>
                  </a:moveTo>
                  <a:cubicBezTo>
                    <a:pt x="10008" y="11148"/>
                    <a:pt x="0" y="29199"/>
                    <a:pt x="0" y="49594"/>
                  </a:cubicBezTo>
                  <a:cubicBezTo>
                    <a:pt x="0" y="83416"/>
                    <a:pt x="27394" y="110810"/>
                    <a:pt x="61185" y="110810"/>
                  </a:cubicBezTo>
                  <a:cubicBezTo>
                    <a:pt x="95007" y="110810"/>
                    <a:pt x="122401" y="83416"/>
                    <a:pt x="122401" y="49594"/>
                  </a:cubicBezTo>
                  <a:cubicBezTo>
                    <a:pt x="122401" y="29199"/>
                    <a:pt x="112394" y="11116"/>
                    <a:pt x="97034" y="0"/>
                  </a:cubicBezTo>
                </a:path>
              </a:pathLst>
            </a:custGeom>
            <a:solidFill>
              <a:schemeClr val="tx1">
                <a:lumMod val="75000"/>
                <a:lumOff val="25000"/>
              </a:schemeClr>
            </a:solid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1">
                    <a:lumMod val="75000"/>
                  </a:schemeClr>
                </a:solidFill>
                <a:highlight>
                  <a:srgbClr val="FFFF00"/>
                </a:highlight>
              </a:endParaRPr>
            </a:p>
          </p:txBody>
        </p:sp>
        <p:sp>
          <p:nvSpPr>
            <p:cNvPr id="223" name="Google Shape;223;p14"/>
            <p:cNvSpPr/>
            <p:nvPr/>
          </p:nvSpPr>
          <p:spPr>
            <a:xfrm>
              <a:off x="2820853" y="1675958"/>
              <a:ext cx="504440" cy="27"/>
            </a:xfrm>
            <a:custGeom>
              <a:avLst/>
              <a:gdLst/>
              <a:ahLst/>
              <a:cxnLst/>
              <a:rect l="l" t="t" r="r" b="b"/>
              <a:pathLst>
                <a:path w="18939" h="1" fill="none" extrusionOk="0">
                  <a:moveTo>
                    <a:pt x="1" y="0"/>
                  </a:moveTo>
                  <a:lnTo>
                    <a:pt x="18939" y="0"/>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4"/>
            <p:cNvSpPr/>
            <p:nvPr/>
          </p:nvSpPr>
          <p:spPr>
            <a:xfrm>
              <a:off x="2820853" y="3985452"/>
              <a:ext cx="716162" cy="27"/>
            </a:xfrm>
            <a:custGeom>
              <a:avLst/>
              <a:gdLst/>
              <a:ahLst/>
              <a:cxnLst/>
              <a:rect l="l" t="t" r="r" b="b"/>
              <a:pathLst>
                <a:path w="26888" h="1" fill="none" extrusionOk="0">
                  <a:moveTo>
                    <a:pt x="1" y="1"/>
                  </a:moveTo>
                  <a:lnTo>
                    <a:pt x="26888" y="1"/>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4"/>
            <p:cNvSpPr/>
            <p:nvPr/>
          </p:nvSpPr>
          <p:spPr>
            <a:xfrm>
              <a:off x="5818676" y="1675958"/>
              <a:ext cx="504440" cy="27"/>
            </a:xfrm>
            <a:custGeom>
              <a:avLst/>
              <a:gdLst/>
              <a:ahLst/>
              <a:cxnLst/>
              <a:rect l="l" t="t" r="r" b="b"/>
              <a:pathLst>
                <a:path w="18939" h="1" fill="none" extrusionOk="0">
                  <a:moveTo>
                    <a:pt x="18939" y="0"/>
                  </a:moveTo>
                  <a:lnTo>
                    <a:pt x="1" y="0"/>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4"/>
            <p:cNvSpPr/>
            <p:nvPr/>
          </p:nvSpPr>
          <p:spPr>
            <a:xfrm>
              <a:off x="5606954" y="3985452"/>
              <a:ext cx="716162" cy="27"/>
            </a:xfrm>
            <a:custGeom>
              <a:avLst/>
              <a:gdLst/>
              <a:ahLst/>
              <a:cxnLst/>
              <a:rect l="l" t="t" r="r" b="b"/>
              <a:pathLst>
                <a:path w="26888" h="1" fill="none" extrusionOk="0">
                  <a:moveTo>
                    <a:pt x="26888" y="1"/>
                  </a:moveTo>
                  <a:lnTo>
                    <a:pt x="1" y="1"/>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4"/>
            <p:cNvSpPr/>
            <p:nvPr/>
          </p:nvSpPr>
          <p:spPr>
            <a:xfrm>
              <a:off x="3623871" y="1957026"/>
              <a:ext cx="1896226" cy="1098917"/>
            </a:xfrm>
            <a:custGeom>
              <a:avLst/>
              <a:gdLst/>
              <a:ahLst/>
              <a:cxnLst/>
              <a:rect l="l" t="t" r="r" b="b"/>
              <a:pathLst>
                <a:path w="71193" h="44116" extrusionOk="0">
                  <a:moveTo>
                    <a:pt x="3421" y="1"/>
                  </a:moveTo>
                  <a:cubicBezTo>
                    <a:pt x="1553" y="1"/>
                    <a:pt x="1" y="1521"/>
                    <a:pt x="1" y="3421"/>
                  </a:cubicBezTo>
                  <a:lnTo>
                    <a:pt x="1" y="40695"/>
                  </a:lnTo>
                  <a:cubicBezTo>
                    <a:pt x="1" y="42595"/>
                    <a:pt x="1553" y="44116"/>
                    <a:pt x="3421" y="44116"/>
                  </a:cubicBezTo>
                  <a:lnTo>
                    <a:pt x="67773" y="44116"/>
                  </a:lnTo>
                  <a:cubicBezTo>
                    <a:pt x="69641" y="44116"/>
                    <a:pt x="71193" y="42595"/>
                    <a:pt x="71193" y="40695"/>
                  </a:cubicBezTo>
                  <a:lnTo>
                    <a:pt x="71193" y="3421"/>
                  </a:lnTo>
                  <a:cubicBezTo>
                    <a:pt x="71193" y="1521"/>
                    <a:pt x="69641" y="1"/>
                    <a:pt x="67773"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4"/>
            <p:cNvSpPr/>
            <p:nvPr/>
          </p:nvSpPr>
          <p:spPr>
            <a:xfrm>
              <a:off x="3331180" y="3017962"/>
              <a:ext cx="2481610" cy="455512"/>
            </a:xfrm>
            <a:custGeom>
              <a:avLst/>
              <a:gdLst/>
              <a:ahLst/>
              <a:cxnLst/>
              <a:rect l="l" t="t" r="r" b="b"/>
              <a:pathLst>
                <a:path w="93171" h="17102" extrusionOk="0">
                  <a:moveTo>
                    <a:pt x="14410" y="0"/>
                  </a:moveTo>
                  <a:cubicBezTo>
                    <a:pt x="12542" y="0"/>
                    <a:pt x="10610" y="634"/>
                    <a:pt x="10103" y="1394"/>
                  </a:cubicBezTo>
                  <a:lnTo>
                    <a:pt x="507" y="15740"/>
                  </a:lnTo>
                  <a:cubicBezTo>
                    <a:pt x="1" y="16468"/>
                    <a:pt x="1616" y="17102"/>
                    <a:pt x="4118" y="17102"/>
                  </a:cubicBezTo>
                  <a:lnTo>
                    <a:pt x="89086" y="17102"/>
                  </a:lnTo>
                  <a:cubicBezTo>
                    <a:pt x="91556" y="17102"/>
                    <a:pt x="93171" y="16468"/>
                    <a:pt x="92664" y="15740"/>
                  </a:cubicBezTo>
                  <a:lnTo>
                    <a:pt x="83069" y="1394"/>
                  </a:lnTo>
                  <a:cubicBezTo>
                    <a:pt x="82594" y="634"/>
                    <a:pt x="80630" y="0"/>
                    <a:pt x="78762" y="0"/>
                  </a:cubicBezTo>
                  <a:close/>
                </a:path>
              </a:pathLst>
            </a:custGeom>
            <a:solidFill>
              <a:srgbClr val="FFFFFF"/>
            </a:solidFill>
            <a:ln w="237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4"/>
            <p:cNvSpPr/>
            <p:nvPr/>
          </p:nvSpPr>
          <p:spPr>
            <a:xfrm>
              <a:off x="3338771" y="3444761"/>
              <a:ext cx="2467280" cy="81849"/>
            </a:xfrm>
            <a:custGeom>
              <a:avLst/>
              <a:gdLst/>
              <a:ahLst/>
              <a:cxnLst/>
              <a:rect l="l" t="t" r="r" b="b"/>
              <a:pathLst>
                <a:path w="92633" h="3073" extrusionOk="0">
                  <a:moveTo>
                    <a:pt x="127" y="1"/>
                  </a:moveTo>
                  <a:lnTo>
                    <a:pt x="127" y="1"/>
                  </a:lnTo>
                  <a:cubicBezTo>
                    <a:pt x="1" y="1869"/>
                    <a:pt x="3358" y="3073"/>
                    <a:pt x="5543" y="3073"/>
                  </a:cubicBezTo>
                  <a:lnTo>
                    <a:pt x="87091" y="3073"/>
                  </a:lnTo>
                  <a:cubicBezTo>
                    <a:pt x="89276" y="3073"/>
                    <a:pt x="92633" y="1869"/>
                    <a:pt x="92474" y="1"/>
                  </a:cubicBezTo>
                  <a:lnTo>
                    <a:pt x="92474" y="1"/>
                  </a:lnTo>
                  <a:cubicBezTo>
                    <a:pt x="92443" y="603"/>
                    <a:pt x="90954" y="1078"/>
                    <a:pt x="88801" y="1078"/>
                  </a:cubicBezTo>
                  <a:lnTo>
                    <a:pt x="3833" y="1078"/>
                  </a:lnTo>
                  <a:cubicBezTo>
                    <a:pt x="1679" y="1078"/>
                    <a:pt x="191" y="603"/>
                    <a:pt x="12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4"/>
            <p:cNvSpPr/>
            <p:nvPr/>
          </p:nvSpPr>
          <p:spPr>
            <a:xfrm>
              <a:off x="3747032" y="3062656"/>
              <a:ext cx="104622" cy="22800"/>
            </a:xfrm>
            <a:custGeom>
              <a:avLst/>
              <a:gdLst/>
              <a:ahLst/>
              <a:cxnLst/>
              <a:rect l="l" t="t" r="r" b="b"/>
              <a:pathLst>
                <a:path w="3928" h="856" extrusionOk="0">
                  <a:moveTo>
                    <a:pt x="1046" y="1"/>
                  </a:moveTo>
                  <a:cubicBezTo>
                    <a:pt x="697" y="1"/>
                    <a:pt x="380" y="96"/>
                    <a:pt x="317" y="223"/>
                  </a:cubicBezTo>
                  <a:cubicBezTo>
                    <a:pt x="222" y="381"/>
                    <a:pt x="190" y="476"/>
                    <a:pt x="95" y="634"/>
                  </a:cubicBezTo>
                  <a:cubicBezTo>
                    <a:pt x="0" y="761"/>
                    <a:pt x="222" y="856"/>
                    <a:pt x="571" y="856"/>
                  </a:cubicBezTo>
                  <a:lnTo>
                    <a:pt x="2946" y="856"/>
                  </a:lnTo>
                  <a:cubicBezTo>
                    <a:pt x="3262" y="856"/>
                    <a:pt x="3579" y="761"/>
                    <a:pt x="3642" y="634"/>
                  </a:cubicBezTo>
                  <a:cubicBezTo>
                    <a:pt x="3737" y="476"/>
                    <a:pt x="3769" y="381"/>
                    <a:pt x="3864" y="223"/>
                  </a:cubicBezTo>
                  <a:cubicBezTo>
                    <a:pt x="3927" y="96"/>
                    <a:pt x="3706" y="1"/>
                    <a:pt x="3389"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4"/>
            <p:cNvSpPr/>
            <p:nvPr/>
          </p:nvSpPr>
          <p:spPr>
            <a:xfrm>
              <a:off x="3858366" y="3062656"/>
              <a:ext cx="102944" cy="22800"/>
            </a:xfrm>
            <a:custGeom>
              <a:avLst/>
              <a:gdLst/>
              <a:ahLst/>
              <a:cxnLst/>
              <a:rect l="l" t="t" r="r" b="b"/>
              <a:pathLst>
                <a:path w="3865" h="856" extrusionOk="0">
                  <a:moveTo>
                    <a:pt x="951" y="1"/>
                  </a:moveTo>
                  <a:cubicBezTo>
                    <a:pt x="634" y="1"/>
                    <a:pt x="317" y="96"/>
                    <a:pt x="286" y="223"/>
                  </a:cubicBezTo>
                  <a:cubicBezTo>
                    <a:pt x="191" y="381"/>
                    <a:pt x="127" y="476"/>
                    <a:pt x="64" y="634"/>
                  </a:cubicBezTo>
                  <a:cubicBezTo>
                    <a:pt x="1" y="761"/>
                    <a:pt x="222" y="856"/>
                    <a:pt x="539" y="856"/>
                  </a:cubicBezTo>
                  <a:lnTo>
                    <a:pt x="2946" y="856"/>
                  </a:lnTo>
                  <a:cubicBezTo>
                    <a:pt x="3263" y="856"/>
                    <a:pt x="3579" y="761"/>
                    <a:pt x="3611" y="634"/>
                  </a:cubicBezTo>
                  <a:cubicBezTo>
                    <a:pt x="3706" y="476"/>
                    <a:pt x="3738" y="381"/>
                    <a:pt x="3801" y="223"/>
                  </a:cubicBezTo>
                  <a:cubicBezTo>
                    <a:pt x="3864" y="96"/>
                    <a:pt x="3643" y="1"/>
                    <a:pt x="332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4"/>
            <p:cNvSpPr/>
            <p:nvPr/>
          </p:nvSpPr>
          <p:spPr>
            <a:xfrm>
              <a:off x="3968875" y="3062656"/>
              <a:ext cx="102092" cy="22800"/>
            </a:xfrm>
            <a:custGeom>
              <a:avLst/>
              <a:gdLst/>
              <a:ahLst/>
              <a:cxnLst/>
              <a:rect l="l" t="t" r="r" b="b"/>
              <a:pathLst>
                <a:path w="3833" h="856" extrusionOk="0">
                  <a:moveTo>
                    <a:pt x="919" y="1"/>
                  </a:moveTo>
                  <a:cubicBezTo>
                    <a:pt x="602" y="1"/>
                    <a:pt x="285" y="96"/>
                    <a:pt x="254" y="223"/>
                  </a:cubicBezTo>
                  <a:cubicBezTo>
                    <a:pt x="190" y="381"/>
                    <a:pt x="127" y="476"/>
                    <a:pt x="64" y="634"/>
                  </a:cubicBezTo>
                  <a:cubicBezTo>
                    <a:pt x="0" y="761"/>
                    <a:pt x="254" y="856"/>
                    <a:pt x="570" y="856"/>
                  </a:cubicBezTo>
                  <a:lnTo>
                    <a:pt x="2946" y="856"/>
                  </a:lnTo>
                  <a:cubicBezTo>
                    <a:pt x="3294" y="856"/>
                    <a:pt x="3579" y="761"/>
                    <a:pt x="3642" y="634"/>
                  </a:cubicBezTo>
                  <a:cubicBezTo>
                    <a:pt x="3706" y="476"/>
                    <a:pt x="3737" y="381"/>
                    <a:pt x="3769" y="223"/>
                  </a:cubicBezTo>
                  <a:cubicBezTo>
                    <a:pt x="3832" y="96"/>
                    <a:pt x="3611" y="1"/>
                    <a:pt x="3262"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4"/>
            <p:cNvSpPr/>
            <p:nvPr/>
          </p:nvSpPr>
          <p:spPr>
            <a:xfrm>
              <a:off x="4080209" y="3062656"/>
              <a:ext cx="100414" cy="22800"/>
            </a:xfrm>
            <a:custGeom>
              <a:avLst/>
              <a:gdLst/>
              <a:ahLst/>
              <a:cxnLst/>
              <a:rect l="l" t="t" r="r" b="b"/>
              <a:pathLst>
                <a:path w="3770" h="856" extrusionOk="0">
                  <a:moveTo>
                    <a:pt x="856" y="1"/>
                  </a:moveTo>
                  <a:cubicBezTo>
                    <a:pt x="539" y="1"/>
                    <a:pt x="222" y="96"/>
                    <a:pt x="191" y="223"/>
                  </a:cubicBezTo>
                  <a:cubicBezTo>
                    <a:pt x="127" y="381"/>
                    <a:pt x="96" y="476"/>
                    <a:pt x="64" y="634"/>
                  </a:cubicBezTo>
                  <a:cubicBezTo>
                    <a:pt x="1" y="761"/>
                    <a:pt x="254" y="856"/>
                    <a:pt x="571" y="856"/>
                  </a:cubicBezTo>
                  <a:lnTo>
                    <a:pt x="2946" y="856"/>
                  </a:lnTo>
                  <a:cubicBezTo>
                    <a:pt x="3294" y="856"/>
                    <a:pt x="3579" y="761"/>
                    <a:pt x="3611" y="634"/>
                  </a:cubicBezTo>
                  <a:cubicBezTo>
                    <a:pt x="3674" y="476"/>
                    <a:pt x="3674" y="381"/>
                    <a:pt x="3738" y="223"/>
                  </a:cubicBezTo>
                  <a:cubicBezTo>
                    <a:pt x="3769" y="96"/>
                    <a:pt x="3516" y="1"/>
                    <a:pt x="3199"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4"/>
            <p:cNvSpPr/>
            <p:nvPr/>
          </p:nvSpPr>
          <p:spPr>
            <a:xfrm>
              <a:off x="4191570" y="3062656"/>
              <a:ext cx="98709" cy="22800"/>
            </a:xfrm>
            <a:custGeom>
              <a:avLst/>
              <a:gdLst/>
              <a:ahLst/>
              <a:cxnLst/>
              <a:rect l="l" t="t" r="r" b="b"/>
              <a:pathLst>
                <a:path w="3706" h="856" extrusionOk="0">
                  <a:moveTo>
                    <a:pt x="792" y="1"/>
                  </a:moveTo>
                  <a:cubicBezTo>
                    <a:pt x="475" y="1"/>
                    <a:pt x="158" y="96"/>
                    <a:pt x="127" y="223"/>
                  </a:cubicBezTo>
                  <a:cubicBezTo>
                    <a:pt x="95" y="381"/>
                    <a:pt x="63" y="476"/>
                    <a:pt x="32" y="634"/>
                  </a:cubicBezTo>
                  <a:cubicBezTo>
                    <a:pt x="0" y="761"/>
                    <a:pt x="222" y="856"/>
                    <a:pt x="570" y="856"/>
                  </a:cubicBezTo>
                  <a:lnTo>
                    <a:pt x="2945" y="856"/>
                  </a:lnTo>
                  <a:cubicBezTo>
                    <a:pt x="3294" y="856"/>
                    <a:pt x="3579" y="761"/>
                    <a:pt x="3610" y="634"/>
                  </a:cubicBezTo>
                  <a:cubicBezTo>
                    <a:pt x="3642" y="476"/>
                    <a:pt x="3642" y="381"/>
                    <a:pt x="3674" y="223"/>
                  </a:cubicBezTo>
                  <a:cubicBezTo>
                    <a:pt x="3705" y="96"/>
                    <a:pt x="3452" y="1"/>
                    <a:pt x="313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4"/>
            <p:cNvSpPr/>
            <p:nvPr/>
          </p:nvSpPr>
          <p:spPr>
            <a:xfrm>
              <a:off x="4302052" y="3062656"/>
              <a:ext cx="97031" cy="22800"/>
            </a:xfrm>
            <a:custGeom>
              <a:avLst/>
              <a:gdLst/>
              <a:ahLst/>
              <a:cxnLst/>
              <a:rect l="l" t="t" r="r" b="b"/>
              <a:pathLst>
                <a:path w="3643" h="856" extrusionOk="0">
                  <a:moveTo>
                    <a:pt x="729" y="1"/>
                  </a:moveTo>
                  <a:cubicBezTo>
                    <a:pt x="412" y="1"/>
                    <a:pt x="127" y="96"/>
                    <a:pt x="96" y="223"/>
                  </a:cubicBezTo>
                  <a:cubicBezTo>
                    <a:pt x="96" y="381"/>
                    <a:pt x="64" y="476"/>
                    <a:pt x="32" y="634"/>
                  </a:cubicBezTo>
                  <a:cubicBezTo>
                    <a:pt x="1" y="761"/>
                    <a:pt x="254" y="856"/>
                    <a:pt x="602" y="856"/>
                  </a:cubicBezTo>
                  <a:lnTo>
                    <a:pt x="2978" y="856"/>
                  </a:lnTo>
                  <a:cubicBezTo>
                    <a:pt x="3294" y="856"/>
                    <a:pt x="3579" y="761"/>
                    <a:pt x="3579" y="634"/>
                  </a:cubicBezTo>
                  <a:cubicBezTo>
                    <a:pt x="3611" y="476"/>
                    <a:pt x="3611" y="381"/>
                    <a:pt x="3643" y="223"/>
                  </a:cubicBezTo>
                  <a:cubicBezTo>
                    <a:pt x="3643" y="96"/>
                    <a:pt x="3421" y="1"/>
                    <a:pt x="3073"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4"/>
            <p:cNvSpPr/>
            <p:nvPr/>
          </p:nvSpPr>
          <p:spPr>
            <a:xfrm>
              <a:off x="4413413" y="3062656"/>
              <a:ext cx="96179" cy="22800"/>
            </a:xfrm>
            <a:custGeom>
              <a:avLst/>
              <a:gdLst/>
              <a:ahLst/>
              <a:cxnLst/>
              <a:rect l="l" t="t" r="r" b="b"/>
              <a:pathLst>
                <a:path w="3611" h="856" extrusionOk="0">
                  <a:moveTo>
                    <a:pt x="665" y="1"/>
                  </a:moveTo>
                  <a:cubicBezTo>
                    <a:pt x="348" y="1"/>
                    <a:pt x="63" y="96"/>
                    <a:pt x="63" y="223"/>
                  </a:cubicBezTo>
                  <a:cubicBezTo>
                    <a:pt x="32" y="381"/>
                    <a:pt x="32" y="476"/>
                    <a:pt x="0" y="634"/>
                  </a:cubicBezTo>
                  <a:cubicBezTo>
                    <a:pt x="0" y="761"/>
                    <a:pt x="253" y="856"/>
                    <a:pt x="602" y="856"/>
                  </a:cubicBezTo>
                  <a:lnTo>
                    <a:pt x="2977" y="856"/>
                  </a:lnTo>
                  <a:cubicBezTo>
                    <a:pt x="3294" y="856"/>
                    <a:pt x="3579" y="761"/>
                    <a:pt x="3579" y="634"/>
                  </a:cubicBezTo>
                  <a:cubicBezTo>
                    <a:pt x="3579" y="476"/>
                    <a:pt x="3579" y="381"/>
                    <a:pt x="3610" y="223"/>
                  </a:cubicBezTo>
                  <a:cubicBezTo>
                    <a:pt x="3610" y="96"/>
                    <a:pt x="3357" y="1"/>
                    <a:pt x="3009"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4"/>
            <p:cNvSpPr/>
            <p:nvPr/>
          </p:nvSpPr>
          <p:spPr>
            <a:xfrm>
              <a:off x="4524747" y="3062656"/>
              <a:ext cx="95327" cy="22800"/>
            </a:xfrm>
            <a:custGeom>
              <a:avLst/>
              <a:gdLst/>
              <a:ahLst/>
              <a:cxnLst/>
              <a:rect l="l" t="t" r="r" b="b"/>
              <a:pathLst>
                <a:path w="3579" h="856" extrusionOk="0">
                  <a:moveTo>
                    <a:pt x="602" y="1"/>
                  </a:moveTo>
                  <a:cubicBezTo>
                    <a:pt x="285" y="1"/>
                    <a:pt x="0" y="96"/>
                    <a:pt x="0" y="223"/>
                  </a:cubicBezTo>
                  <a:cubicBezTo>
                    <a:pt x="0" y="381"/>
                    <a:pt x="0" y="476"/>
                    <a:pt x="0" y="634"/>
                  </a:cubicBezTo>
                  <a:cubicBezTo>
                    <a:pt x="0" y="761"/>
                    <a:pt x="254" y="856"/>
                    <a:pt x="570" y="856"/>
                  </a:cubicBezTo>
                  <a:lnTo>
                    <a:pt x="2977" y="856"/>
                  </a:lnTo>
                  <a:cubicBezTo>
                    <a:pt x="3294" y="856"/>
                    <a:pt x="3579" y="761"/>
                    <a:pt x="3547" y="634"/>
                  </a:cubicBezTo>
                  <a:cubicBezTo>
                    <a:pt x="3547" y="476"/>
                    <a:pt x="3547" y="381"/>
                    <a:pt x="3547" y="223"/>
                  </a:cubicBezTo>
                  <a:cubicBezTo>
                    <a:pt x="3547" y="96"/>
                    <a:pt x="3262" y="1"/>
                    <a:pt x="294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4"/>
            <p:cNvSpPr/>
            <p:nvPr/>
          </p:nvSpPr>
          <p:spPr>
            <a:xfrm>
              <a:off x="4634404" y="3062656"/>
              <a:ext cx="96179" cy="22800"/>
            </a:xfrm>
            <a:custGeom>
              <a:avLst/>
              <a:gdLst/>
              <a:ahLst/>
              <a:cxnLst/>
              <a:rect l="l" t="t" r="r" b="b"/>
              <a:pathLst>
                <a:path w="3611" h="856" extrusionOk="0">
                  <a:moveTo>
                    <a:pt x="602" y="1"/>
                  </a:moveTo>
                  <a:cubicBezTo>
                    <a:pt x="254" y="1"/>
                    <a:pt x="0" y="96"/>
                    <a:pt x="0" y="223"/>
                  </a:cubicBezTo>
                  <a:cubicBezTo>
                    <a:pt x="32" y="381"/>
                    <a:pt x="32" y="476"/>
                    <a:pt x="32" y="634"/>
                  </a:cubicBezTo>
                  <a:cubicBezTo>
                    <a:pt x="32" y="761"/>
                    <a:pt x="317" y="856"/>
                    <a:pt x="634" y="856"/>
                  </a:cubicBezTo>
                  <a:lnTo>
                    <a:pt x="3009" y="856"/>
                  </a:lnTo>
                  <a:cubicBezTo>
                    <a:pt x="3357" y="856"/>
                    <a:pt x="3611" y="761"/>
                    <a:pt x="3611" y="634"/>
                  </a:cubicBezTo>
                  <a:cubicBezTo>
                    <a:pt x="3579" y="476"/>
                    <a:pt x="3579" y="381"/>
                    <a:pt x="3547" y="223"/>
                  </a:cubicBezTo>
                  <a:cubicBezTo>
                    <a:pt x="3547" y="96"/>
                    <a:pt x="3262" y="1"/>
                    <a:pt x="294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4"/>
            <p:cNvSpPr/>
            <p:nvPr/>
          </p:nvSpPr>
          <p:spPr>
            <a:xfrm>
              <a:off x="4744060" y="3062656"/>
              <a:ext cx="97857" cy="22800"/>
            </a:xfrm>
            <a:custGeom>
              <a:avLst/>
              <a:gdLst/>
              <a:ahLst/>
              <a:cxnLst/>
              <a:rect l="l" t="t" r="r" b="b"/>
              <a:pathLst>
                <a:path w="3674" h="856" extrusionOk="0">
                  <a:moveTo>
                    <a:pt x="602" y="1"/>
                  </a:moveTo>
                  <a:cubicBezTo>
                    <a:pt x="254" y="1"/>
                    <a:pt x="0" y="96"/>
                    <a:pt x="32" y="223"/>
                  </a:cubicBezTo>
                  <a:cubicBezTo>
                    <a:pt x="32" y="381"/>
                    <a:pt x="64" y="476"/>
                    <a:pt x="64" y="634"/>
                  </a:cubicBezTo>
                  <a:cubicBezTo>
                    <a:pt x="95" y="761"/>
                    <a:pt x="380" y="856"/>
                    <a:pt x="697" y="856"/>
                  </a:cubicBezTo>
                  <a:lnTo>
                    <a:pt x="3072" y="856"/>
                  </a:lnTo>
                  <a:cubicBezTo>
                    <a:pt x="3421" y="856"/>
                    <a:pt x="3674" y="761"/>
                    <a:pt x="3642" y="634"/>
                  </a:cubicBezTo>
                  <a:cubicBezTo>
                    <a:pt x="3611" y="476"/>
                    <a:pt x="3579" y="381"/>
                    <a:pt x="3547" y="223"/>
                  </a:cubicBezTo>
                  <a:cubicBezTo>
                    <a:pt x="3547" y="96"/>
                    <a:pt x="3262" y="1"/>
                    <a:pt x="294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4"/>
            <p:cNvSpPr/>
            <p:nvPr/>
          </p:nvSpPr>
          <p:spPr>
            <a:xfrm>
              <a:off x="4853716" y="3062656"/>
              <a:ext cx="99562" cy="22800"/>
            </a:xfrm>
            <a:custGeom>
              <a:avLst/>
              <a:gdLst/>
              <a:ahLst/>
              <a:cxnLst/>
              <a:rect l="l" t="t" r="r" b="b"/>
              <a:pathLst>
                <a:path w="3738" h="856" extrusionOk="0">
                  <a:moveTo>
                    <a:pt x="570" y="1"/>
                  </a:moveTo>
                  <a:cubicBezTo>
                    <a:pt x="254" y="1"/>
                    <a:pt x="0" y="96"/>
                    <a:pt x="32" y="223"/>
                  </a:cubicBezTo>
                  <a:cubicBezTo>
                    <a:pt x="64" y="381"/>
                    <a:pt x="95" y="476"/>
                    <a:pt x="127" y="634"/>
                  </a:cubicBezTo>
                  <a:cubicBezTo>
                    <a:pt x="159" y="761"/>
                    <a:pt x="444" y="856"/>
                    <a:pt x="760" y="856"/>
                  </a:cubicBezTo>
                  <a:lnTo>
                    <a:pt x="3167" y="856"/>
                  </a:lnTo>
                  <a:cubicBezTo>
                    <a:pt x="3484" y="856"/>
                    <a:pt x="3737" y="761"/>
                    <a:pt x="3706" y="634"/>
                  </a:cubicBezTo>
                  <a:cubicBezTo>
                    <a:pt x="3642" y="476"/>
                    <a:pt x="3611" y="381"/>
                    <a:pt x="3579" y="223"/>
                  </a:cubicBezTo>
                  <a:cubicBezTo>
                    <a:pt x="3547" y="96"/>
                    <a:pt x="3262" y="1"/>
                    <a:pt x="294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4"/>
            <p:cNvSpPr/>
            <p:nvPr/>
          </p:nvSpPr>
          <p:spPr>
            <a:xfrm>
              <a:off x="4963373" y="3062656"/>
              <a:ext cx="100387" cy="22800"/>
            </a:xfrm>
            <a:custGeom>
              <a:avLst/>
              <a:gdLst/>
              <a:ahLst/>
              <a:cxnLst/>
              <a:rect l="l" t="t" r="r" b="b"/>
              <a:pathLst>
                <a:path w="3769" h="856" extrusionOk="0">
                  <a:moveTo>
                    <a:pt x="570" y="1"/>
                  </a:moveTo>
                  <a:cubicBezTo>
                    <a:pt x="254" y="1"/>
                    <a:pt x="0" y="96"/>
                    <a:pt x="32" y="223"/>
                  </a:cubicBezTo>
                  <a:cubicBezTo>
                    <a:pt x="95" y="381"/>
                    <a:pt x="127" y="476"/>
                    <a:pt x="159" y="634"/>
                  </a:cubicBezTo>
                  <a:cubicBezTo>
                    <a:pt x="190" y="761"/>
                    <a:pt x="475" y="856"/>
                    <a:pt x="824" y="856"/>
                  </a:cubicBezTo>
                  <a:lnTo>
                    <a:pt x="3199" y="856"/>
                  </a:lnTo>
                  <a:cubicBezTo>
                    <a:pt x="3516" y="856"/>
                    <a:pt x="3769" y="761"/>
                    <a:pt x="3737" y="634"/>
                  </a:cubicBezTo>
                  <a:cubicBezTo>
                    <a:pt x="3674" y="476"/>
                    <a:pt x="3642" y="381"/>
                    <a:pt x="3579" y="223"/>
                  </a:cubicBezTo>
                  <a:cubicBezTo>
                    <a:pt x="3547" y="96"/>
                    <a:pt x="3231" y="1"/>
                    <a:pt x="291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4"/>
            <p:cNvSpPr/>
            <p:nvPr/>
          </p:nvSpPr>
          <p:spPr>
            <a:xfrm>
              <a:off x="5073029" y="3062656"/>
              <a:ext cx="101240" cy="22800"/>
            </a:xfrm>
            <a:custGeom>
              <a:avLst/>
              <a:gdLst/>
              <a:ahLst/>
              <a:cxnLst/>
              <a:rect l="l" t="t" r="r" b="b"/>
              <a:pathLst>
                <a:path w="3801" h="856" extrusionOk="0">
                  <a:moveTo>
                    <a:pt x="570" y="1"/>
                  </a:moveTo>
                  <a:cubicBezTo>
                    <a:pt x="222" y="1"/>
                    <a:pt x="0" y="96"/>
                    <a:pt x="64" y="223"/>
                  </a:cubicBezTo>
                  <a:cubicBezTo>
                    <a:pt x="95" y="381"/>
                    <a:pt x="127" y="476"/>
                    <a:pt x="190" y="634"/>
                  </a:cubicBezTo>
                  <a:cubicBezTo>
                    <a:pt x="254" y="761"/>
                    <a:pt x="539" y="856"/>
                    <a:pt x="887" y="856"/>
                  </a:cubicBezTo>
                  <a:lnTo>
                    <a:pt x="3262" y="856"/>
                  </a:lnTo>
                  <a:cubicBezTo>
                    <a:pt x="3579" y="856"/>
                    <a:pt x="3801" y="761"/>
                    <a:pt x="3769" y="634"/>
                  </a:cubicBezTo>
                  <a:cubicBezTo>
                    <a:pt x="3706" y="476"/>
                    <a:pt x="3642" y="381"/>
                    <a:pt x="3579" y="223"/>
                  </a:cubicBezTo>
                  <a:cubicBezTo>
                    <a:pt x="3547" y="96"/>
                    <a:pt x="3230" y="1"/>
                    <a:pt x="291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4"/>
            <p:cNvSpPr/>
            <p:nvPr/>
          </p:nvSpPr>
          <p:spPr>
            <a:xfrm>
              <a:off x="5182685" y="3062656"/>
              <a:ext cx="102918" cy="22800"/>
            </a:xfrm>
            <a:custGeom>
              <a:avLst/>
              <a:gdLst/>
              <a:ahLst/>
              <a:cxnLst/>
              <a:rect l="l" t="t" r="r" b="b"/>
              <a:pathLst>
                <a:path w="3864" h="856" extrusionOk="0">
                  <a:moveTo>
                    <a:pt x="570" y="1"/>
                  </a:moveTo>
                  <a:cubicBezTo>
                    <a:pt x="222" y="1"/>
                    <a:pt x="0" y="96"/>
                    <a:pt x="64" y="223"/>
                  </a:cubicBezTo>
                  <a:cubicBezTo>
                    <a:pt x="127" y="381"/>
                    <a:pt x="159" y="476"/>
                    <a:pt x="254" y="634"/>
                  </a:cubicBezTo>
                  <a:cubicBezTo>
                    <a:pt x="285" y="761"/>
                    <a:pt x="602" y="856"/>
                    <a:pt x="919" y="856"/>
                  </a:cubicBezTo>
                  <a:lnTo>
                    <a:pt x="3325" y="856"/>
                  </a:lnTo>
                  <a:cubicBezTo>
                    <a:pt x="3642" y="856"/>
                    <a:pt x="3864" y="761"/>
                    <a:pt x="3801" y="634"/>
                  </a:cubicBezTo>
                  <a:cubicBezTo>
                    <a:pt x="3737" y="476"/>
                    <a:pt x="3674" y="381"/>
                    <a:pt x="3610" y="223"/>
                  </a:cubicBezTo>
                  <a:cubicBezTo>
                    <a:pt x="3547" y="96"/>
                    <a:pt x="3230" y="1"/>
                    <a:pt x="291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4"/>
            <p:cNvSpPr/>
            <p:nvPr/>
          </p:nvSpPr>
          <p:spPr>
            <a:xfrm>
              <a:off x="5292341" y="3062656"/>
              <a:ext cx="104622" cy="22800"/>
            </a:xfrm>
            <a:custGeom>
              <a:avLst/>
              <a:gdLst/>
              <a:ahLst/>
              <a:cxnLst/>
              <a:rect l="l" t="t" r="r" b="b"/>
              <a:pathLst>
                <a:path w="3928" h="856" extrusionOk="0">
                  <a:moveTo>
                    <a:pt x="539" y="1"/>
                  </a:moveTo>
                  <a:cubicBezTo>
                    <a:pt x="222" y="1"/>
                    <a:pt x="0" y="96"/>
                    <a:pt x="64" y="223"/>
                  </a:cubicBezTo>
                  <a:cubicBezTo>
                    <a:pt x="159" y="381"/>
                    <a:pt x="190" y="476"/>
                    <a:pt x="285" y="634"/>
                  </a:cubicBezTo>
                  <a:cubicBezTo>
                    <a:pt x="349" y="761"/>
                    <a:pt x="665" y="856"/>
                    <a:pt x="982" y="856"/>
                  </a:cubicBezTo>
                  <a:lnTo>
                    <a:pt x="3389" y="856"/>
                  </a:lnTo>
                  <a:cubicBezTo>
                    <a:pt x="3705" y="856"/>
                    <a:pt x="3927" y="761"/>
                    <a:pt x="3864" y="634"/>
                  </a:cubicBezTo>
                  <a:cubicBezTo>
                    <a:pt x="3737" y="476"/>
                    <a:pt x="3705" y="381"/>
                    <a:pt x="3610" y="223"/>
                  </a:cubicBezTo>
                  <a:cubicBezTo>
                    <a:pt x="3547" y="96"/>
                    <a:pt x="3230" y="1"/>
                    <a:pt x="2882"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4"/>
            <p:cNvSpPr/>
            <p:nvPr/>
          </p:nvSpPr>
          <p:spPr>
            <a:xfrm>
              <a:off x="3724259" y="3091342"/>
              <a:ext cx="80997" cy="35451"/>
            </a:xfrm>
            <a:custGeom>
              <a:avLst/>
              <a:gdLst/>
              <a:ahLst/>
              <a:cxnLst/>
              <a:rect l="l" t="t" r="r" b="b"/>
              <a:pathLst>
                <a:path w="3041" h="1331" extrusionOk="0">
                  <a:moveTo>
                    <a:pt x="1299" y="1"/>
                  </a:moveTo>
                  <a:cubicBezTo>
                    <a:pt x="950" y="1"/>
                    <a:pt x="634" y="96"/>
                    <a:pt x="570" y="222"/>
                  </a:cubicBezTo>
                  <a:cubicBezTo>
                    <a:pt x="380" y="571"/>
                    <a:pt x="285" y="761"/>
                    <a:pt x="64" y="1109"/>
                  </a:cubicBezTo>
                  <a:cubicBezTo>
                    <a:pt x="0" y="1236"/>
                    <a:pt x="222" y="1331"/>
                    <a:pt x="570" y="1331"/>
                  </a:cubicBezTo>
                  <a:lnTo>
                    <a:pt x="1806" y="1331"/>
                  </a:lnTo>
                  <a:cubicBezTo>
                    <a:pt x="2122" y="1331"/>
                    <a:pt x="2471" y="1236"/>
                    <a:pt x="2534" y="1109"/>
                  </a:cubicBezTo>
                  <a:cubicBezTo>
                    <a:pt x="2692" y="761"/>
                    <a:pt x="2787" y="571"/>
                    <a:pt x="2977" y="222"/>
                  </a:cubicBezTo>
                  <a:cubicBezTo>
                    <a:pt x="3041" y="96"/>
                    <a:pt x="2819" y="1"/>
                    <a:pt x="247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4"/>
            <p:cNvSpPr/>
            <p:nvPr/>
          </p:nvSpPr>
          <p:spPr>
            <a:xfrm>
              <a:off x="3806082" y="3091342"/>
              <a:ext cx="110509" cy="35451"/>
            </a:xfrm>
            <a:custGeom>
              <a:avLst/>
              <a:gdLst/>
              <a:ahLst/>
              <a:cxnLst/>
              <a:rect l="l" t="t" r="r" b="b"/>
              <a:pathLst>
                <a:path w="4149" h="1331" extrusionOk="0">
                  <a:moveTo>
                    <a:pt x="1204" y="1"/>
                  </a:moveTo>
                  <a:cubicBezTo>
                    <a:pt x="887" y="1"/>
                    <a:pt x="570" y="96"/>
                    <a:pt x="507" y="222"/>
                  </a:cubicBezTo>
                  <a:cubicBezTo>
                    <a:pt x="317" y="571"/>
                    <a:pt x="222" y="761"/>
                    <a:pt x="64" y="1109"/>
                  </a:cubicBezTo>
                  <a:cubicBezTo>
                    <a:pt x="0" y="1236"/>
                    <a:pt x="222" y="1331"/>
                    <a:pt x="570" y="1331"/>
                  </a:cubicBezTo>
                  <a:lnTo>
                    <a:pt x="3009" y="1331"/>
                  </a:lnTo>
                  <a:cubicBezTo>
                    <a:pt x="3357" y="1331"/>
                    <a:pt x="3674" y="1236"/>
                    <a:pt x="3706" y="1109"/>
                  </a:cubicBezTo>
                  <a:cubicBezTo>
                    <a:pt x="3864" y="761"/>
                    <a:pt x="3959" y="571"/>
                    <a:pt x="4117" y="222"/>
                  </a:cubicBezTo>
                  <a:cubicBezTo>
                    <a:pt x="4149" y="96"/>
                    <a:pt x="3927" y="1"/>
                    <a:pt x="361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4"/>
            <p:cNvSpPr/>
            <p:nvPr/>
          </p:nvSpPr>
          <p:spPr>
            <a:xfrm>
              <a:off x="3919946" y="3091342"/>
              <a:ext cx="108831" cy="35451"/>
            </a:xfrm>
            <a:custGeom>
              <a:avLst/>
              <a:gdLst/>
              <a:ahLst/>
              <a:cxnLst/>
              <a:rect l="l" t="t" r="r" b="b"/>
              <a:pathLst>
                <a:path w="4086" h="1331" extrusionOk="0">
                  <a:moveTo>
                    <a:pt x="1141" y="1"/>
                  </a:moveTo>
                  <a:cubicBezTo>
                    <a:pt x="792" y="1"/>
                    <a:pt x="476" y="96"/>
                    <a:pt x="444" y="222"/>
                  </a:cubicBezTo>
                  <a:cubicBezTo>
                    <a:pt x="286" y="571"/>
                    <a:pt x="222" y="761"/>
                    <a:pt x="64" y="1109"/>
                  </a:cubicBezTo>
                  <a:cubicBezTo>
                    <a:pt x="1" y="1236"/>
                    <a:pt x="254" y="1331"/>
                    <a:pt x="571" y="1331"/>
                  </a:cubicBezTo>
                  <a:lnTo>
                    <a:pt x="3041" y="1331"/>
                  </a:lnTo>
                  <a:cubicBezTo>
                    <a:pt x="3358" y="1331"/>
                    <a:pt x="3674" y="1236"/>
                    <a:pt x="3706" y="1109"/>
                  </a:cubicBezTo>
                  <a:cubicBezTo>
                    <a:pt x="3833" y="761"/>
                    <a:pt x="3928" y="571"/>
                    <a:pt x="4054" y="222"/>
                  </a:cubicBezTo>
                  <a:cubicBezTo>
                    <a:pt x="4086" y="96"/>
                    <a:pt x="3864" y="1"/>
                    <a:pt x="351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4"/>
            <p:cNvSpPr/>
            <p:nvPr/>
          </p:nvSpPr>
          <p:spPr>
            <a:xfrm>
              <a:off x="4033811" y="3091342"/>
              <a:ext cx="107153" cy="35451"/>
            </a:xfrm>
            <a:custGeom>
              <a:avLst/>
              <a:gdLst/>
              <a:ahLst/>
              <a:cxnLst/>
              <a:rect l="l" t="t" r="r" b="b"/>
              <a:pathLst>
                <a:path w="4023" h="1331" extrusionOk="0">
                  <a:moveTo>
                    <a:pt x="1046" y="1"/>
                  </a:moveTo>
                  <a:cubicBezTo>
                    <a:pt x="729" y="1"/>
                    <a:pt x="413" y="96"/>
                    <a:pt x="381" y="222"/>
                  </a:cubicBezTo>
                  <a:cubicBezTo>
                    <a:pt x="254" y="571"/>
                    <a:pt x="191" y="761"/>
                    <a:pt x="64" y="1109"/>
                  </a:cubicBezTo>
                  <a:cubicBezTo>
                    <a:pt x="1" y="1236"/>
                    <a:pt x="254" y="1331"/>
                    <a:pt x="603" y="1331"/>
                  </a:cubicBezTo>
                  <a:lnTo>
                    <a:pt x="3041" y="1331"/>
                  </a:lnTo>
                  <a:cubicBezTo>
                    <a:pt x="3390" y="1331"/>
                    <a:pt x="3675" y="1236"/>
                    <a:pt x="3738" y="1109"/>
                  </a:cubicBezTo>
                  <a:cubicBezTo>
                    <a:pt x="3833" y="761"/>
                    <a:pt x="3865" y="571"/>
                    <a:pt x="3991" y="222"/>
                  </a:cubicBezTo>
                  <a:cubicBezTo>
                    <a:pt x="4023" y="96"/>
                    <a:pt x="3770" y="1"/>
                    <a:pt x="3453"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4"/>
            <p:cNvSpPr/>
            <p:nvPr/>
          </p:nvSpPr>
          <p:spPr>
            <a:xfrm>
              <a:off x="4148528" y="3091342"/>
              <a:ext cx="103797" cy="35451"/>
            </a:xfrm>
            <a:custGeom>
              <a:avLst/>
              <a:gdLst/>
              <a:ahLst/>
              <a:cxnLst/>
              <a:rect l="l" t="t" r="r" b="b"/>
              <a:pathLst>
                <a:path w="3897" h="1331" extrusionOk="0">
                  <a:moveTo>
                    <a:pt x="919" y="1"/>
                  </a:moveTo>
                  <a:cubicBezTo>
                    <a:pt x="603" y="1"/>
                    <a:pt x="318" y="96"/>
                    <a:pt x="286" y="222"/>
                  </a:cubicBezTo>
                  <a:cubicBezTo>
                    <a:pt x="159" y="571"/>
                    <a:pt x="128" y="761"/>
                    <a:pt x="33" y="1109"/>
                  </a:cubicBezTo>
                  <a:cubicBezTo>
                    <a:pt x="1" y="1236"/>
                    <a:pt x="254" y="1331"/>
                    <a:pt x="571" y="1331"/>
                  </a:cubicBezTo>
                  <a:lnTo>
                    <a:pt x="3041" y="1331"/>
                  </a:lnTo>
                  <a:cubicBezTo>
                    <a:pt x="3358" y="1331"/>
                    <a:pt x="3675" y="1236"/>
                    <a:pt x="3675" y="1109"/>
                  </a:cubicBezTo>
                  <a:cubicBezTo>
                    <a:pt x="3770" y="761"/>
                    <a:pt x="3801" y="571"/>
                    <a:pt x="3865" y="222"/>
                  </a:cubicBezTo>
                  <a:cubicBezTo>
                    <a:pt x="3896" y="96"/>
                    <a:pt x="3643" y="1"/>
                    <a:pt x="332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4"/>
            <p:cNvSpPr/>
            <p:nvPr/>
          </p:nvSpPr>
          <p:spPr>
            <a:xfrm>
              <a:off x="4262419" y="3091342"/>
              <a:ext cx="102092" cy="35451"/>
            </a:xfrm>
            <a:custGeom>
              <a:avLst/>
              <a:gdLst/>
              <a:ahLst/>
              <a:cxnLst/>
              <a:rect l="l" t="t" r="r" b="b"/>
              <a:pathLst>
                <a:path w="3833" h="1331" extrusionOk="0">
                  <a:moveTo>
                    <a:pt x="855" y="1"/>
                  </a:moveTo>
                  <a:cubicBezTo>
                    <a:pt x="507" y="1"/>
                    <a:pt x="222" y="96"/>
                    <a:pt x="190" y="222"/>
                  </a:cubicBezTo>
                  <a:cubicBezTo>
                    <a:pt x="127" y="571"/>
                    <a:pt x="95" y="761"/>
                    <a:pt x="32" y="1109"/>
                  </a:cubicBezTo>
                  <a:cubicBezTo>
                    <a:pt x="0" y="1236"/>
                    <a:pt x="254" y="1331"/>
                    <a:pt x="602" y="1331"/>
                  </a:cubicBezTo>
                  <a:lnTo>
                    <a:pt x="3040" y="1331"/>
                  </a:lnTo>
                  <a:cubicBezTo>
                    <a:pt x="3389" y="1331"/>
                    <a:pt x="3674" y="1236"/>
                    <a:pt x="3674" y="1109"/>
                  </a:cubicBezTo>
                  <a:cubicBezTo>
                    <a:pt x="3737" y="761"/>
                    <a:pt x="3769" y="571"/>
                    <a:pt x="3801" y="222"/>
                  </a:cubicBezTo>
                  <a:cubicBezTo>
                    <a:pt x="3832" y="96"/>
                    <a:pt x="3579" y="1"/>
                    <a:pt x="323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4"/>
            <p:cNvSpPr/>
            <p:nvPr/>
          </p:nvSpPr>
          <p:spPr>
            <a:xfrm>
              <a:off x="4376284" y="3091342"/>
              <a:ext cx="99562" cy="35451"/>
            </a:xfrm>
            <a:custGeom>
              <a:avLst/>
              <a:gdLst/>
              <a:ahLst/>
              <a:cxnLst/>
              <a:rect l="l" t="t" r="r" b="b"/>
              <a:pathLst>
                <a:path w="3738" h="1331" extrusionOk="0">
                  <a:moveTo>
                    <a:pt x="761" y="1"/>
                  </a:moveTo>
                  <a:cubicBezTo>
                    <a:pt x="444" y="1"/>
                    <a:pt x="159" y="96"/>
                    <a:pt x="127" y="222"/>
                  </a:cubicBezTo>
                  <a:cubicBezTo>
                    <a:pt x="96" y="571"/>
                    <a:pt x="64" y="761"/>
                    <a:pt x="32" y="1109"/>
                  </a:cubicBezTo>
                  <a:cubicBezTo>
                    <a:pt x="1" y="1236"/>
                    <a:pt x="286" y="1331"/>
                    <a:pt x="602" y="1331"/>
                  </a:cubicBezTo>
                  <a:lnTo>
                    <a:pt x="3072" y="1331"/>
                  </a:lnTo>
                  <a:cubicBezTo>
                    <a:pt x="3389" y="1331"/>
                    <a:pt x="3674" y="1236"/>
                    <a:pt x="3674" y="1109"/>
                  </a:cubicBezTo>
                  <a:cubicBezTo>
                    <a:pt x="3706" y="761"/>
                    <a:pt x="3706" y="571"/>
                    <a:pt x="3738" y="222"/>
                  </a:cubicBezTo>
                  <a:cubicBezTo>
                    <a:pt x="3738" y="96"/>
                    <a:pt x="3484" y="1"/>
                    <a:pt x="316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4"/>
            <p:cNvSpPr/>
            <p:nvPr/>
          </p:nvSpPr>
          <p:spPr>
            <a:xfrm>
              <a:off x="4490148" y="3091342"/>
              <a:ext cx="97884" cy="35451"/>
            </a:xfrm>
            <a:custGeom>
              <a:avLst/>
              <a:gdLst/>
              <a:ahLst/>
              <a:cxnLst/>
              <a:rect l="l" t="t" r="r" b="b"/>
              <a:pathLst>
                <a:path w="3675" h="1331" extrusionOk="0">
                  <a:moveTo>
                    <a:pt x="666" y="1"/>
                  </a:moveTo>
                  <a:cubicBezTo>
                    <a:pt x="349" y="1"/>
                    <a:pt x="64" y="96"/>
                    <a:pt x="64" y="222"/>
                  </a:cubicBezTo>
                  <a:cubicBezTo>
                    <a:pt x="64" y="571"/>
                    <a:pt x="33" y="761"/>
                    <a:pt x="33" y="1109"/>
                  </a:cubicBezTo>
                  <a:cubicBezTo>
                    <a:pt x="1" y="1236"/>
                    <a:pt x="286" y="1331"/>
                    <a:pt x="634" y="1331"/>
                  </a:cubicBezTo>
                  <a:lnTo>
                    <a:pt x="3073" y="1331"/>
                  </a:lnTo>
                  <a:cubicBezTo>
                    <a:pt x="3421" y="1331"/>
                    <a:pt x="3675" y="1236"/>
                    <a:pt x="3675" y="1109"/>
                  </a:cubicBezTo>
                  <a:cubicBezTo>
                    <a:pt x="3675" y="761"/>
                    <a:pt x="3675" y="571"/>
                    <a:pt x="3675" y="222"/>
                  </a:cubicBezTo>
                  <a:cubicBezTo>
                    <a:pt x="3675" y="96"/>
                    <a:pt x="3390" y="1"/>
                    <a:pt x="3073"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4"/>
            <p:cNvSpPr/>
            <p:nvPr/>
          </p:nvSpPr>
          <p:spPr>
            <a:xfrm>
              <a:off x="4604040" y="3091342"/>
              <a:ext cx="98709" cy="35451"/>
            </a:xfrm>
            <a:custGeom>
              <a:avLst/>
              <a:gdLst/>
              <a:ahLst/>
              <a:cxnLst/>
              <a:rect l="l" t="t" r="r" b="b"/>
              <a:pathLst>
                <a:path w="3706" h="1331" extrusionOk="0">
                  <a:moveTo>
                    <a:pt x="602" y="1"/>
                  </a:moveTo>
                  <a:cubicBezTo>
                    <a:pt x="254" y="1"/>
                    <a:pt x="0" y="96"/>
                    <a:pt x="0" y="222"/>
                  </a:cubicBezTo>
                  <a:cubicBezTo>
                    <a:pt x="0" y="571"/>
                    <a:pt x="0" y="761"/>
                    <a:pt x="32" y="1109"/>
                  </a:cubicBezTo>
                  <a:cubicBezTo>
                    <a:pt x="32" y="1236"/>
                    <a:pt x="285" y="1331"/>
                    <a:pt x="634" y="1331"/>
                  </a:cubicBezTo>
                  <a:lnTo>
                    <a:pt x="3104" y="1331"/>
                  </a:lnTo>
                  <a:cubicBezTo>
                    <a:pt x="3420" y="1331"/>
                    <a:pt x="3706" y="1236"/>
                    <a:pt x="3674" y="1109"/>
                  </a:cubicBezTo>
                  <a:cubicBezTo>
                    <a:pt x="3642" y="761"/>
                    <a:pt x="3642" y="571"/>
                    <a:pt x="3611" y="222"/>
                  </a:cubicBezTo>
                  <a:cubicBezTo>
                    <a:pt x="3579" y="96"/>
                    <a:pt x="3325" y="1"/>
                    <a:pt x="297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4"/>
            <p:cNvSpPr/>
            <p:nvPr/>
          </p:nvSpPr>
          <p:spPr>
            <a:xfrm>
              <a:off x="4716226" y="3091342"/>
              <a:ext cx="100387" cy="35451"/>
            </a:xfrm>
            <a:custGeom>
              <a:avLst/>
              <a:gdLst/>
              <a:ahLst/>
              <a:cxnLst/>
              <a:rect l="l" t="t" r="r" b="b"/>
              <a:pathLst>
                <a:path w="3769" h="1331" extrusionOk="0">
                  <a:moveTo>
                    <a:pt x="570" y="1"/>
                  </a:moveTo>
                  <a:cubicBezTo>
                    <a:pt x="254" y="1"/>
                    <a:pt x="0" y="96"/>
                    <a:pt x="0" y="222"/>
                  </a:cubicBezTo>
                  <a:cubicBezTo>
                    <a:pt x="32" y="571"/>
                    <a:pt x="32" y="761"/>
                    <a:pt x="95" y="1109"/>
                  </a:cubicBezTo>
                  <a:cubicBezTo>
                    <a:pt x="95" y="1236"/>
                    <a:pt x="380" y="1331"/>
                    <a:pt x="729" y="1331"/>
                  </a:cubicBezTo>
                  <a:lnTo>
                    <a:pt x="3167" y="1331"/>
                  </a:lnTo>
                  <a:cubicBezTo>
                    <a:pt x="3515" y="1331"/>
                    <a:pt x="3769" y="1236"/>
                    <a:pt x="3737" y="1109"/>
                  </a:cubicBezTo>
                  <a:cubicBezTo>
                    <a:pt x="3674" y="761"/>
                    <a:pt x="3674" y="571"/>
                    <a:pt x="3610" y="222"/>
                  </a:cubicBezTo>
                  <a:cubicBezTo>
                    <a:pt x="3579" y="96"/>
                    <a:pt x="3294" y="1"/>
                    <a:pt x="297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4"/>
            <p:cNvSpPr/>
            <p:nvPr/>
          </p:nvSpPr>
          <p:spPr>
            <a:xfrm>
              <a:off x="4827561" y="3091342"/>
              <a:ext cx="102944" cy="35451"/>
            </a:xfrm>
            <a:custGeom>
              <a:avLst/>
              <a:gdLst/>
              <a:ahLst/>
              <a:cxnLst/>
              <a:rect l="l" t="t" r="r" b="b"/>
              <a:pathLst>
                <a:path w="3865" h="1331" extrusionOk="0">
                  <a:moveTo>
                    <a:pt x="602" y="1"/>
                  </a:moveTo>
                  <a:cubicBezTo>
                    <a:pt x="254" y="1"/>
                    <a:pt x="1" y="96"/>
                    <a:pt x="32" y="222"/>
                  </a:cubicBezTo>
                  <a:cubicBezTo>
                    <a:pt x="96" y="571"/>
                    <a:pt x="127" y="761"/>
                    <a:pt x="191" y="1109"/>
                  </a:cubicBezTo>
                  <a:cubicBezTo>
                    <a:pt x="191" y="1236"/>
                    <a:pt x="476" y="1331"/>
                    <a:pt x="824" y="1331"/>
                  </a:cubicBezTo>
                  <a:lnTo>
                    <a:pt x="3262" y="1331"/>
                  </a:lnTo>
                  <a:cubicBezTo>
                    <a:pt x="3611" y="1331"/>
                    <a:pt x="3864" y="1236"/>
                    <a:pt x="3832" y="1109"/>
                  </a:cubicBezTo>
                  <a:cubicBezTo>
                    <a:pt x="3769" y="761"/>
                    <a:pt x="3706" y="571"/>
                    <a:pt x="3642" y="222"/>
                  </a:cubicBezTo>
                  <a:cubicBezTo>
                    <a:pt x="3611" y="96"/>
                    <a:pt x="3326" y="1"/>
                    <a:pt x="297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4"/>
            <p:cNvSpPr/>
            <p:nvPr/>
          </p:nvSpPr>
          <p:spPr>
            <a:xfrm>
              <a:off x="4939747" y="3091342"/>
              <a:ext cx="104622" cy="35451"/>
            </a:xfrm>
            <a:custGeom>
              <a:avLst/>
              <a:gdLst/>
              <a:ahLst/>
              <a:cxnLst/>
              <a:rect l="l" t="t" r="r" b="b"/>
              <a:pathLst>
                <a:path w="3928" h="1331" extrusionOk="0">
                  <a:moveTo>
                    <a:pt x="571" y="1"/>
                  </a:moveTo>
                  <a:cubicBezTo>
                    <a:pt x="222" y="1"/>
                    <a:pt x="1" y="96"/>
                    <a:pt x="32" y="222"/>
                  </a:cubicBezTo>
                  <a:cubicBezTo>
                    <a:pt x="96" y="571"/>
                    <a:pt x="159" y="761"/>
                    <a:pt x="222" y="1109"/>
                  </a:cubicBezTo>
                  <a:cubicBezTo>
                    <a:pt x="254" y="1236"/>
                    <a:pt x="571" y="1331"/>
                    <a:pt x="919" y="1331"/>
                  </a:cubicBezTo>
                  <a:lnTo>
                    <a:pt x="3357" y="1331"/>
                  </a:lnTo>
                  <a:cubicBezTo>
                    <a:pt x="3706" y="1331"/>
                    <a:pt x="3927" y="1236"/>
                    <a:pt x="3896" y="1109"/>
                  </a:cubicBezTo>
                  <a:cubicBezTo>
                    <a:pt x="3801" y="761"/>
                    <a:pt x="3737" y="571"/>
                    <a:pt x="3642" y="222"/>
                  </a:cubicBezTo>
                  <a:cubicBezTo>
                    <a:pt x="3579" y="96"/>
                    <a:pt x="3294" y="1"/>
                    <a:pt x="294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4"/>
            <p:cNvSpPr/>
            <p:nvPr/>
          </p:nvSpPr>
          <p:spPr>
            <a:xfrm>
              <a:off x="5051082" y="3091342"/>
              <a:ext cx="108005" cy="35451"/>
            </a:xfrm>
            <a:custGeom>
              <a:avLst/>
              <a:gdLst/>
              <a:ahLst/>
              <a:cxnLst/>
              <a:rect l="l" t="t" r="r" b="b"/>
              <a:pathLst>
                <a:path w="4055" h="1331" extrusionOk="0">
                  <a:moveTo>
                    <a:pt x="571" y="1"/>
                  </a:moveTo>
                  <a:cubicBezTo>
                    <a:pt x="254" y="1"/>
                    <a:pt x="1" y="96"/>
                    <a:pt x="64" y="222"/>
                  </a:cubicBezTo>
                  <a:cubicBezTo>
                    <a:pt x="159" y="571"/>
                    <a:pt x="223" y="761"/>
                    <a:pt x="318" y="1109"/>
                  </a:cubicBezTo>
                  <a:cubicBezTo>
                    <a:pt x="381" y="1236"/>
                    <a:pt x="666" y="1331"/>
                    <a:pt x="1014" y="1331"/>
                  </a:cubicBezTo>
                  <a:lnTo>
                    <a:pt x="3484" y="1331"/>
                  </a:lnTo>
                  <a:cubicBezTo>
                    <a:pt x="3801" y="1331"/>
                    <a:pt x="4054" y="1236"/>
                    <a:pt x="3991" y="1109"/>
                  </a:cubicBezTo>
                  <a:cubicBezTo>
                    <a:pt x="3864" y="761"/>
                    <a:pt x="3801" y="571"/>
                    <a:pt x="3643" y="222"/>
                  </a:cubicBezTo>
                  <a:cubicBezTo>
                    <a:pt x="3611" y="96"/>
                    <a:pt x="3294" y="1"/>
                    <a:pt x="2978"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4"/>
            <p:cNvSpPr/>
            <p:nvPr/>
          </p:nvSpPr>
          <p:spPr>
            <a:xfrm>
              <a:off x="5163268" y="3091342"/>
              <a:ext cx="256468" cy="35451"/>
            </a:xfrm>
            <a:custGeom>
              <a:avLst/>
              <a:gdLst/>
              <a:ahLst/>
              <a:cxnLst/>
              <a:rect l="l" t="t" r="r" b="b"/>
              <a:pathLst>
                <a:path w="9629" h="1331" extrusionOk="0">
                  <a:moveTo>
                    <a:pt x="571" y="1"/>
                  </a:moveTo>
                  <a:cubicBezTo>
                    <a:pt x="223" y="1"/>
                    <a:pt x="1" y="96"/>
                    <a:pt x="32" y="222"/>
                  </a:cubicBezTo>
                  <a:cubicBezTo>
                    <a:pt x="191" y="571"/>
                    <a:pt x="254" y="761"/>
                    <a:pt x="381" y="1109"/>
                  </a:cubicBezTo>
                  <a:cubicBezTo>
                    <a:pt x="444" y="1236"/>
                    <a:pt x="761" y="1331"/>
                    <a:pt x="1109" y="1331"/>
                  </a:cubicBezTo>
                  <a:lnTo>
                    <a:pt x="9058" y="1331"/>
                  </a:lnTo>
                  <a:cubicBezTo>
                    <a:pt x="9407" y="1331"/>
                    <a:pt x="9628" y="1236"/>
                    <a:pt x="9565" y="1109"/>
                  </a:cubicBezTo>
                  <a:cubicBezTo>
                    <a:pt x="9343" y="761"/>
                    <a:pt x="9248" y="571"/>
                    <a:pt x="9058" y="222"/>
                  </a:cubicBezTo>
                  <a:cubicBezTo>
                    <a:pt x="8995" y="96"/>
                    <a:pt x="8678" y="1"/>
                    <a:pt x="8330"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4"/>
            <p:cNvSpPr/>
            <p:nvPr/>
          </p:nvSpPr>
          <p:spPr>
            <a:xfrm>
              <a:off x="3701486" y="3132679"/>
              <a:ext cx="148490" cy="35451"/>
            </a:xfrm>
            <a:custGeom>
              <a:avLst/>
              <a:gdLst/>
              <a:ahLst/>
              <a:cxnLst/>
              <a:rect l="l" t="t" r="r" b="b"/>
              <a:pathLst>
                <a:path w="5575" h="1331" extrusionOk="0">
                  <a:moveTo>
                    <a:pt x="1299" y="0"/>
                  </a:moveTo>
                  <a:cubicBezTo>
                    <a:pt x="982" y="0"/>
                    <a:pt x="634" y="95"/>
                    <a:pt x="570" y="222"/>
                  </a:cubicBezTo>
                  <a:cubicBezTo>
                    <a:pt x="380" y="571"/>
                    <a:pt x="285" y="761"/>
                    <a:pt x="64" y="1109"/>
                  </a:cubicBezTo>
                  <a:cubicBezTo>
                    <a:pt x="0" y="1236"/>
                    <a:pt x="222" y="1331"/>
                    <a:pt x="570" y="1331"/>
                  </a:cubicBezTo>
                  <a:lnTo>
                    <a:pt x="4371" y="1331"/>
                  </a:lnTo>
                  <a:cubicBezTo>
                    <a:pt x="4719" y="1331"/>
                    <a:pt x="5036" y="1236"/>
                    <a:pt x="5099" y="1109"/>
                  </a:cubicBezTo>
                  <a:cubicBezTo>
                    <a:pt x="5257" y="761"/>
                    <a:pt x="5352" y="571"/>
                    <a:pt x="5511" y="222"/>
                  </a:cubicBezTo>
                  <a:cubicBezTo>
                    <a:pt x="5574" y="95"/>
                    <a:pt x="5352" y="0"/>
                    <a:pt x="500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4"/>
            <p:cNvSpPr/>
            <p:nvPr/>
          </p:nvSpPr>
          <p:spPr>
            <a:xfrm>
              <a:off x="3852480" y="3132679"/>
              <a:ext cx="112213" cy="35451"/>
            </a:xfrm>
            <a:custGeom>
              <a:avLst/>
              <a:gdLst/>
              <a:ahLst/>
              <a:cxnLst/>
              <a:rect l="l" t="t" r="r" b="b"/>
              <a:pathLst>
                <a:path w="4213" h="1331" extrusionOk="0">
                  <a:moveTo>
                    <a:pt x="1172" y="0"/>
                  </a:moveTo>
                  <a:cubicBezTo>
                    <a:pt x="823" y="0"/>
                    <a:pt x="507" y="95"/>
                    <a:pt x="443" y="222"/>
                  </a:cubicBezTo>
                  <a:cubicBezTo>
                    <a:pt x="285" y="571"/>
                    <a:pt x="222" y="761"/>
                    <a:pt x="63" y="1109"/>
                  </a:cubicBezTo>
                  <a:cubicBezTo>
                    <a:pt x="0" y="1236"/>
                    <a:pt x="222" y="1331"/>
                    <a:pt x="570" y="1331"/>
                  </a:cubicBezTo>
                  <a:lnTo>
                    <a:pt x="3104" y="1331"/>
                  </a:lnTo>
                  <a:cubicBezTo>
                    <a:pt x="3452" y="1331"/>
                    <a:pt x="3769" y="1236"/>
                    <a:pt x="3800" y="1109"/>
                  </a:cubicBezTo>
                  <a:cubicBezTo>
                    <a:pt x="3959" y="761"/>
                    <a:pt x="4022" y="571"/>
                    <a:pt x="4149" y="222"/>
                  </a:cubicBezTo>
                  <a:cubicBezTo>
                    <a:pt x="4212" y="95"/>
                    <a:pt x="3990" y="0"/>
                    <a:pt x="364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4"/>
            <p:cNvSpPr/>
            <p:nvPr/>
          </p:nvSpPr>
          <p:spPr>
            <a:xfrm>
              <a:off x="3969727" y="3132679"/>
              <a:ext cx="109683" cy="35451"/>
            </a:xfrm>
            <a:custGeom>
              <a:avLst/>
              <a:gdLst/>
              <a:ahLst/>
              <a:cxnLst/>
              <a:rect l="l" t="t" r="r" b="b"/>
              <a:pathLst>
                <a:path w="4118" h="1331" extrusionOk="0">
                  <a:moveTo>
                    <a:pt x="1077" y="0"/>
                  </a:moveTo>
                  <a:cubicBezTo>
                    <a:pt x="728" y="0"/>
                    <a:pt x="412" y="95"/>
                    <a:pt x="380" y="222"/>
                  </a:cubicBezTo>
                  <a:cubicBezTo>
                    <a:pt x="253" y="571"/>
                    <a:pt x="158" y="761"/>
                    <a:pt x="32" y="1109"/>
                  </a:cubicBezTo>
                  <a:cubicBezTo>
                    <a:pt x="0" y="1236"/>
                    <a:pt x="222" y="1331"/>
                    <a:pt x="570" y="1331"/>
                  </a:cubicBezTo>
                  <a:lnTo>
                    <a:pt x="3104" y="1331"/>
                  </a:lnTo>
                  <a:cubicBezTo>
                    <a:pt x="3452" y="1331"/>
                    <a:pt x="3769" y="1236"/>
                    <a:pt x="3800" y="1109"/>
                  </a:cubicBezTo>
                  <a:cubicBezTo>
                    <a:pt x="3927" y="761"/>
                    <a:pt x="3959" y="571"/>
                    <a:pt x="4085" y="222"/>
                  </a:cubicBezTo>
                  <a:cubicBezTo>
                    <a:pt x="4117" y="95"/>
                    <a:pt x="3895" y="0"/>
                    <a:pt x="354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4"/>
            <p:cNvSpPr/>
            <p:nvPr/>
          </p:nvSpPr>
          <p:spPr>
            <a:xfrm>
              <a:off x="4086974" y="3132679"/>
              <a:ext cx="107153" cy="35451"/>
            </a:xfrm>
            <a:custGeom>
              <a:avLst/>
              <a:gdLst/>
              <a:ahLst/>
              <a:cxnLst/>
              <a:rect l="l" t="t" r="r" b="b"/>
              <a:pathLst>
                <a:path w="4023" h="1331" extrusionOk="0">
                  <a:moveTo>
                    <a:pt x="982" y="0"/>
                  </a:moveTo>
                  <a:cubicBezTo>
                    <a:pt x="633" y="0"/>
                    <a:pt x="348" y="95"/>
                    <a:pt x="285" y="222"/>
                  </a:cubicBezTo>
                  <a:cubicBezTo>
                    <a:pt x="190" y="571"/>
                    <a:pt x="127" y="761"/>
                    <a:pt x="32" y="1109"/>
                  </a:cubicBezTo>
                  <a:cubicBezTo>
                    <a:pt x="0" y="1236"/>
                    <a:pt x="253" y="1331"/>
                    <a:pt x="602" y="1331"/>
                  </a:cubicBezTo>
                  <a:lnTo>
                    <a:pt x="3104" y="1331"/>
                  </a:lnTo>
                  <a:cubicBezTo>
                    <a:pt x="3452" y="1331"/>
                    <a:pt x="3769" y="1236"/>
                    <a:pt x="3800" y="1109"/>
                  </a:cubicBezTo>
                  <a:cubicBezTo>
                    <a:pt x="3864" y="761"/>
                    <a:pt x="3927" y="571"/>
                    <a:pt x="4022" y="222"/>
                  </a:cubicBezTo>
                  <a:cubicBezTo>
                    <a:pt x="4022" y="95"/>
                    <a:pt x="3800" y="0"/>
                    <a:pt x="345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4"/>
            <p:cNvSpPr/>
            <p:nvPr/>
          </p:nvSpPr>
          <p:spPr>
            <a:xfrm>
              <a:off x="4204222" y="3132679"/>
              <a:ext cx="105448" cy="35451"/>
            </a:xfrm>
            <a:custGeom>
              <a:avLst/>
              <a:gdLst/>
              <a:ahLst/>
              <a:cxnLst/>
              <a:rect l="l" t="t" r="r" b="b"/>
              <a:pathLst>
                <a:path w="3959" h="1331" extrusionOk="0">
                  <a:moveTo>
                    <a:pt x="887" y="0"/>
                  </a:moveTo>
                  <a:cubicBezTo>
                    <a:pt x="538" y="0"/>
                    <a:pt x="253" y="95"/>
                    <a:pt x="222" y="222"/>
                  </a:cubicBezTo>
                  <a:cubicBezTo>
                    <a:pt x="127" y="571"/>
                    <a:pt x="95" y="761"/>
                    <a:pt x="0" y="1109"/>
                  </a:cubicBezTo>
                  <a:cubicBezTo>
                    <a:pt x="0" y="1236"/>
                    <a:pt x="253" y="1331"/>
                    <a:pt x="602" y="1331"/>
                  </a:cubicBezTo>
                  <a:lnTo>
                    <a:pt x="3104" y="1331"/>
                  </a:lnTo>
                  <a:cubicBezTo>
                    <a:pt x="3452" y="1331"/>
                    <a:pt x="3769" y="1236"/>
                    <a:pt x="3769" y="1109"/>
                  </a:cubicBezTo>
                  <a:cubicBezTo>
                    <a:pt x="3832" y="761"/>
                    <a:pt x="3864" y="571"/>
                    <a:pt x="3927" y="222"/>
                  </a:cubicBezTo>
                  <a:cubicBezTo>
                    <a:pt x="3959" y="95"/>
                    <a:pt x="3705" y="0"/>
                    <a:pt x="335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4"/>
            <p:cNvSpPr/>
            <p:nvPr/>
          </p:nvSpPr>
          <p:spPr>
            <a:xfrm>
              <a:off x="4320617" y="3132679"/>
              <a:ext cx="103770" cy="35451"/>
            </a:xfrm>
            <a:custGeom>
              <a:avLst/>
              <a:gdLst/>
              <a:ahLst/>
              <a:cxnLst/>
              <a:rect l="l" t="t" r="r" b="b"/>
              <a:pathLst>
                <a:path w="3896" h="1331" extrusionOk="0">
                  <a:moveTo>
                    <a:pt x="824" y="0"/>
                  </a:moveTo>
                  <a:cubicBezTo>
                    <a:pt x="475" y="0"/>
                    <a:pt x="190" y="95"/>
                    <a:pt x="190" y="222"/>
                  </a:cubicBezTo>
                  <a:cubicBezTo>
                    <a:pt x="127" y="571"/>
                    <a:pt x="95" y="761"/>
                    <a:pt x="32" y="1109"/>
                  </a:cubicBezTo>
                  <a:cubicBezTo>
                    <a:pt x="0" y="1236"/>
                    <a:pt x="285" y="1331"/>
                    <a:pt x="634" y="1331"/>
                  </a:cubicBezTo>
                  <a:lnTo>
                    <a:pt x="3136" y="1331"/>
                  </a:lnTo>
                  <a:cubicBezTo>
                    <a:pt x="3484" y="1331"/>
                    <a:pt x="3801" y="1236"/>
                    <a:pt x="3801" y="1109"/>
                  </a:cubicBezTo>
                  <a:cubicBezTo>
                    <a:pt x="3832" y="761"/>
                    <a:pt x="3832" y="571"/>
                    <a:pt x="3896" y="222"/>
                  </a:cubicBezTo>
                  <a:cubicBezTo>
                    <a:pt x="3896" y="95"/>
                    <a:pt x="3642" y="0"/>
                    <a:pt x="329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4"/>
            <p:cNvSpPr/>
            <p:nvPr/>
          </p:nvSpPr>
          <p:spPr>
            <a:xfrm>
              <a:off x="4437864" y="3132679"/>
              <a:ext cx="101240" cy="35451"/>
            </a:xfrm>
            <a:custGeom>
              <a:avLst/>
              <a:gdLst/>
              <a:ahLst/>
              <a:cxnLst/>
              <a:rect l="l" t="t" r="r" b="b"/>
              <a:pathLst>
                <a:path w="3801" h="1331" extrusionOk="0">
                  <a:moveTo>
                    <a:pt x="729" y="0"/>
                  </a:moveTo>
                  <a:cubicBezTo>
                    <a:pt x="380" y="0"/>
                    <a:pt x="95" y="95"/>
                    <a:pt x="95" y="222"/>
                  </a:cubicBezTo>
                  <a:cubicBezTo>
                    <a:pt x="64" y="571"/>
                    <a:pt x="64" y="761"/>
                    <a:pt x="32" y="1109"/>
                  </a:cubicBezTo>
                  <a:cubicBezTo>
                    <a:pt x="0" y="1236"/>
                    <a:pt x="285" y="1331"/>
                    <a:pt x="634" y="1331"/>
                  </a:cubicBezTo>
                  <a:lnTo>
                    <a:pt x="3136" y="1331"/>
                  </a:lnTo>
                  <a:cubicBezTo>
                    <a:pt x="3484" y="1331"/>
                    <a:pt x="3769" y="1236"/>
                    <a:pt x="3769" y="1109"/>
                  </a:cubicBezTo>
                  <a:cubicBezTo>
                    <a:pt x="3801" y="761"/>
                    <a:pt x="3801" y="571"/>
                    <a:pt x="3801" y="222"/>
                  </a:cubicBezTo>
                  <a:cubicBezTo>
                    <a:pt x="3801" y="95"/>
                    <a:pt x="3547" y="0"/>
                    <a:pt x="319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4"/>
            <p:cNvSpPr/>
            <p:nvPr/>
          </p:nvSpPr>
          <p:spPr>
            <a:xfrm>
              <a:off x="4555111" y="3132679"/>
              <a:ext cx="100414" cy="35451"/>
            </a:xfrm>
            <a:custGeom>
              <a:avLst/>
              <a:gdLst/>
              <a:ahLst/>
              <a:cxnLst/>
              <a:rect l="l" t="t" r="r" b="b"/>
              <a:pathLst>
                <a:path w="3770" h="1331" extrusionOk="0">
                  <a:moveTo>
                    <a:pt x="634" y="0"/>
                  </a:moveTo>
                  <a:cubicBezTo>
                    <a:pt x="285" y="0"/>
                    <a:pt x="32" y="95"/>
                    <a:pt x="32" y="222"/>
                  </a:cubicBezTo>
                  <a:cubicBezTo>
                    <a:pt x="0" y="571"/>
                    <a:pt x="0" y="761"/>
                    <a:pt x="0" y="1109"/>
                  </a:cubicBezTo>
                  <a:cubicBezTo>
                    <a:pt x="0" y="1236"/>
                    <a:pt x="285" y="1331"/>
                    <a:pt x="634" y="1331"/>
                  </a:cubicBezTo>
                  <a:lnTo>
                    <a:pt x="3167" y="1331"/>
                  </a:lnTo>
                  <a:cubicBezTo>
                    <a:pt x="3516" y="1331"/>
                    <a:pt x="3769" y="1236"/>
                    <a:pt x="3769" y="1109"/>
                  </a:cubicBezTo>
                  <a:cubicBezTo>
                    <a:pt x="3737" y="761"/>
                    <a:pt x="3737" y="571"/>
                    <a:pt x="3737" y="222"/>
                  </a:cubicBezTo>
                  <a:cubicBezTo>
                    <a:pt x="3706" y="95"/>
                    <a:pt x="3452" y="0"/>
                    <a:pt x="310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4"/>
            <p:cNvSpPr/>
            <p:nvPr/>
          </p:nvSpPr>
          <p:spPr>
            <a:xfrm>
              <a:off x="4670681" y="3132679"/>
              <a:ext cx="102092" cy="35451"/>
            </a:xfrm>
            <a:custGeom>
              <a:avLst/>
              <a:gdLst/>
              <a:ahLst/>
              <a:cxnLst/>
              <a:rect l="l" t="t" r="r" b="b"/>
              <a:pathLst>
                <a:path w="3833" h="1331" extrusionOk="0">
                  <a:moveTo>
                    <a:pt x="602" y="0"/>
                  </a:moveTo>
                  <a:cubicBezTo>
                    <a:pt x="253" y="0"/>
                    <a:pt x="0" y="95"/>
                    <a:pt x="0" y="222"/>
                  </a:cubicBezTo>
                  <a:cubicBezTo>
                    <a:pt x="32" y="571"/>
                    <a:pt x="32" y="761"/>
                    <a:pt x="63" y="1109"/>
                  </a:cubicBezTo>
                  <a:cubicBezTo>
                    <a:pt x="63" y="1236"/>
                    <a:pt x="348" y="1331"/>
                    <a:pt x="697" y="1331"/>
                  </a:cubicBezTo>
                  <a:lnTo>
                    <a:pt x="3230" y="1331"/>
                  </a:lnTo>
                  <a:cubicBezTo>
                    <a:pt x="3579" y="1331"/>
                    <a:pt x="3832" y="1236"/>
                    <a:pt x="3832" y="1109"/>
                  </a:cubicBezTo>
                  <a:cubicBezTo>
                    <a:pt x="3769" y="761"/>
                    <a:pt x="3769" y="571"/>
                    <a:pt x="3705" y="222"/>
                  </a:cubicBezTo>
                  <a:cubicBezTo>
                    <a:pt x="3705" y="95"/>
                    <a:pt x="3420" y="0"/>
                    <a:pt x="307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4"/>
            <p:cNvSpPr/>
            <p:nvPr/>
          </p:nvSpPr>
          <p:spPr>
            <a:xfrm>
              <a:off x="4785397" y="3132679"/>
              <a:ext cx="104622" cy="35451"/>
            </a:xfrm>
            <a:custGeom>
              <a:avLst/>
              <a:gdLst/>
              <a:ahLst/>
              <a:cxnLst/>
              <a:rect l="l" t="t" r="r" b="b"/>
              <a:pathLst>
                <a:path w="3928" h="1331" extrusionOk="0">
                  <a:moveTo>
                    <a:pt x="602" y="0"/>
                  </a:moveTo>
                  <a:cubicBezTo>
                    <a:pt x="253" y="0"/>
                    <a:pt x="0" y="95"/>
                    <a:pt x="32" y="222"/>
                  </a:cubicBezTo>
                  <a:cubicBezTo>
                    <a:pt x="63" y="571"/>
                    <a:pt x="95" y="761"/>
                    <a:pt x="127" y="1109"/>
                  </a:cubicBezTo>
                  <a:cubicBezTo>
                    <a:pt x="158" y="1236"/>
                    <a:pt x="443" y="1331"/>
                    <a:pt x="792" y="1331"/>
                  </a:cubicBezTo>
                  <a:lnTo>
                    <a:pt x="3325" y="1331"/>
                  </a:lnTo>
                  <a:cubicBezTo>
                    <a:pt x="3674" y="1331"/>
                    <a:pt x="3927" y="1236"/>
                    <a:pt x="3895" y="1109"/>
                  </a:cubicBezTo>
                  <a:cubicBezTo>
                    <a:pt x="3832" y="761"/>
                    <a:pt x="3800" y="571"/>
                    <a:pt x="3737" y="222"/>
                  </a:cubicBezTo>
                  <a:cubicBezTo>
                    <a:pt x="3705" y="95"/>
                    <a:pt x="3420" y="0"/>
                    <a:pt x="307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4"/>
            <p:cNvSpPr/>
            <p:nvPr/>
          </p:nvSpPr>
          <p:spPr>
            <a:xfrm>
              <a:off x="4900114" y="3132679"/>
              <a:ext cx="107153" cy="35451"/>
            </a:xfrm>
            <a:custGeom>
              <a:avLst/>
              <a:gdLst/>
              <a:ahLst/>
              <a:cxnLst/>
              <a:rect l="l" t="t" r="r" b="b"/>
              <a:pathLst>
                <a:path w="4023" h="1331" extrusionOk="0">
                  <a:moveTo>
                    <a:pt x="602" y="0"/>
                  </a:moveTo>
                  <a:cubicBezTo>
                    <a:pt x="253" y="0"/>
                    <a:pt x="0" y="95"/>
                    <a:pt x="32" y="222"/>
                  </a:cubicBezTo>
                  <a:cubicBezTo>
                    <a:pt x="95" y="571"/>
                    <a:pt x="158" y="761"/>
                    <a:pt x="222" y="1109"/>
                  </a:cubicBezTo>
                  <a:cubicBezTo>
                    <a:pt x="253" y="1236"/>
                    <a:pt x="538" y="1331"/>
                    <a:pt x="887" y="1331"/>
                  </a:cubicBezTo>
                  <a:lnTo>
                    <a:pt x="3420" y="1331"/>
                  </a:lnTo>
                  <a:cubicBezTo>
                    <a:pt x="3769" y="1331"/>
                    <a:pt x="4022" y="1236"/>
                    <a:pt x="3990" y="1109"/>
                  </a:cubicBezTo>
                  <a:cubicBezTo>
                    <a:pt x="3895" y="761"/>
                    <a:pt x="3832" y="571"/>
                    <a:pt x="3737" y="222"/>
                  </a:cubicBezTo>
                  <a:cubicBezTo>
                    <a:pt x="3705" y="95"/>
                    <a:pt x="3420" y="0"/>
                    <a:pt x="307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4"/>
            <p:cNvSpPr/>
            <p:nvPr/>
          </p:nvSpPr>
          <p:spPr>
            <a:xfrm>
              <a:off x="5015657" y="3132679"/>
              <a:ext cx="108857" cy="35451"/>
            </a:xfrm>
            <a:custGeom>
              <a:avLst/>
              <a:gdLst/>
              <a:ahLst/>
              <a:cxnLst/>
              <a:rect l="l" t="t" r="r" b="b"/>
              <a:pathLst>
                <a:path w="4087" h="1331" extrusionOk="0">
                  <a:moveTo>
                    <a:pt x="571" y="0"/>
                  </a:moveTo>
                  <a:cubicBezTo>
                    <a:pt x="222" y="0"/>
                    <a:pt x="1" y="95"/>
                    <a:pt x="32" y="222"/>
                  </a:cubicBezTo>
                  <a:cubicBezTo>
                    <a:pt x="127" y="571"/>
                    <a:pt x="159" y="761"/>
                    <a:pt x="286" y="1109"/>
                  </a:cubicBezTo>
                  <a:cubicBezTo>
                    <a:pt x="317" y="1236"/>
                    <a:pt x="634" y="1331"/>
                    <a:pt x="982" y="1331"/>
                  </a:cubicBezTo>
                  <a:lnTo>
                    <a:pt x="3484" y="1331"/>
                  </a:lnTo>
                  <a:cubicBezTo>
                    <a:pt x="3833" y="1331"/>
                    <a:pt x="4086" y="1236"/>
                    <a:pt x="4054" y="1109"/>
                  </a:cubicBezTo>
                  <a:cubicBezTo>
                    <a:pt x="3928" y="761"/>
                    <a:pt x="3864" y="571"/>
                    <a:pt x="3738" y="222"/>
                  </a:cubicBezTo>
                  <a:cubicBezTo>
                    <a:pt x="3674" y="95"/>
                    <a:pt x="3389" y="0"/>
                    <a:pt x="304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4"/>
            <p:cNvSpPr/>
            <p:nvPr/>
          </p:nvSpPr>
          <p:spPr>
            <a:xfrm>
              <a:off x="5130374" y="3132679"/>
              <a:ext cx="111388" cy="35451"/>
            </a:xfrm>
            <a:custGeom>
              <a:avLst/>
              <a:gdLst/>
              <a:ahLst/>
              <a:cxnLst/>
              <a:rect l="l" t="t" r="r" b="b"/>
              <a:pathLst>
                <a:path w="4182" h="1331" extrusionOk="0">
                  <a:moveTo>
                    <a:pt x="571" y="0"/>
                  </a:moveTo>
                  <a:cubicBezTo>
                    <a:pt x="222" y="0"/>
                    <a:pt x="1" y="95"/>
                    <a:pt x="32" y="222"/>
                  </a:cubicBezTo>
                  <a:cubicBezTo>
                    <a:pt x="159" y="571"/>
                    <a:pt x="222" y="761"/>
                    <a:pt x="349" y="1109"/>
                  </a:cubicBezTo>
                  <a:cubicBezTo>
                    <a:pt x="412" y="1236"/>
                    <a:pt x="729" y="1331"/>
                    <a:pt x="1077" y="1331"/>
                  </a:cubicBezTo>
                  <a:lnTo>
                    <a:pt x="3579" y="1331"/>
                  </a:lnTo>
                  <a:cubicBezTo>
                    <a:pt x="3928" y="1331"/>
                    <a:pt x="4181" y="1236"/>
                    <a:pt x="4118" y="1109"/>
                  </a:cubicBezTo>
                  <a:cubicBezTo>
                    <a:pt x="3959" y="761"/>
                    <a:pt x="3896" y="571"/>
                    <a:pt x="3738" y="222"/>
                  </a:cubicBezTo>
                  <a:cubicBezTo>
                    <a:pt x="3706" y="95"/>
                    <a:pt x="3389" y="0"/>
                    <a:pt x="304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4"/>
            <p:cNvSpPr/>
            <p:nvPr/>
          </p:nvSpPr>
          <p:spPr>
            <a:xfrm>
              <a:off x="5245091" y="3132679"/>
              <a:ext cx="197419" cy="35451"/>
            </a:xfrm>
            <a:custGeom>
              <a:avLst/>
              <a:gdLst/>
              <a:ahLst/>
              <a:cxnLst/>
              <a:rect l="l" t="t" r="r" b="b"/>
              <a:pathLst>
                <a:path w="7412" h="1331" extrusionOk="0">
                  <a:moveTo>
                    <a:pt x="571" y="0"/>
                  </a:moveTo>
                  <a:cubicBezTo>
                    <a:pt x="222" y="0"/>
                    <a:pt x="1" y="95"/>
                    <a:pt x="64" y="222"/>
                  </a:cubicBezTo>
                  <a:cubicBezTo>
                    <a:pt x="222" y="571"/>
                    <a:pt x="286" y="761"/>
                    <a:pt x="444" y="1109"/>
                  </a:cubicBezTo>
                  <a:cubicBezTo>
                    <a:pt x="507" y="1236"/>
                    <a:pt x="824" y="1331"/>
                    <a:pt x="1172" y="1331"/>
                  </a:cubicBezTo>
                  <a:lnTo>
                    <a:pt x="6841" y="1331"/>
                  </a:lnTo>
                  <a:cubicBezTo>
                    <a:pt x="7190" y="1331"/>
                    <a:pt x="7411" y="1236"/>
                    <a:pt x="7348" y="1109"/>
                  </a:cubicBezTo>
                  <a:cubicBezTo>
                    <a:pt x="7126" y="761"/>
                    <a:pt x="7031" y="571"/>
                    <a:pt x="6841" y="222"/>
                  </a:cubicBezTo>
                  <a:cubicBezTo>
                    <a:pt x="6778" y="95"/>
                    <a:pt x="6461" y="0"/>
                    <a:pt x="6113"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4"/>
            <p:cNvSpPr/>
            <p:nvPr/>
          </p:nvSpPr>
          <p:spPr>
            <a:xfrm>
              <a:off x="3678713" y="3174017"/>
              <a:ext cx="185593" cy="35451"/>
            </a:xfrm>
            <a:custGeom>
              <a:avLst/>
              <a:gdLst/>
              <a:ahLst/>
              <a:cxnLst/>
              <a:rect l="l" t="t" r="r" b="b"/>
              <a:pathLst>
                <a:path w="6968" h="1331" extrusionOk="0">
                  <a:moveTo>
                    <a:pt x="1330" y="0"/>
                  </a:moveTo>
                  <a:cubicBezTo>
                    <a:pt x="982" y="0"/>
                    <a:pt x="634" y="95"/>
                    <a:pt x="570" y="222"/>
                  </a:cubicBezTo>
                  <a:cubicBezTo>
                    <a:pt x="380" y="570"/>
                    <a:pt x="254" y="729"/>
                    <a:pt x="64" y="1109"/>
                  </a:cubicBezTo>
                  <a:cubicBezTo>
                    <a:pt x="0" y="1204"/>
                    <a:pt x="254" y="1330"/>
                    <a:pt x="602" y="1330"/>
                  </a:cubicBezTo>
                  <a:lnTo>
                    <a:pt x="5764" y="1330"/>
                  </a:lnTo>
                  <a:cubicBezTo>
                    <a:pt x="6112" y="1330"/>
                    <a:pt x="6461" y="1204"/>
                    <a:pt x="6524" y="1109"/>
                  </a:cubicBezTo>
                  <a:cubicBezTo>
                    <a:pt x="6682" y="729"/>
                    <a:pt x="6746" y="570"/>
                    <a:pt x="6904" y="222"/>
                  </a:cubicBezTo>
                  <a:cubicBezTo>
                    <a:pt x="6967" y="95"/>
                    <a:pt x="6714" y="0"/>
                    <a:pt x="636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4"/>
            <p:cNvSpPr/>
            <p:nvPr/>
          </p:nvSpPr>
          <p:spPr>
            <a:xfrm>
              <a:off x="3867662" y="3174017"/>
              <a:ext cx="114744" cy="35451"/>
            </a:xfrm>
            <a:custGeom>
              <a:avLst/>
              <a:gdLst/>
              <a:ahLst/>
              <a:cxnLst/>
              <a:rect l="l" t="t" r="r" b="b"/>
              <a:pathLst>
                <a:path w="4308" h="1331" extrusionOk="0">
                  <a:moveTo>
                    <a:pt x="1172" y="0"/>
                  </a:moveTo>
                  <a:cubicBezTo>
                    <a:pt x="824" y="0"/>
                    <a:pt x="507" y="95"/>
                    <a:pt x="444" y="222"/>
                  </a:cubicBezTo>
                  <a:cubicBezTo>
                    <a:pt x="285" y="570"/>
                    <a:pt x="222" y="729"/>
                    <a:pt x="63" y="1109"/>
                  </a:cubicBezTo>
                  <a:cubicBezTo>
                    <a:pt x="0" y="1204"/>
                    <a:pt x="253" y="1330"/>
                    <a:pt x="602" y="1330"/>
                  </a:cubicBezTo>
                  <a:lnTo>
                    <a:pt x="3199" y="1330"/>
                  </a:lnTo>
                  <a:cubicBezTo>
                    <a:pt x="3547" y="1330"/>
                    <a:pt x="3864" y="1204"/>
                    <a:pt x="3927" y="1109"/>
                  </a:cubicBezTo>
                  <a:cubicBezTo>
                    <a:pt x="4054" y="729"/>
                    <a:pt x="4117" y="570"/>
                    <a:pt x="4244" y="222"/>
                  </a:cubicBezTo>
                  <a:cubicBezTo>
                    <a:pt x="4307" y="95"/>
                    <a:pt x="4054" y="0"/>
                    <a:pt x="370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4"/>
            <p:cNvSpPr/>
            <p:nvPr/>
          </p:nvSpPr>
          <p:spPr>
            <a:xfrm>
              <a:off x="3988265" y="3174017"/>
              <a:ext cx="111388" cy="35451"/>
            </a:xfrm>
            <a:custGeom>
              <a:avLst/>
              <a:gdLst/>
              <a:ahLst/>
              <a:cxnLst/>
              <a:rect l="l" t="t" r="r" b="b"/>
              <a:pathLst>
                <a:path w="4182" h="1331" extrusionOk="0">
                  <a:moveTo>
                    <a:pt x="1078" y="0"/>
                  </a:moveTo>
                  <a:cubicBezTo>
                    <a:pt x="729" y="0"/>
                    <a:pt x="413" y="95"/>
                    <a:pt x="349" y="222"/>
                  </a:cubicBezTo>
                  <a:cubicBezTo>
                    <a:pt x="222" y="570"/>
                    <a:pt x="159" y="729"/>
                    <a:pt x="32" y="1109"/>
                  </a:cubicBezTo>
                  <a:cubicBezTo>
                    <a:pt x="1" y="1204"/>
                    <a:pt x="254" y="1330"/>
                    <a:pt x="603" y="1330"/>
                  </a:cubicBezTo>
                  <a:lnTo>
                    <a:pt x="3168" y="1330"/>
                  </a:lnTo>
                  <a:cubicBezTo>
                    <a:pt x="3548" y="1330"/>
                    <a:pt x="3864" y="1204"/>
                    <a:pt x="3896" y="1109"/>
                  </a:cubicBezTo>
                  <a:cubicBezTo>
                    <a:pt x="3991" y="729"/>
                    <a:pt x="4054" y="570"/>
                    <a:pt x="4149" y="222"/>
                  </a:cubicBezTo>
                  <a:cubicBezTo>
                    <a:pt x="4181" y="95"/>
                    <a:pt x="3928" y="0"/>
                    <a:pt x="357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4"/>
            <p:cNvSpPr/>
            <p:nvPr/>
          </p:nvSpPr>
          <p:spPr>
            <a:xfrm>
              <a:off x="4108043" y="3174017"/>
              <a:ext cx="109683" cy="35451"/>
            </a:xfrm>
            <a:custGeom>
              <a:avLst/>
              <a:gdLst/>
              <a:ahLst/>
              <a:cxnLst/>
              <a:rect l="l" t="t" r="r" b="b"/>
              <a:pathLst>
                <a:path w="4118" h="1331" extrusionOk="0">
                  <a:moveTo>
                    <a:pt x="983" y="0"/>
                  </a:moveTo>
                  <a:cubicBezTo>
                    <a:pt x="634" y="0"/>
                    <a:pt x="318" y="95"/>
                    <a:pt x="286" y="222"/>
                  </a:cubicBezTo>
                  <a:cubicBezTo>
                    <a:pt x="191" y="570"/>
                    <a:pt x="128" y="729"/>
                    <a:pt x="32" y="1109"/>
                  </a:cubicBezTo>
                  <a:cubicBezTo>
                    <a:pt x="1" y="1204"/>
                    <a:pt x="254" y="1330"/>
                    <a:pt x="634" y="1330"/>
                  </a:cubicBezTo>
                  <a:lnTo>
                    <a:pt x="3199" y="1330"/>
                  </a:lnTo>
                  <a:cubicBezTo>
                    <a:pt x="3548" y="1330"/>
                    <a:pt x="3864" y="1204"/>
                    <a:pt x="3896" y="1109"/>
                  </a:cubicBezTo>
                  <a:cubicBezTo>
                    <a:pt x="3991" y="729"/>
                    <a:pt x="4023" y="570"/>
                    <a:pt x="4086" y="222"/>
                  </a:cubicBezTo>
                  <a:cubicBezTo>
                    <a:pt x="4118" y="95"/>
                    <a:pt x="3864" y="0"/>
                    <a:pt x="351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4"/>
            <p:cNvSpPr/>
            <p:nvPr/>
          </p:nvSpPr>
          <p:spPr>
            <a:xfrm>
              <a:off x="4228673" y="3174017"/>
              <a:ext cx="107153" cy="35451"/>
            </a:xfrm>
            <a:custGeom>
              <a:avLst/>
              <a:gdLst/>
              <a:ahLst/>
              <a:cxnLst/>
              <a:rect l="l" t="t" r="r" b="b"/>
              <a:pathLst>
                <a:path w="4023" h="1331" extrusionOk="0">
                  <a:moveTo>
                    <a:pt x="887" y="0"/>
                  </a:moveTo>
                  <a:cubicBezTo>
                    <a:pt x="539" y="0"/>
                    <a:pt x="254" y="95"/>
                    <a:pt x="222" y="222"/>
                  </a:cubicBezTo>
                  <a:cubicBezTo>
                    <a:pt x="127" y="570"/>
                    <a:pt x="96" y="729"/>
                    <a:pt x="32" y="1109"/>
                  </a:cubicBezTo>
                  <a:cubicBezTo>
                    <a:pt x="1" y="1204"/>
                    <a:pt x="254" y="1330"/>
                    <a:pt x="634" y="1330"/>
                  </a:cubicBezTo>
                  <a:lnTo>
                    <a:pt x="3199" y="1330"/>
                  </a:lnTo>
                  <a:cubicBezTo>
                    <a:pt x="3547" y="1330"/>
                    <a:pt x="3864" y="1204"/>
                    <a:pt x="3896" y="1109"/>
                  </a:cubicBezTo>
                  <a:cubicBezTo>
                    <a:pt x="3927" y="729"/>
                    <a:pt x="3959" y="570"/>
                    <a:pt x="4022" y="222"/>
                  </a:cubicBezTo>
                  <a:cubicBezTo>
                    <a:pt x="4022" y="95"/>
                    <a:pt x="3769" y="0"/>
                    <a:pt x="342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4"/>
            <p:cNvSpPr/>
            <p:nvPr/>
          </p:nvSpPr>
          <p:spPr>
            <a:xfrm>
              <a:off x="4348450" y="3174017"/>
              <a:ext cx="105475" cy="35451"/>
            </a:xfrm>
            <a:custGeom>
              <a:avLst/>
              <a:gdLst/>
              <a:ahLst/>
              <a:cxnLst/>
              <a:rect l="l" t="t" r="r" b="b"/>
              <a:pathLst>
                <a:path w="3960" h="1331" extrusionOk="0">
                  <a:moveTo>
                    <a:pt x="824" y="0"/>
                  </a:moveTo>
                  <a:cubicBezTo>
                    <a:pt x="476" y="0"/>
                    <a:pt x="159" y="95"/>
                    <a:pt x="159" y="222"/>
                  </a:cubicBezTo>
                  <a:cubicBezTo>
                    <a:pt x="96" y="570"/>
                    <a:pt x="64" y="729"/>
                    <a:pt x="32" y="1109"/>
                  </a:cubicBezTo>
                  <a:cubicBezTo>
                    <a:pt x="1" y="1204"/>
                    <a:pt x="286" y="1330"/>
                    <a:pt x="634" y="1330"/>
                  </a:cubicBezTo>
                  <a:lnTo>
                    <a:pt x="3231" y="1330"/>
                  </a:lnTo>
                  <a:cubicBezTo>
                    <a:pt x="3579" y="1330"/>
                    <a:pt x="3864" y="1204"/>
                    <a:pt x="3896" y="1109"/>
                  </a:cubicBezTo>
                  <a:cubicBezTo>
                    <a:pt x="3927" y="729"/>
                    <a:pt x="3927" y="570"/>
                    <a:pt x="3959" y="222"/>
                  </a:cubicBezTo>
                  <a:cubicBezTo>
                    <a:pt x="3959" y="95"/>
                    <a:pt x="3674" y="0"/>
                    <a:pt x="332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4"/>
            <p:cNvSpPr/>
            <p:nvPr/>
          </p:nvSpPr>
          <p:spPr>
            <a:xfrm>
              <a:off x="4469080" y="3174017"/>
              <a:ext cx="102918" cy="35451"/>
            </a:xfrm>
            <a:custGeom>
              <a:avLst/>
              <a:gdLst/>
              <a:ahLst/>
              <a:cxnLst/>
              <a:rect l="l" t="t" r="r" b="b"/>
              <a:pathLst>
                <a:path w="3864" h="1331" extrusionOk="0">
                  <a:moveTo>
                    <a:pt x="697" y="0"/>
                  </a:moveTo>
                  <a:cubicBezTo>
                    <a:pt x="349" y="0"/>
                    <a:pt x="64" y="95"/>
                    <a:pt x="64" y="222"/>
                  </a:cubicBezTo>
                  <a:cubicBezTo>
                    <a:pt x="32" y="570"/>
                    <a:pt x="32" y="729"/>
                    <a:pt x="0" y="1109"/>
                  </a:cubicBezTo>
                  <a:cubicBezTo>
                    <a:pt x="0" y="1204"/>
                    <a:pt x="285" y="1330"/>
                    <a:pt x="634" y="1330"/>
                  </a:cubicBezTo>
                  <a:lnTo>
                    <a:pt x="3199" y="1330"/>
                  </a:lnTo>
                  <a:cubicBezTo>
                    <a:pt x="3579" y="1330"/>
                    <a:pt x="3864" y="1204"/>
                    <a:pt x="3864" y="1109"/>
                  </a:cubicBezTo>
                  <a:lnTo>
                    <a:pt x="3864" y="222"/>
                  </a:lnTo>
                  <a:cubicBezTo>
                    <a:pt x="3864" y="95"/>
                    <a:pt x="3579" y="0"/>
                    <a:pt x="3230"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4"/>
            <p:cNvSpPr/>
            <p:nvPr/>
          </p:nvSpPr>
          <p:spPr>
            <a:xfrm>
              <a:off x="4588858" y="3174017"/>
              <a:ext cx="103770" cy="35451"/>
            </a:xfrm>
            <a:custGeom>
              <a:avLst/>
              <a:gdLst/>
              <a:ahLst/>
              <a:cxnLst/>
              <a:rect l="l" t="t" r="r" b="b"/>
              <a:pathLst>
                <a:path w="3896" h="1331" extrusionOk="0">
                  <a:moveTo>
                    <a:pt x="634" y="0"/>
                  </a:moveTo>
                  <a:cubicBezTo>
                    <a:pt x="285" y="0"/>
                    <a:pt x="0" y="95"/>
                    <a:pt x="0" y="222"/>
                  </a:cubicBezTo>
                  <a:cubicBezTo>
                    <a:pt x="0" y="570"/>
                    <a:pt x="0" y="729"/>
                    <a:pt x="0" y="1109"/>
                  </a:cubicBezTo>
                  <a:cubicBezTo>
                    <a:pt x="0" y="1204"/>
                    <a:pt x="317" y="1330"/>
                    <a:pt x="665" y="1330"/>
                  </a:cubicBezTo>
                  <a:lnTo>
                    <a:pt x="3230" y="1330"/>
                  </a:lnTo>
                  <a:cubicBezTo>
                    <a:pt x="3610" y="1330"/>
                    <a:pt x="3895" y="1204"/>
                    <a:pt x="3864" y="1109"/>
                  </a:cubicBezTo>
                  <a:cubicBezTo>
                    <a:pt x="3832" y="729"/>
                    <a:pt x="3832" y="570"/>
                    <a:pt x="3800" y="222"/>
                  </a:cubicBezTo>
                  <a:cubicBezTo>
                    <a:pt x="3800" y="95"/>
                    <a:pt x="3515" y="0"/>
                    <a:pt x="316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4"/>
            <p:cNvSpPr/>
            <p:nvPr/>
          </p:nvSpPr>
          <p:spPr>
            <a:xfrm>
              <a:off x="4706931" y="3174017"/>
              <a:ext cx="105475" cy="35451"/>
            </a:xfrm>
            <a:custGeom>
              <a:avLst/>
              <a:gdLst/>
              <a:ahLst/>
              <a:cxnLst/>
              <a:rect l="l" t="t" r="r" b="b"/>
              <a:pathLst>
                <a:path w="3960" h="1331" extrusionOk="0">
                  <a:moveTo>
                    <a:pt x="634" y="0"/>
                  </a:moveTo>
                  <a:cubicBezTo>
                    <a:pt x="286" y="0"/>
                    <a:pt x="1" y="95"/>
                    <a:pt x="1" y="222"/>
                  </a:cubicBezTo>
                  <a:cubicBezTo>
                    <a:pt x="33" y="570"/>
                    <a:pt x="64" y="729"/>
                    <a:pt x="96" y="1109"/>
                  </a:cubicBezTo>
                  <a:cubicBezTo>
                    <a:pt x="96" y="1204"/>
                    <a:pt x="381" y="1330"/>
                    <a:pt x="761" y="1330"/>
                  </a:cubicBezTo>
                  <a:lnTo>
                    <a:pt x="3326" y="1330"/>
                  </a:lnTo>
                  <a:cubicBezTo>
                    <a:pt x="3674" y="1330"/>
                    <a:pt x="3959" y="1204"/>
                    <a:pt x="3959" y="1109"/>
                  </a:cubicBezTo>
                  <a:cubicBezTo>
                    <a:pt x="3896" y="729"/>
                    <a:pt x="3864" y="570"/>
                    <a:pt x="3801" y="222"/>
                  </a:cubicBezTo>
                  <a:cubicBezTo>
                    <a:pt x="3801" y="95"/>
                    <a:pt x="3484" y="0"/>
                    <a:pt x="313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4"/>
            <p:cNvSpPr/>
            <p:nvPr/>
          </p:nvSpPr>
          <p:spPr>
            <a:xfrm>
              <a:off x="4825030" y="3174017"/>
              <a:ext cx="108005" cy="35451"/>
            </a:xfrm>
            <a:custGeom>
              <a:avLst/>
              <a:gdLst/>
              <a:ahLst/>
              <a:cxnLst/>
              <a:rect l="l" t="t" r="r" b="b"/>
              <a:pathLst>
                <a:path w="4055" h="1331" extrusionOk="0">
                  <a:moveTo>
                    <a:pt x="602" y="0"/>
                  </a:moveTo>
                  <a:cubicBezTo>
                    <a:pt x="254" y="0"/>
                    <a:pt x="1" y="95"/>
                    <a:pt x="1" y="222"/>
                  </a:cubicBezTo>
                  <a:cubicBezTo>
                    <a:pt x="64" y="570"/>
                    <a:pt x="96" y="729"/>
                    <a:pt x="159" y="1109"/>
                  </a:cubicBezTo>
                  <a:cubicBezTo>
                    <a:pt x="191" y="1204"/>
                    <a:pt x="476" y="1330"/>
                    <a:pt x="824" y="1330"/>
                  </a:cubicBezTo>
                  <a:lnTo>
                    <a:pt x="3421" y="1330"/>
                  </a:lnTo>
                  <a:cubicBezTo>
                    <a:pt x="3769" y="1330"/>
                    <a:pt x="4054" y="1204"/>
                    <a:pt x="4023" y="1109"/>
                  </a:cubicBezTo>
                  <a:cubicBezTo>
                    <a:pt x="3927" y="729"/>
                    <a:pt x="3896" y="570"/>
                    <a:pt x="3832" y="222"/>
                  </a:cubicBezTo>
                  <a:cubicBezTo>
                    <a:pt x="3801" y="95"/>
                    <a:pt x="3484" y="0"/>
                    <a:pt x="313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4"/>
            <p:cNvSpPr/>
            <p:nvPr/>
          </p:nvSpPr>
          <p:spPr>
            <a:xfrm>
              <a:off x="4943130" y="3174017"/>
              <a:ext cx="109683" cy="35451"/>
            </a:xfrm>
            <a:custGeom>
              <a:avLst/>
              <a:gdLst/>
              <a:ahLst/>
              <a:cxnLst/>
              <a:rect l="l" t="t" r="r" b="b"/>
              <a:pathLst>
                <a:path w="4118" h="1331" extrusionOk="0">
                  <a:moveTo>
                    <a:pt x="602" y="0"/>
                  </a:moveTo>
                  <a:cubicBezTo>
                    <a:pt x="254" y="0"/>
                    <a:pt x="0" y="95"/>
                    <a:pt x="32" y="222"/>
                  </a:cubicBezTo>
                  <a:cubicBezTo>
                    <a:pt x="95" y="570"/>
                    <a:pt x="159" y="729"/>
                    <a:pt x="222" y="1109"/>
                  </a:cubicBezTo>
                  <a:cubicBezTo>
                    <a:pt x="254" y="1204"/>
                    <a:pt x="570" y="1330"/>
                    <a:pt x="919" y="1330"/>
                  </a:cubicBezTo>
                  <a:lnTo>
                    <a:pt x="3515" y="1330"/>
                  </a:lnTo>
                  <a:cubicBezTo>
                    <a:pt x="3864" y="1330"/>
                    <a:pt x="4117" y="1204"/>
                    <a:pt x="4086" y="1109"/>
                  </a:cubicBezTo>
                  <a:cubicBezTo>
                    <a:pt x="3991" y="729"/>
                    <a:pt x="3927" y="570"/>
                    <a:pt x="3832" y="222"/>
                  </a:cubicBezTo>
                  <a:cubicBezTo>
                    <a:pt x="3800" y="95"/>
                    <a:pt x="3484" y="0"/>
                    <a:pt x="313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4"/>
            <p:cNvSpPr/>
            <p:nvPr/>
          </p:nvSpPr>
          <p:spPr>
            <a:xfrm>
              <a:off x="5060377" y="3174017"/>
              <a:ext cx="113039" cy="35451"/>
            </a:xfrm>
            <a:custGeom>
              <a:avLst/>
              <a:gdLst/>
              <a:ahLst/>
              <a:cxnLst/>
              <a:rect l="l" t="t" r="r" b="b"/>
              <a:pathLst>
                <a:path w="4244" h="1331" extrusionOk="0">
                  <a:moveTo>
                    <a:pt x="634" y="0"/>
                  </a:moveTo>
                  <a:cubicBezTo>
                    <a:pt x="285" y="0"/>
                    <a:pt x="0" y="95"/>
                    <a:pt x="64" y="222"/>
                  </a:cubicBezTo>
                  <a:cubicBezTo>
                    <a:pt x="159" y="570"/>
                    <a:pt x="222" y="729"/>
                    <a:pt x="317" y="1109"/>
                  </a:cubicBezTo>
                  <a:cubicBezTo>
                    <a:pt x="380" y="1204"/>
                    <a:pt x="697" y="1330"/>
                    <a:pt x="1045" y="1330"/>
                  </a:cubicBezTo>
                  <a:lnTo>
                    <a:pt x="3610" y="1330"/>
                  </a:lnTo>
                  <a:cubicBezTo>
                    <a:pt x="3991" y="1330"/>
                    <a:pt x="4244" y="1204"/>
                    <a:pt x="4181" y="1109"/>
                  </a:cubicBezTo>
                  <a:cubicBezTo>
                    <a:pt x="4054" y="729"/>
                    <a:pt x="3991" y="570"/>
                    <a:pt x="3864" y="222"/>
                  </a:cubicBezTo>
                  <a:cubicBezTo>
                    <a:pt x="3800" y="95"/>
                    <a:pt x="3484" y="0"/>
                    <a:pt x="313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4"/>
            <p:cNvSpPr/>
            <p:nvPr/>
          </p:nvSpPr>
          <p:spPr>
            <a:xfrm>
              <a:off x="5178450" y="3174017"/>
              <a:ext cx="286832" cy="35451"/>
            </a:xfrm>
            <a:custGeom>
              <a:avLst/>
              <a:gdLst/>
              <a:ahLst/>
              <a:cxnLst/>
              <a:rect l="l" t="t" r="r" b="b"/>
              <a:pathLst>
                <a:path w="10769" h="1331" extrusionOk="0">
                  <a:moveTo>
                    <a:pt x="603" y="0"/>
                  </a:moveTo>
                  <a:cubicBezTo>
                    <a:pt x="254" y="0"/>
                    <a:pt x="1" y="95"/>
                    <a:pt x="64" y="222"/>
                  </a:cubicBezTo>
                  <a:cubicBezTo>
                    <a:pt x="191" y="570"/>
                    <a:pt x="254" y="729"/>
                    <a:pt x="413" y="1109"/>
                  </a:cubicBezTo>
                  <a:cubicBezTo>
                    <a:pt x="444" y="1204"/>
                    <a:pt x="761" y="1330"/>
                    <a:pt x="1141" y="1330"/>
                  </a:cubicBezTo>
                  <a:lnTo>
                    <a:pt x="10167" y="1330"/>
                  </a:lnTo>
                  <a:cubicBezTo>
                    <a:pt x="10515" y="1330"/>
                    <a:pt x="10768" y="1204"/>
                    <a:pt x="10705" y="1109"/>
                  </a:cubicBezTo>
                  <a:cubicBezTo>
                    <a:pt x="10483" y="729"/>
                    <a:pt x="10388" y="570"/>
                    <a:pt x="10198" y="222"/>
                  </a:cubicBezTo>
                  <a:cubicBezTo>
                    <a:pt x="10135" y="95"/>
                    <a:pt x="9787" y="0"/>
                    <a:pt x="9438"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4"/>
            <p:cNvSpPr/>
            <p:nvPr/>
          </p:nvSpPr>
          <p:spPr>
            <a:xfrm>
              <a:off x="3655940" y="3214502"/>
              <a:ext cx="293571" cy="35451"/>
            </a:xfrm>
            <a:custGeom>
              <a:avLst/>
              <a:gdLst/>
              <a:ahLst/>
              <a:cxnLst/>
              <a:rect l="l" t="t" r="r" b="b"/>
              <a:pathLst>
                <a:path w="11022" h="1331" extrusionOk="0">
                  <a:moveTo>
                    <a:pt x="1330" y="0"/>
                  </a:moveTo>
                  <a:cubicBezTo>
                    <a:pt x="982" y="0"/>
                    <a:pt x="634" y="95"/>
                    <a:pt x="570" y="222"/>
                  </a:cubicBezTo>
                  <a:cubicBezTo>
                    <a:pt x="380" y="570"/>
                    <a:pt x="285" y="760"/>
                    <a:pt x="64" y="1109"/>
                  </a:cubicBezTo>
                  <a:cubicBezTo>
                    <a:pt x="0" y="1235"/>
                    <a:pt x="254" y="1330"/>
                    <a:pt x="602" y="1330"/>
                  </a:cubicBezTo>
                  <a:lnTo>
                    <a:pt x="9881" y="1330"/>
                  </a:lnTo>
                  <a:cubicBezTo>
                    <a:pt x="10261" y="1330"/>
                    <a:pt x="10578" y="1235"/>
                    <a:pt x="10641" y="1109"/>
                  </a:cubicBezTo>
                  <a:cubicBezTo>
                    <a:pt x="10768" y="760"/>
                    <a:pt x="10831" y="570"/>
                    <a:pt x="10989" y="222"/>
                  </a:cubicBezTo>
                  <a:cubicBezTo>
                    <a:pt x="11021" y="95"/>
                    <a:pt x="10768" y="0"/>
                    <a:pt x="1041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4"/>
            <p:cNvSpPr/>
            <p:nvPr/>
          </p:nvSpPr>
          <p:spPr>
            <a:xfrm>
              <a:off x="3955371" y="3214502"/>
              <a:ext cx="114744" cy="35451"/>
            </a:xfrm>
            <a:custGeom>
              <a:avLst/>
              <a:gdLst/>
              <a:ahLst/>
              <a:cxnLst/>
              <a:rect l="l" t="t" r="r" b="b"/>
              <a:pathLst>
                <a:path w="4308" h="1331" extrusionOk="0">
                  <a:moveTo>
                    <a:pt x="1109" y="0"/>
                  </a:moveTo>
                  <a:cubicBezTo>
                    <a:pt x="729" y="0"/>
                    <a:pt x="412" y="95"/>
                    <a:pt x="381" y="222"/>
                  </a:cubicBezTo>
                  <a:cubicBezTo>
                    <a:pt x="254" y="570"/>
                    <a:pt x="159" y="760"/>
                    <a:pt x="32" y="1109"/>
                  </a:cubicBezTo>
                  <a:cubicBezTo>
                    <a:pt x="1" y="1235"/>
                    <a:pt x="254" y="1330"/>
                    <a:pt x="634" y="1330"/>
                  </a:cubicBezTo>
                  <a:lnTo>
                    <a:pt x="3263" y="1330"/>
                  </a:lnTo>
                  <a:cubicBezTo>
                    <a:pt x="3643" y="1330"/>
                    <a:pt x="3959" y="1235"/>
                    <a:pt x="3991" y="1109"/>
                  </a:cubicBezTo>
                  <a:cubicBezTo>
                    <a:pt x="4118" y="760"/>
                    <a:pt x="4181" y="570"/>
                    <a:pt x="4276" y="222"/>
                  </a:cubicBezTo>
                  <a:cubicBezTo>
                    <a:pt x="4308" y="95"/>
                    <a:pt x="4054" y="0"/>
                    <a:pt x="370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4"/>
            <p:cNvSpPr/>
            <p:nvPr/>
          </p:nvSpPr>
          <p:spPr>
            <a:xfrm>
              <a:off x="4078531" y="3214502"/>
              <a:ext cx="113066" cy="35451"/>
            </a:xfrm>
            <a:custGeom>
              <a:avLst/>
              <a:gdLst/>
              <a:ahLst/>
              <a:cxnLst/>
              <a:rect l="l" t="t" r="r" b="b"/>
              <a:pathLst>
                <a:path w="4245" h="1331" extrusionOk="0">
                  <a:moveTo>
                    <a:pt x="1014" y="0"/>
                  </a:moveTo>
                  <a:cubicBezTo>
                    <a:pt x="665" y="0"/>
                    <a:pt x="349" y="95"/>
                    <a:pt x="317" y="222"/>
                  </a:cubicBezTo>
                  <a:cubicBezTo>
                    <a:pt x="190" y="570"/>
                    <a:pt x="159" y="760"/>
                    <a:pt x="32" y="1109"/>
                  </a:cubicBezTo>
                  <a:cubicBezTo>
                    <a:pt x="0" y="1235"/>
                    <a:pt x="285" y="1330"/>
                    <a:pt x="634" y="1330"/>
                  </a:cubicBezTo>
                  <a:lnTo>
                    <a:pt x="3294" y="1330"/>
                  </a:lnTo>
                  <a:cubicBezTo>
                    <a:pt x="3674" y="1330"/>
                    <a:pt x="3991" y="1235"/>
                    <a:pt x="4022" y="1109"/>
                  </a:cubicBezTo>
                  <a:cubicBezTo>
                    <a:pt x="4086" y="760"/>
                    <a:pt x="4117" y="570"/>
                    <a:pt x="4212" y="222"/>
                  </a:cubicBezTo>
                  <a:cubicBezTo>
                    <a:pt x="4244" y="95"/>
                    <a:pt x="3959" y="0"/>
                    <a:pt x="361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4"/>
            <p:cNvSpPr/>
            <p:nvPr/>
          </p:nvSpPr>
          <p:spPr>
            <a:xfrm>
              <a:off x="4201691" y="3214502"/>
              <a:ext cx="110509" cy="35451"/>
            </a:xfrm>
            <a:custGeom>
              <a:avLst/>
              <a:gdLst/>
              <a:ahLst/>
              <a:cxnLst/>
              <a:rect l="l" t="t" r="r" b="b"/>
              <a:pathLst>
                <a:path w="4149" h="1331" extrusionOk="0">
                  <a:moveTo>
                    <a:pt x="918" y="0"/>
                  </a:moveTo>
                  <a:cubicBezTo>
                    <a:pt x="570" y="0"/>
                    <a:pt x="253" y="95"/>
                    <a:pt x="222" y="222"/>
                  </a:cubicBezTo>
                  <a:cubicBezTo>
                    <a:pt x="158" y="570"/>
                    <a:pt x="127" y="760"/>
                    <a:pt x="32" y="1109"/>
                  </a:cubicBezTo>
                  <a:cubicBezTo>
                    <a:pt x="0" y="1235"/>
                    <a:pt x="285" y="1330"/>
                    <a:pt x="665" y="1330"/>
                  </a:cubicBezTo>
                  <a:lnTo>
                    <a:pt x="3294" y="1330"/>
                  </a:lnTo>
                  <a:cubicBezTo>
                    <a:pt x="3674" y="1330"/>
                    <a:pt x="3990" y="1235"/>
                    <a:pt x="3990" y="1109"/>
                  </a:cubicBezTo>
                  <a:cubicBezTo>
                    <a:pt x="4054" y="760"/>
                    <a:pt x="4085" y="570"/>
                    <a:pt x="4149" y="222"/>
                  </a:cubicBezTo>
                  <a:cubicBezTo>
                    <a:pt x="4149" y="95"/>
                    <a:pt x="3895" y="0"/>
                    <a:pt x="351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4"/>
            <p:cNvSpPr/>
            <p:nvPr/>
          </p:nvSpPr>
          <p:spPr>
            <a:xfrm>
              <a:off x="4325677" y="3214502"/>
              <a:ext cx="108005" cy="35451"/>
            </a:xfrm>
            <a:custGeom>
              <a:avLst/>
              <a:gdLst/>
              <a:ahLst/>
              <a:cxnLst/>
              <a:rect l="l" t="t" r="r" b="b"/>
              <a:pathLst>
                <a:path w="4055" h="1331" extrusionOk="0">
                  <a:moveTo>
                    <a:pt x="824" y="0"/>
                  </a:moveTo>
                  <a:cubicBezTo>
                    <a:pt x="475" y="0"/>
                    <a:pt x="159" y="95"/>
                    <a:pt x="127" y="222"/>
                  </a:cubicBezTo>
                  <a:cubicBezTo>
                    <a:pt x="95" y="570"/>
                    <a:pt x="64" y="760"/>
                    <a:pt x="0" y="1109"/>
                  </a:cubicBezTo>
                  <a:cubicBezTo>
                    <a:pt x="0" y="1235"/>
                    <a:pt x="285" y="1330"/>
                    <a:pt x="634" y="1330"/>
                  </a:cubicBezTo>
                  <a:lnTo>
                    <a:pt x="3294" y="1330"/>
                  </a:lnTo>
                  <a:cubicBezTo>
                    <a:pt x="3642" y="1330"/>
                    <a:pt x="3959" y="1235"/>
                    <a:pt x="3959" y="1109"/>
                  </a:cubicBezTo>
                  <a:cubicBezTo>
                    <a:pt x="3991" y="760"/>
                    <a:pt x="4022" y="570"/>
                    <a:pt x="4054" y="222"/>
                  </a:cubicBezTo>
                  <a:cubicBezTo>
                    <a:pt x="4054" y="95"/>
                    <a:pt x="3769" y="0"/>
                    <a:pt x="342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4"/>
            <p:cNvSpPr/>
            <p:nvPr/>
          </p:nvSpPr>
          <p:spPr>
            <a:xfrm>
              <a:off x="4448838" y="3214502"/>
              <a:ext cx="106300" cy="35451"/>
            </a:xfrm>
            <a:custGeom>
              <a:avLst/>
              <a:gdLst/>
              <a:ahLst/>
              <a:cxnLst/>
              <a:rect l="l" t="t" r="r" b="b"/>
              <a:pathLst>
                <a:path w="3991" h="1331" extrusionOk="0">
                  <a:moveTo>
                    <a:pt x="729" y="0"/>
                  </a:moveTo>
                  <a:cubicBezTo>
                    <a:pt x="380" y="0"/>
                    <a:pt x="95" y="95"/>
                    <a:pt x="63" y="222"/>
                  </a:cubicBezTo>
                  <a:cubicBezTo>
                    <a:pt x="32" y="570"/>
                    <a:pt x="32" y="760"/>
                    <a:pt x="0" y="1109"/>
                  </a:cubicBezTo>
                  <a:cubicBezTo>
                    <a:pt x="0" y="1235"/>
                    <a:pt x="285" y="1330"/>
                    <a:pt x="665" y="1330"/>
                  </a:cubicBezTo>
                  <a:lnTo>
                    <a:pt x="3294" y="1330"/>
                  </a:lnTo>
                  <a:cubicBezTo>
                    <a:pt x="3674" y="1330"/>
                    <a:pt x="3959" y="1235"/>
                    <a:pt x="3959" y="1109"/>
                  </a:cubicBezTo>
                  <a:cubicBezTo>
                    <a:pt x="3959" y="760"/>
                    <a:pt x="3959" y="570"/>
                    <a:pt x="3990" y="222"/>
                  </a:cubicBezTo>
                  <a:cubicBezTo>
                    <a:pt x="3990" y="95"/>
                    <a:pt x="3674" y="0"/>
                    <a:pt x="332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4"/>
            <p:cNvSpPr/>
            <p:nvPr/>
          </p:nvSpPr>
          <p:spPr>
            <a:xfrm>
              <a:off x="4571971" y="3214502"/>
              <a:ext cx="105475" cy="35451"/>
            </a:xfrm>
            <a:custGeom>
              <a:avLst/>
              <a:gdLst/>
              <a:ahLst/>
              <a:cxnLst/>
              <a:rect l="l" t="t" r="r" b="b"/>
              <a:pathLst>
                <a:path w="3960" h="1331" extrusionOk="0">
                  <a:moveTo>
                    <a:pt x="666" y="0"/>
                  </a:moveTo>
                  <a:cubicBezTo>
                    <a:pt x="286" y="0"/>
                    <a:pt x="1" y="95"/>
                    <a:pt x="1" y="222"/>
                  </a:cubicBezTo>
                  <a:lnTo>
                    <a:pt x="1" y="1109"/>
                  </a:lnTo>
                  <a:cubicBezTo>
                    <a:pt x="1" y="1235"/>
                    <a:pt x="286" y="1330"/>
                    <a:pt x="666" y="1330"/>
                  </a:cubicBezTo>
                  <a:lnTo>
                    <a:pt x="3326" y="1330"/>
                  </a:lnTo>
                  <a:cubicBezTo>
                    <a:pt x="3674" y="1330"/>
                    <a:pt x="3959" y="1235"/>
                    <a:pt x="3959" y="1109"/>
                  </a:cubicBezTo>
                  <a:cubicBezTo>
                    <a:pt x="3928" y="760"/>
                    <a:pt x="3928" y="570"/>
                    <a:pt x="3896" y="222"/>
                  </a:cubicBezTo>
                  <a:cubicBezTo>
                    <a:pt x="3896" y="95"/>
                    <a:pt x="3611" y="0"/>
                    <a:pt x="323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4"/>
            <p:cNvSpPr/>
            <p:nvPr/>
          </p:nvSpPr>
          <p:spPr>
            <a:xfrm>
              <a:off x="4692601" y="3214502"/>
              <a:ext cx="108831" cy="35451"/>
            </a:xfrm>
            <a:custGeom>
              <a:avLst/>
              <a:gdLst/>
              <a:ahLst/>
              <a:cxnLst/>
              <a:rect l="l" t="t" r="r" b="b"/>
              <a:pathLst>
                <a:path w="4086" h="1331" extrusionOk="0">
                  <a:moveTo>
                    <a:pt x="666" y="0"/>
                  </a:moveTo>
                  <a:cubicBezTo>
                    <a:pt x="286" y="0"/>
                    <a:pt x="0" y="95"/>
                    <a:pt x="32" y="222"/>
                  </a:cubicBezTo>
                  <a:cubicBezTo>
                    <a:pt x="64" y="570"/>
                    <a:pt x="64" y="760"/>
                    <a:pt x="95" y="1109"/>
                  </a:cubicBezTo>
                  <a:cubicBezTo>
                    <a:pt x="95" y="1235"/>
                    <a:pt x="412" y="1330"/>
                    <a:pt x="761" y="1330"/>
                  </a:cubicBezTo>
                  <a:lnTo>
                    <a:pt x="3421" y="1330"/>
                  </a:lnTo>
                  <a:cubicBezTo>
                    <a:pt x="3801" y="1330"/>
                    <a:pt x="4086" y="1235"/>
                    <a:pt x="4054" y="1109"/>
                  </a:cubicBezTo>
                  <a:cubicBezTo>
                    <a:pt x="4022" y="760"/>
                    <a:pt x="3991" y="570"/>
                    <a:pt x="3927" y="222"/>
                  </a:cubicBezTo>
                  <a:cubicBezTo>
                    <a:pt x="3927" y="95"/>
                    <a:pt x="3611" y="0"/>
                    <a:pt x="326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4"/>
            <p:cNvSpPr/>
            <p:nvPr/>
          </p:nvSpPr>
          <p:spPr>
            <a:xfrm>
              <a:off x="4814057" y="3214502"/>
              <a:ext cx="110535" cy="35451"/>
            </a:xfrm>
            <a:custGeom>
              <a:avLst/>
              <a:gdLst/>
              <a:ahLst/>
              <a:cxnLst/>
              <a:rect l="l" t="t" r="r" b="b"/>
              <a:pathLst>
                <a:path w="4150" h="1331" extrusionOk="0">
                  <a:moveTo>
                    <a:pt x="634" y="0"/>
                  </a:moveTo>
                  <a:cubicBezTo>
                    <a:pt x="286" y="0"/>
                    <a:pt x="1" y="95"/>
                    <a:pt x="33" y="222"/>
                  </a:cubicBezTo>
                  <a:cubicBezTo>
                    <a:pt x="64" y="570"/>
                    <a:pt x="96" y="760"/>
                    <a:pt x="159" y="1109"/>
                  </a:cubicBezTo>
                  <a:cubicBezTo>
                    <a:pt x="159" y="1235"/>
                    <a:pt x="476" y="1330"/>
                    <a:pt x="856" y="1330"/>
                  </a:cubicBezTo>
                  <a:lnTo>
                    <a:pt x="3516" y="1330"/>
                  </a:lnTo>
                  <a:cubicBezTo>
                    <a:pt x="3864" y="1330"/>
                    <a:pt x="4149" y="1235"/>
                    <a:pt x="4118" y="1109"/>
                  </a:cubicBezTo>
                  <a:cubicBezTo>
                    <a:pt x="4054" y="760"/>
                    <a:pt x="3991" y="570"/>
                    <a:pt x="3928" y="222"/>
                  </a:cubicBezTo>
                  <a:cubicBezTo>
                    <a:pt x="3896" y="95"/>
                    <a:pt x="3579" y="0"/>
                    <a:pt x="323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4"/>
            <p:cNvSpPr/>
            <p:nvPr/>
          </p:nvSpPr>
          <p:spPr>
            <a:xfrm>
              <a:off x="4935539" y="3214502"/>
              <a:ext cx="112213" cy="35451"/>
            </a:xfrm>
            <a:custGeom>
              <a:avLst/>
              <a:gdLst/>
              <a:ahLst/>
              <a:cxnLst/>
              <a:rect l="l" t="t" r="r" b="b"/>
              <a:pathLst>
                <a:path w="4213" h="1331" extrusionOk="0">
                  <a:moveTo>
                    <a:pt x="602" y="0"/>
                  </a:moveTo>
                  <a:cubicBezTo>
                    <a:pt x="254" y="0"/>
                    <a:pt x="0" y="95"/>
                    <a:pt x="32" y="222"/>
                  </a:cubicBezTo>
                  <a:cubicBezTo>
                    <a:pt x="95" y="570"/>
                    <a:pt x="127" y="760"/>
                    <a:pt x="222" y="1109"/>
                  </a:cubicBezTo>
                  <a:cubicBezTo>
                    <a:pt x="254" y="1235"/>
                    <a:pt x="570" y="1330"/>
                    <a:pt x="919" y="1330"/>
                  </a:cubicBezTo>
                  <a:lnTo>
                    <a:pt x="3579" y="1330"/>
                  </a:lnTo>
                  <a:cubicBezTo>
                    <a:pt x="3927" y="1330"/>
                    <a:pt x="4212" y="1235"/>
                    <a:pt x="4180" y="1109"/>
                  </a:cubicBezTo>
                  <a:cubicBezTo>
                    <a:pt x="4085" y="760"/>
                    <a:pt x="4022" y="570"/>
                    <a:pt x="3927" y="222"/>
                  </a:cubicBezTo>
                  <a:cubicBezTo>
                    <a:pt x="3895" y="95"/>
                    <a:pt x="3547" y="0"/>
                    <a:pt x="319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4"/>
            <p:cNvSpPr/>
            <p:nvPr/>
          </p:nvSpPr>
          <p:spPr>
            <a:xfrm>
              <a:off x="5056142" y="3214502"/>
              <a:ext cx="114744" cy="35451"/>
            </a:xfrm>
            <a:custGeom>
              <a:avLst/>
              <a:gdLst/>
              <a:ahLst/>
              <a:cxnLst/>
              <a:rect l="l" t="t" r="r" b="b"/>
              <a:pathLst>
                <a:path w="4308" h="1331" extrusionOk="0">
                  <a:moveTo>
                    <a:pt x="634" y="0"/>
                  </a:moveTo>
                  <a:cubicBezTo>
                    <a:pt x="254" y="0"/>
                    <a:pt x="1" y="95"/>
                    <a:pt x="33" y="222"/>
                  </a:cubicBezTo>
                  <a:cubicBezTo>
                    <a:pt x="159" y="570"/>
                    <a:pt x="191" y="760"/>
                    <a:pt x="318" y="1109"/>
                  </a:cubicBezTo>
                  <a:cubicBezTo>
                    <a:pt x="349" y="1235"/>
                    <a:pt x="666" y="1330"/>
                    <a:pt x="1046" y="1330"/>
                  </a:cubicBezTo>
                  <a:lnTo>
                    <a:pt x="3674" y="1330"/>
                  </a:lnTo>
                  <a:cubicBezTo>
                    <a:pt x="4054" y="1330"/>
                    <a:pt x="4308" y="1235"/>
                    <a:pt x="4276" y="1109"/>
                  </a:cubicBezTo>
                  <a:cubicBezTo>
                    <a:pt x="4150" y="760"/>
                    <a:pt x="4086" y="570"/>
                    <a:pt x="3959" y="222"/>
                  </a:cubicBezTo>
                  <a:cubicBezTo>
                    <a:pt x="3896" y="95"/>
                    <a:pt x="3579" y="0"/>
                    <a:pt x="323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4"/>
            <p:cNvSpPr/>
            <p:nvPr/>
          </p:nvSpPr>
          <p:spPr>
            <a:xfrm>
              <a:off x="5177624" y="3214502"/>
              <a:ext cx="310431" cy="35451"/>
            </a:xfrm>
            <a:custGeom>
              <a:avLst/>
              <a:gdLst/>
              <a:ahLst/>
              <a:cxnLst/>
              <a:rect l="l" t="t" r="r" b="b"/>
              <a:pathLst>
                <a:path w="11655" h="1331" extrusionOk="0">
                  <a:moveTo>
                    <a:pt x="602" y="0"/>
                  </a:moveTo>
                  <a:cubicBezTo>
                    <a:pt x="254" y="0"/>
                    <a:pt x="0" y="95"/>
                    <a:pt x="32" y="222"/>
                  </a:cubicBezTo>
                  <a:cubicBezTo>
                    <a:pt x="159" y="570"/>
                    <a:pt x="222" y="760"/>
                    <a:pt x="380" y="1109"/>
                  </a:cubicBezTo>
                  <a:cubicBezTo>
                    <a:pt x="412" y="1235"/>
                    <a:pt x="760" y="1330"/>
                    <a:pt x="1109" y="1330"/>
                  </a:cubicBezTo>
                  <a:lnTo>
                    <a:pt x="11053" y="1330"/>
                  </a:lnTo>
                  <a:cubicBezTo>
                    <a:pt x="11401" y="1330"/>
                    <a:pt x="11654" y="1235"/>
                    <a:pt x="11591" y="1109"/>
                  </a:cubicBezTo>
                  <a:cubicBezTo>
                    <a:pt x="11401" y="760"/>
                    <a:pt x="11306" y="570"/>
                    <a:pt x="11084" y="222"/>
                  </a:cubicBezTo>
                  <a:cubicBezTo>
                    <a:pt x="11021" y="95"/>
                    <a:pt x="10673" y="0"/>
                    <a:pt x="1032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4"/>
            <p:cNvSpPr/>
            <p:nvPr/>
          </p:nvSpPr>
          <p:spPr>
            <a:xfrm>
              <a:off x="3633167" y="3255839"/>
              <a:ext cx="123160" cy="35451"/>
            </a:xfrm>
            <a:custGeom>
              <a:avLst/>
              <a:gdLst/>
              <a:ahLst/>
              <a:cxnLst/>
              <a:rect l="l" t="t" r="r" b="b"/>
              <a:pathLst>
                <a:path w="4624" h="1331" extrusionOk="0">
                  <a:moveTo>
                    <a:pt x="1330" y="0"/>
                  </a:moveTo>
                  <a:cubicBezTo>
                    <a:pt x="982" y="0"/>
                    <a:pt x="634" y="95"/>
                    <a:pt x="539" y="222"/>
                  </a:cubicBezTo>
                  <a:cubicBezTo>
                    <a:pt x="348" y="570"/>
                    <a:pt x="253" y="760"/>
                    <a:pt x="63" y="1109"/>
                  </a:cubicBezTo>
                  <a:cubicBezTo>
                    <a:pt x="0" y="1235"/>
                    <a:pt x="253" y="1330"/>
                    <a:pt x="634" y="1330"/>
                  </a:cubicBezTo>
                  <a:lnTo>
                    <a:pt x="3325" y="1330"/>
                  </a:lnTo>
                  <a:cubicBezTo>
                    <a:pt x="3705" y="1330"/>
                    <a:pt x="4054" y="1235"/>
                    <a:pt x="4117" y="1109"/>
                  </a:cubicBezTo>
                  <a:cubicBezTo>
                    <a:pt x="4307" y="760"/>
                    <a:pt x="4402" y="570"/>
                    <a:pt x="4560" y="222"/>
                  </a:cubicBezTo>
                  <a:cubicBezTo>
                    <a:pt x="4624" y="95"/>
                    <a:pt x="4370" y="0"/>
                    <a:pt x="3990"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4"/>
            <p:cNvSpPr/>
            <p:nvPr/>
          </p:nvSpPr>
          <p:spPr>
            <a:xfrm>
              <a:off x="3759684" y="3255839"/>
              <a:ext cx="120657" cy="35451"/>
            </a:xfrm>
            <a:custGeom>
              <a:avLst/>
              <a:gdLst/>
              <a:ahLst/>
              <a:cxnLst/>
              <a:rect l="l" t="t" r="r" b="b"/>
              <a:pathLst>
                <a:path w="4530" h="1331" extrusionOk="0">
                  <a:moveTo>
                    <a:pt x="1236" y="0"/>
                  </a:moveTo>
                  <a:cubicBezTo>
                    <a:pt x="887" y="0"/>
                    <a:pt x="539" y="95"/>
                    <a:pt x="476" y="222"/>
                  </a:cubicBezTo>
                  <a:cubicBezTo>
                    <a:pt x="317" y="570"/>
                    <a:pt x="222" y="760"/>
                    <a:pt x="64" y="1109"/>
                  </a:cubicBezTo>
                  <a:cubicBezTo>
                    <a:pt x="0" y="1235"/>
                    <a:pt x="254" y="1330"/>
                    <a:pt x="634" y="1330"/>
                  </a:cubicBezTo>
                  <a:lnTo>
                    <a:pt x="3357" y="1330"/>
                  </a:lnTo>
                  <a:cubicBezTo>
                    <a:pt x="3706" y="1330"/>
                    <a:pt x="4054" y="1235"/>
                    <a:pt x="4117" y="1109"/>
                  </a:cubicBezTo>
                  <a:cubicBezTo>
                    <a:pt x="4276" y="760"/>
                    <a:pt x="4339" y="570"/>
                    <a:pt x="4498" y="222"/>
                  </a:cubicBezTo>
                  <a:cubicBezTo>
                    <a:pt x="4529" y="95"/>
                    <a:pt x="4276" y="0"/>
                    <a:pt x="389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4"/>
            <p:cNvSpPr/>
            <p:nvPr/>
          </p:nvSpPr>
          <p:spPr>
            <a:xfrm>
              <a:off x="3886200" y="3255839"/>
              <a:ext cx="118126" cy="35451"/>
            </a:xfrm>
            <a:custGeom>
              <a:avLst/>
              <a:gdLst/>
              <a:ahLst/>
              <a:cxnLst/>
              <a:rect l="l" t="t" r="r" b="b"/>
              <a:pathLst>
                <a:path w="4435" h="1331" extrusionOk="0">
                  <a:moveTo>
                    <a:pt x="1141" y="0"/>
                  </a:moveTo>
                  <a:cubicBezTo>
                    <a:pt x="793" y="0"/>
                    <a:pt x="444" y="95"/>
                    <a:pt x="381" y="222"/>
                  </a:cubicBezTo>
                  <a:cubicBezTo>
                    <a:pt x="254" y="570"/>
                    <a:pt x="191" y="760"/>
                    <a:pt x="33" y="1109"/>
                  </a:cubicBezTo>
                  <a:cubicBezTo>
                    <a:pt x="1" y="1235"/>
                    <a:pt x="254" y="1330"/>
                    <a:pt x="634" y="1330"/>
                  </a:cubicBezTo>
                  <a:lnTo>
                    <a:pt x="3358" y="1330"/>
                  </a:lnTo>
                  <a:cubicBezTo>
                    <a:pt x="3706" y="1330"/>
                    <a:pt x="4054" y="1235"/>
                    <a:pt x="4086" y="1109"/>
                  </a:cubicBezTo>
                  <a:cubicBezTo>
                    <a:pt x="4213" y="760"/>
                    <a:pt x="4276" y="570"/>
                    <a:pt x="4403" y="222"/>
                  </a:cubicBezTo>
                  <a:cubicBezTo>
                    <a:pt x="4435" y="95"/>
                    <a:pt x="4181" y="0"/>
                    <a:pt x="380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4"/>
            <p:cNvSpPr/>
            <p:nvPr/>
          </p:nvSpPr>
          <p:spPr>
            <a:xfrm>
              <a:off x="4012743" y="3255839"/>
              <a:ext cx="186445" cy="35451"/>
            </a:xfrm>
            <a:custGeom>
              <a:avLst/>
              <a:gdLst/>
              <a:ahLst/>
              <a:cxnLst/>
              <a:rect l="l" t="t" r="r" b="b"/>
              <a:pathLst>
                <a:path w="7000" h="1331" extrusionOk="0">
                  <a:moveTo>
                    <a:pt x="1045" y="0"/>
                  </a:moveTo>
                  <a:cubicBezTo>
                    <a:pt x="697" y="0"/>
                    <a:pt x="349" y="95"/>
                    <a:pt x="317" y="222"/>
                  </a:cubicBezTo>
                  <a:cubicBezTo>
                    <a:pt x="190" y="570"/>
                    <a:pt x="159" y="760"/>
                    <a:pt x="32" y="1109"/>
                  </a:cubicBezTo>
                  <a:cubicBezTo>
                    <a:pt x="0" y="1235"/>
                    <a:pt x="254" y="1330"/>
                    <a:pt x="634" y="1330"/>
                  </a:cubicBezTo>
                  <a:lnTo>
                    <a:pt x="6049" y="1330"/>
                  </a:lnTo>
                  <a:cubicBezTo>
                    <a:pt x="6429" y="1330"/>
                    <a:pt x="6746" y="1235"/>
                    <a:pt x="6777" y="1109"/>
                  </a:cubicBezTo>
                  <a:cubicBezTo>
                    <a:pt x="6872" y="760"/>
                    <a:pt x="6904" y="570"/>
                    <a:pt x="6999" y="222"/>
                  </a:cubicBezTo>
                  <a:cubicBezTo>
                    <a:pt x="6999" y="95"/>
                    <a:pt x="6746" y="0"/>
                    <a:pt x="636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4"/>
            <p:cNvSpPr/>
            <p:nvPr/>
          </p:nvSpPr>
          <p:spPr>
            <a:xfrm>
              <a:off x="4210960" y="3255839"/>
              <a:ext cx="722075" cy="35451"/>
            </a:xfrm>
            <a:custGeom>
              <a:avLst/>
              <a:gdLst/>
              <a:ahLst/>
              <a:cxnLst/>
              <a:rect l="l" t="t" r="r" b="b"/>
              <a:pathLst>
                <a:path w="27110" h="1331" extrusionOk="0">
                  <a:moveTo>
                    <a:pt x="919" y="0"/>
                  </a:moveTo>
                  <a:cubicBezTo>
                    <a:pt x="570" y="0"/>
                    <a:pt x="254" y="95"/>
                    <a:pt x="222" y="222"/>
                  </a:cubicBezTo>
                  <a:cubicBezTo>
                    <a:pt x="127" y="570"/>
                    <a:pt x="95" y="760"/>
                    <a:pt x="32" y="1109"/>
                  </a:cubicBezTo>
                  <a:cubicBezTo>
                    <a:pt x="0" y="1235"/>
                    <a:pt x="285" y="1330"/>
                    <a:pt x="666" y="1330"/>
                  </a:cubicBezTo>
                  <a:lnTo>
                    <a:pt x="26444" y="1330"/>
                  </a:lnTo>
                  <a:cubicBezTo>
                    <a:pt x="26824" y="1330"/>
                    <a:pt x="27109" y="1235"/>
                    <a:pt x="27078" y="1109"/>
                  </a:cubicBezTo>
                  <a:cubicBezTo>
                    <a:pt x="27014" y="760"/>
                    <a:pt x="26982" y="570"/>
                    <a:pt x="26887" y="222"/>
                  </a:cubicBezTo>
                  <a:cubicBezTo>
                    <a:pt x="26887" y="95"/>
                    <a:pt x="26571" y="0"/>
                    <a:pt x="2619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4"/>
            <p:cNvSpPr/>
            <p:nvPr/>
          </p:nvSpPr>
          <p:spPr>
            <a:xfrm>
              <a:off x="4944808" y="3255839"/>
              <a:ext cx="114744" cy="35451"/>
            </a:xfrm>
            <a:custGeom>
              <a:avLst/>
              <a:gdLst/>
              <a:ahLst/>
              <a:cxnLst/>
              <a:rect l="l" t="t" r="r" b="b"/>
              <a:pathLst>
                <a:path w="4308" h="1331" extrusionOk="0">
                  <a:moveTo>
                    <a:pt x="634" y="0"/>
                  </a:moveTo>
                  <a:cubicBezTo>
                    <a:pt x="254" y="0"/>
                    <a:pt x="1" y="95"/>
                    <a:pt x="1" y="222"/>
                  </a:cubicBezTo>
                  <a:cubicBezTo>
                    <a:pt x="96" y="570"/>
                    <a:pt x="127" y="760"/>
                    <a:pt x="222" y="1109"/>
                  </a:cubicBezTo>
                  <a:cubicBezTo>
                    <a:pt x="254" y="1235"/>
                    <a:pt x="571" y="1330"/>
                    <a:pt x="951" y="1330"/>
                  </a:cubicBezTo>
                  <a:lnTo>
                    <a:pt x="3642" y="1330"/>
                  </a:lnTo>
                  <a:cubicBezTo>
                    <a:pt x="4023" y="1330"/>
                    <a:pt x="4308" y="1235"/>
                    <a:pt x="4276" y="1109"/>
                  </a:cubicBezTo>
                  <a:cubicBezTo>
                    <a:pt x="4181" y="760"/>
                    <a:pt x="4118" y="570"/>
                    <a:pt x="4023" y="222"/>
                  </a:cubicBezTo>
                  <a:cubicBezTo>
                    <a:pt x="3991" y="95"/>
                    <a:pt x="3642" y="0"/>
                    <a:pt x="329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4"/>
            <p:cNvSpPr/>
            <p:nvPr/>
          </p:nvSpPr>
          <p:spPr>
            <a:xfrm>
              <a:off x="5068794" y="3255839"/>
              <a:ext cx="117274" cy="35451"/>
            </a:xfrm>
            <a:custGeom>
              <a:avLst/>
              <a:gdLst/>
              <a:ahLst/>
              <a:cxnLst/>
              <a:rect l="l" t="t" r="r" b="b"/>
              <a:pathLst>
                <a:path w="4403" h="1331" extrusionOk="0">
                  <a:moveTo>
                    <a:pt x="634" y="0"/>
                  </a:moveTo>
                  <a:cubicBezTo>
                    <a:pt x="254" y="0"/>
                    <a:pt x="1" y="95"/>
                    <a:pt x="33" y="222"/>
                  </a:cubicBezTo>
                  <a:cubicBezTo>
                    <a:pt x="128" y="570"/>
                    <a:pt x="191" y="760"/>
                    <a:pt x="286" y="1109"/>
                  </a:cubicBezTo>
                  <a:cubicBezTo>
                    <a:pt x="318" y="1235"/>
                    <a:pt x="666" y="1330"/>
                    <a:pt x="1046" y="1330"/>
                  </a:cubicBezTo>
                  <a:lnTo>
                    <a:pt x="3770" y="1330"/>
                  </a:lnTo>
                  <a:cubicBezTo>
                    <a:pt x="4118" y="1330"/>
                    <a:pt x="4403" y="1235"/>
                    <a:pt x="4340" y="1109"/>
                  </a:cubicBezTo>
                  <a:cubicBezTo>
                    <a:pt x="4213" y="760"/>
                    <a:pt x="4150" y="570"/>
                    <a:pt x="4023" y="222"/>
                  </a:cubicBezTo>
                  <a:cubicBezTo>
                    <a:pt x="3991" y="95"/>
                    <a:pt x="3643" y="0"/>
                    <a:pt x="329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4"/>
            <p:cNvSpPr/>
            <p:nvPr/>
          </p:nvSpPr>
          <p:spPr>
            <a:xfrm>
              <a:off x="5192806" y="3255839"/>
              <a:ext cx="101240" cy="35451"/>
            </a:xfrm>
            <a:custGeom>
              <a:avLst/>
              <a:gdLst/>
              <a:ahLst/>
              <a:cxnLst/>
              <a:rect l="l" t="t" r="r" b="b"/>
              <a:pathLst>
                <a:path w="3801" h="1331" extrusionOk="0">
                  <a:moveTo>
                    <a:pt x="634" y="0"/>
                  </a:moveTo>
                  <a:cubicBezTo>
                    <a:pt x="254" y="0"/>
                    <a:pt x="0" y="95"/>
                    <a:pt x="32" y="222"/>
                  </a:cubicBezTo>
                  <a:cubicBezTo>
                    <a:pt x="190" y="570"/>
                    <a:pt x="254" y="760"/>
                    <a:pt x="380" y="1109"/>
                  </a:cubicBezTo>
                  <a:cubicBezTo>
                    <a:pt x="412" y="1235"/>
                    <a:pt x="760" y="1330"/>
                    <a:pt x="1140" y="1330"/>
                  </a:cubicBezTo>
                  <a:lnTo>
                    <a:pt x="3167" y="1330"/>
                  </a:lnTo>
                  <a:cubicBezTo>
                    <a:pt x="3547" y="1330"/>
                    <a:pt x="3801" y="1235"/>
                    <a:pt x="3769" y="1109"/>
                  </a:cubicBezTo>
                  <a:cubicBezTo>
                    <a:pt x="3611" y="760"/>
                    <a:pt x="3547" y="570"/>
                    <a:pt x="3389" y="222"/>
                  </a:cubicBezTo>
                  <a:cubicBezTo>
                    <a:pt x="3325" y="95"/>
                    <a:pt x="2977" y="0"/>
                    <a:pt x="262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4"/>
            <p:cNvSpPr/>
            <p:nvPr/>
          </p:nvSpPr>
          <p:spPr>
            <a:xfrm>
              <a:off x="5405354" y="3255839"/>
              <a:ext cx="105475" cy="35451"/>
            </a:xfrm>
            <a:custGeom>
              <a:avLst/>
              <a:gdLst/>
              <a:ahLst/>
              <a:cxnLst/>
              <a:rect l="l" t="t" r="r" b="b"/>
              <a:pathLst>
                <a:path w="3960" h="1331" extrusionOk="0">
                  <a:moveTo>
                    <a:pt x="634" y="0"/>
                  </a:moveTo>
                  <a:cubicBezTo>
                    <a:pt x="254" y="0"/>
                    <a:pt x="1" y="95"/>
                    <a:pt x="64" y="222"/>
                  </a:cubicBezTo>
                  <a:cubicBezTo>
                    <a:pt x="254" y="570"/>
                    <a:pt x="349" y="760"/>
                    <a:pt x="508" y="1109"/>
                  </a:cubicBezTo>
                  <a:cubicBezTo>
                    <a:pt x="571" y="1235"/>
                    <a:pt x="919" y="1330"/>
                    <a:pt x="1299" y="1330"/>
                  </a:cubicBezTo>
                  <a:lnTo>
                    <a:pt x="3326" y="1330"/>
                  </a:lnTo>
                  <a:cubicBezTo>
                    <a:pt x="3706" y="1330"/>
                    <a:pt x="3959" y="1235"/>
                    <a:pt x="3896" y="1109"/>
                  </a:cubicBezTo>
                  <a:cubicBezTo>
                    <a:pt x="3706" y="760"/>
                    <a:pt x="3611" y="570"/>
                    <a:pt x="3421" y="222"/>
                  </a:cubicBezTo>
                  <a:cubicBezTo>
                    <a:pt x="3326" y="95"/>
                    <a:pt x="2978" y="0"/>
                    <a:pt x="262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4"/>
            <p:cNvSpPr/>
            <p:nvPr/>
          </p:nvSpPr>
          <p:spPr>
            <a:xfrm>
              <a:off x="5299080" y="3255839"/>
              <a:ext cx="93649" cy="15209"/>
            </a:xfrm>
            <a:custGeom>
              <a:avLst/>
              <a:gdLst/>
              <a:ahLst/>
              <a:cxnLst/>
              <a:rect l="l" t="t" r="r" b="b"/>
              <a:pathLst>
                <a:path w="3516" h="571" extrusionOk="0">
                  <a:moveTo>
                    <a:pt x="634" y="0"/>
                  </a:moveTo>
                  <a:cubicBezTo>
                    <a:pt x="254" y="0"/>
                    <a:pt x="1" y="95"/>
                    <a:pt x="64" y="222"/>
                  </a:cubicBezTo>
                  <a:cubicBezTo>
                    <a:pt x="64" y="253"/>
                    <a:pt x="96" y="285"/>
                    <a:pt x="96" y="348"/>
                  </a:cubicBezTo>
                  <a:cubicBezTo>
                    <a:pt x="159" y="443"/>
                    <a:pt x="507" y="570"/>
                    <a:pt x="887" y="570"/>
                  </a:cubicBezTo>
                  <a:lnTo>
                    <a:pt x="2882" y="570"/>
                  </a:lnTo>
                  <a:cubicBezTo>
                    <a:pt x="3262" y="570"/>
                    <a:pt x="3516" y="443"/>
                    <a:pt x="3452" y="348"/>
                  </a:cubicBezTo>
                  <a:cubicBezTo>
                    <a:pt x="3421" y="285"/>
                    <a:pt x="3421" y="253"/>
                    <a:pt x="3389" y="222"/>
                  </a:cubicBezTo>
                  <a:cubicBezTo>
                    <a:pt x="3326" y="95"/>
                    <a:pt x="2977" y="0"/>
                    <a:pt x="262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4"/>
            <p:cNvSpPr/>
            <p:nvPr/>
          </p:nvSpPr>
          <p:spPr>
            <a:xfrm>
              <a:off x="5308349" y="3276082"/>
              <a:ext cx="94501" cy="15209"/>
            </a:xfrm>
            <a:custGeom>
              <a:avLst/>
              <a:gdLst/>
              <a:ahLst/>
              <a:cxnLst/>
              <a:rect l="l" t="t" r="r" b="b"/>
              <a:pathLst>
                <a:path w="3548" h="571" extrusionOk="0">
                  <a:moveTo>
                    <a:pt x="634" y="0"/>
                  </a:moveTo>
                  <a:cubicBezTo>
                    <a:pt x="254" y="0"/>
                    <a:pt x="1" y="127"/>
                    <a:pt x="33" y="222"/>
                  </a:cubicBezTo>
                  <a:cubicBezTo>
                    <a:pt x="64" y="285"/>
                    <a:pt x="64" y="285"/>
                    <a:pt x="96" y="349"/>
                  </a:cubicBezTo>
                  <a:cubicBezTo>
                    <a:pt x="159" y="475"/>
                    <a:pt x="508" y="570"/>
                    <a:pt x="856" y="570"/>
                  </a:cubicBezTo>
                  <a:lnTo>
                    <a:pt x="2914" y="570"/>
                  </a:lnTo>
                  <a:cubicBezTo>
                    <a:pt x="3294" y="570"/>
                    <a:pt x="3548" y="475"/>
                    <a:pt x="3485" y="349"/>
                  </a:cubicBezTo>
                  <a:cubicBezTo>
                    <a:pt x="3453" y="285"/>
                    <a:pt x="3453" y="285"/>
                    <a:pt x="3421" y="222"/>
                  </a:cubicBezTo>
                  <a:cubicBezTo>
                    <a:pt x="3358" y="127"/>
                    <a:pt x="3009" y="0"/>
                    <a:pt x="262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4"/>
            <p:cNvSpPr/>
            <p:nvPr/>
          </p:nvSpPr>
          <p:spPr>
            <a:xfrm>
              <a:off x="4178066" y="3308976"/>
              <a:ext cx="787863" cy="134986"/>
            </a:xfrm>
            <a:custGeom>
              <a:avLst/>
              <a:gdLst/>
              <a:ahLst/>
              <a:cxnLst/>
              <a:rect l="l" t="t" r="r" b="b"/>
              <a:pathLst>
                <a:path w="29580" h="5068" extrusionOk="0">
                  <a:moveTo>
                    <a:pt x="1425" y="0"/>
                  </a:moveTo>
                  <a:cubicBezTo>
                    <a:pt x="1235" y="0"/>
                    <a:pt x="1045" y="32"/>
                    <a:pt x="1045" y="95"/>
                  </a:cubicBezTo>
                  <a:cubicBezTo>
                    <a:pt x="634" y="2059"/>
                    <a:pt x="412" y="3009"/>
                    <a:pt x="0" y="4941"/>
                  </a:cubicBezTo>
                  <a:cubicBezTo>
                    <a:pt x="0" y="5004"/>
                    <a:pt x="159" y="5067"/>
                    <a:pt x="349" y="5067"/>
                  </a:cubicBezTo>
                  <a:lnTo>
                    <a:pt x="29231" y="5067"/>
                  </a:lnTo>
                  <a:cubicBezTo>
                    <a:pt x="29421" y="5067"/>
                    <a:pt x="29579" y="5004"/>
                    <a:pt x="29579" y="4941"/>
                  </a:cubicBezTo>
                  <a:cubicBezTo>
                    <a:pt x="29168" y="3009"/>
                    <a:pt x="28946" y="2059"/>
                    <a:pt x="28534" y="95"/>
                  </a:cubicBezTo>
                  <a:cubicBezTo>
                    <a:pt x="28534" y="32"/>
                    <a:pt x="28376" y="0"/>
                    <a:pt x="2815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4"/>
            <p:cNvSpPr/>
            <p:nvPr/>
          </p:nvSpPr>
          <p:spPr>
            <a:xfrm>
              <a:off x="3669417" y="2032446"/>
              <a:ext cx="1805134" cy="902042"/>
            </a:xfrm>
            <a:custGeom>
              <a:avLst/>
              <a:gdLst/>
              <a:ahLst/>
              <a:cxnLst/>
              <a:rect l="l" t="t" r="r" b="b"/>
              <a:pathLst>
                <a:path w="67773" h="37846" extrusionOk="0">
                  <a:moveTo>
                    <a:pt x="1711" y="1"/>
                  </a:moveTo>
                  <a:cubicBezTo>
                    <a:pt x="793" y="1"/>
                    <a:pt x="1" y="761"/>
                    <a:pt x="1" y="1711"/>
                  </a:cubicBezTo>
                  <a:lnTo>
                    <a:pt x="1" y="36167"/>
                  </a:lnTo>
                  <a:cubicBezTo>
                    <a:pt x="1" y="37085"/>
                    <a:pt x="793" y="37845"/>
                    <a:pt x="1711" y="37845"/>
                  </a:cubicBezTo>
                  <a:lnTo>
                    <a:pt x="66063" y="37845"/>
                  </a:lnTo>
                  <a:cubicBezTo>
                    <a:pt x="66981" y="37845"/>
                    <a:pt x="67773" y="37085"/>
                    <a:pt x="67773" y="36167"/>
                  </a:cubicBezTo>
                  <a:lnTo>
                    <a:pt x="67773" y="1711"/>
                  </a:lnTo>
                  <a:cubicBezTo>
                    <a:pt x="67773" y="761"/>
                    <a:pt x="67013" y="1"/>
                    <a:pt x="660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6" name="TextBox 145">
            <a:extLst>
              <a:ext uri="{FF2B5EF4-FFF2-40B4-BE49-F238E27FC236}">
                <a16:creationId xmlns:a16="http://schemas.microsoft.com/office/drawing/2014/main" id="{2456FAEB-DA61-E59E-2AFF-A49D7DD35DA8}"/>
              </a:ext>
            </a:extLst>
          </p:cNvPr>
          <p:cNvSpPr txBox="1"/>
          <p:nvPr/>
        </p:nvSpPr>
        <p:spPr>
          <a:xfrm>
            <a:off x="3814171" y="2245555"/>
            <a:ext cx="1245090" cy="307777"/>
          </a:xfrm>
          <a:prstGeom prst="rect">
            <a:avLst/>
          </a:prstGeom>
          <a:noFill/>
        </p:spPr>
        <p:txBody>
          <a:bodyPr wrap="square">
            <a:spAutoFit/>
          </a:bodyPr>
          <a:lstStyle/>
          <a:p>
            <a:pPr algn="ctr"/>
            <a:r>
              <a:rPr lang="en" sz="1400" dirty="0">
                <a:solidFill>
                  <a:schemeClr val="accent1">
                    <a:lumMod val="75000"/>
                  </a:schemeClr>
                </a:solidFill>
                <a:latin typeface="Fira Sans Medium"/>
                <a:ea typeface="Fira Sans Medium"/>
                <a:cs typeface="Fira Sans Medium"/>
                <a:sym typeface="Fira Sans Medium"/>
              </a:rPr>
              <a:t>D3.js </a:t>
            </a:r>
            <a:endParaRPr lang="fr-FR" dirty="0">
              <a:solidFill>
                <a:schemeClr val="accent1">
                  <a:lumMod val="75000"/>
                </a:schemeClr>
              </a:solidFill>
            </a:endParaRPr>
          </a:p>
        </p:txBody>
      </p:sp>
      <p:sp>
        <p:nvSpPr>
          <p:cNvPr id="104" name="Google Shape;2502;p29">
            <a:extLst>
              <a:ext uri="{FF2B5EF4-FFF2-40B4-BE49-F238E27FC236}">
                <a16:creationId xmlns:a16="http://schemas.microsoft.com/office/drawing/2014/main" id="{AA400BC7-64AD-136D-02A2-16613B2664C0}"/>
              </a:ext>
            </a:extLst>
          </p:cNvPr>
          <p:cNvSpPr/>
          <p:nvPr/>
        </p:nvSpPr>
        <p:spPr>
          <a:xfrm>
            <a:off x="4260273" y="1255174"/>
            <a:ext cx="350652" cy="304964"/>
          </a:xfrm>
          <a:custGeom>
            <a:avLst/>
            <a:gdLst/>
            <a:ahLst/>
            <a:cxnLst/>
            <a:rect l="l" t="t" r="r" b="b"/>
            <a:pathLst>
              <a:path w="1901" h="1885" extrusionOk="0">
                <a:moveTo>
                  <a:pt x="258" y="0"/>
                </a:moveTo>
                <a:cubicBezTo>
                  <a:pt x="206" y="0"/>
                  <a:pt x="159" y="24"/>
                  <a:pt x="127" y="71"/>
                </a:cubicBezTo>
                <a:lnTo>
                  <a:pt x="64" y="135"/>
                </a:lnTo>
                <a:cubicBezTo>
                  <a:pt x="1" y="198"/>
                  <a:pt x="1" y="325"/>
                  <a:pt x="64" y="420"/>
                </a:cubicBezTo>
                <a:lnTo>
                  <a:pt x="602" y="958"/>
                </a:lnTo>
                <a:lnTo>
                  <a:pt x="64" y="1497"/>
                </a:lnTo>
                <a:cubicBezTo>
                  <a:pt x="1" y="1560"/>
                  <a:pt x="1" y="1687"/>
                  <a:pt x="64" y="1782"/>
                </a:cubicBezTo>
                <a:lnTo>
                  <a:pt x="127" y="1813"/>
                </a:lnTo>
                <a:cubicBezTo>
                  <a:pt x="159" y="1861"/>
                  <a:pt x="206" y="1885"/>
                  <a:pt x="258" y="1885"/>
                </a:cubicBezTo>
                <a:cubicBezTo>
                  <a:pt x="309" y="1885"/>
                  <a:pt x="365" y="1861"/>
                  <a:pt x="412" y="1813"/>
                </a:cubicBezTo>
                <a:lnTo>
                  <a:pt x="951" y="1275"/>
                </a:lnTo>
                <a:lnTo>
                  <a:pt x="1489" y="1813"/>
                </a:lnTo>
                <a:cubicBezTo>
                  <a:pt x="1521" y="1861"/>
                  <a:pt x="1568" y="1885"/>
                  <a:pt x="1620" y="1885"/>
                </a:cubicBezTo>
                <a:cubicBezTo>
                  <a:pt x="1671" y="1885"/>
                  <a:pt x="1727" y="1861"/>
                  <a:pt x="1774" y="1813"/>
                </a:cubicBezTo>
                <a:lnTo>
                  <a:pt x="1837" y="1782"/>
                </a:lnTo>
                <a:cubicBezTo>
                  <a:pt x="1901" y="1687"/>
                  <a:pt x="1901" y="1560"/>
                  <a:pt x="1837" y="1497"/>
                </a:cubicBezTo>
                <a:lnTo>
                  <a:pt x="1299" y="958"/>
                </a:lnTo>
                <a:lnTo>
                  <a:pt x="1837" y="420"/>
                </a:lnTo>
                <a:cubicBezTo>
                  <a:pt x="1901" y="325"/>
                  <a:pt x="1901" y="198"/>
                  <a:pt x="1837" y="135"/>
                </a:cubicBezTo>
                <a:lnTo>
                  <a:pt x="1774" y="71"/>
                </a:lnTo>
                <a:cubicBezTo>
                  <a:pt x="1727" y="24"/>
                  <a:pt x="1671" y="0"/>
                  <a:pt x="1620" y="0"/>
                </a:cubicBezTo>
                <a:cubicBezTo>
                  <a:pt x="1568" y="0"/>
                  <a:pt x="1521" y="24"/>
                  <a:pt x="1489" y="71"/>
                </a:cubicBezTo>
                <a:lnTo>
                  <a:pt x="951" y="610"/>
                </a:lnTo>
                <a:lnTo>
                  <a:pt x="412" y="71"/>
                </a:lnTo>
                <a:cubicBezTo>
                  <a:pt x="365" y="24"/>
                  <a:pt x="309" y="0"/>
                  <a:pt x="258" y="0"/>
                </a:cubicBezTo>
                <a:close/>
              </a:path>
            </a:pathLst>
          </a:custGeom>
          <a:solidFill>
            <a:srgbClr val="FF0000"/>
          </a:solidFill>
          <a:ln>
            <a:noFill/>
          </a:ln>
        </p:spPr>
        <p:txBody>
          <a:bodyPr spcFirstLastPara="1" wrap="square" lIns="91425" tIns="91425" rIns="91425" bIns="91425" anchor="ctr" anchorCtr="0">
            <a:noAutofit/>
          </a:bodyPr>
          <a:lstStyle/>
          <a:p>
            <a:pPr marL="0" lvl="0" indent="0" algn="l">
              <a:spcBef>
                <a:spcPts val="0"/>
              </a:spcBef>
              <a:spcAft>
                <a:spcPts val="0"/>
              </a:spcAft>
              <a:buNone/>
            </a:pPr>
            <a:endParaRPr dirty="0">
              <a:latin typeface="Fira Sans" panose="020B0503050000020004" pitchFamily="34" charset="0"/>
            </a:endParaRPr>
          </a:p>
        </p:txBody>
      </p:sp>
      <p:sp>
        <p:nvSpPr>
          <p:cNvPr id="99" name="TextBox 98">
            <a:extLst>
              <a:ext uri="{FF2B5EF4-FFF2-40B4-BE49-F238E27FC236}">
                <a16:creationId xmlns:a16="http://schemas.microsoft.com/office/drawing/2014/main" id="{1CF630DB-23B4-0D2C-337F-328BF4717794}"/>
              </a:ext>
            </a:extLst>
          </p:cNvPr>
          <p:cNvSpPr txBox="1"/>
          <p:nvPr/>
        </p:nvSpPr>
        <p:spPr>
          <a:xfrm>
            <a:off x="8733473" y="4716232"/>
            <a:ext cx="298480" cy="338554"/>
          </a:xfrm>
          <a:prstGeom prst="rect">
            <a:avLst/>
          </a:prstGeom>
          <a:noFill/>
        </p:spPr>
        <p:txBody>
          <a:bodyPr wrap="none" rtlCol="0">
            <a:spAutoFit/>
          </a:bodyPr>
          <a:lstStyle/>
          <a:p>
            <a:r>
              <a:rPr lang="fr-FR" sz="1600" dirty="0">
                <a:latin typeface="Fira Sans SemiBold" panose="020B0603050000020004" pitchFamily="34" charset="0"/>
              </a:rPr>
              <a:t>4</a:t>
            </a:r>
          </a:p>
        </p:txBody>
      </p:sp>
    </p:spTree>
    <p:extLst>
      <p:ext uri="{BB962C8B-B14F-4D97-AF65-F5344CB8AC3E}">
        <p14:creationId xmlns:p14="http://schemas.microsoft.com/office/powerpoint/2010/main" val="3720051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374CD-60B3-AD24-277E-23FDD7FB29F8}"/>
              </a:ext>
            </a:extLst>
          </p:cNvPr>
          <p:cNvSpPr>
            <a:spLocks noGrp="1"/>
          </p:cNvSpPr>
          <p:nvPr>
            <p:ph type="title"/>
          </p:nvPr>
        </p:nvSpPr>
        <p:spPr/>
        <p:txBody>
          <a:bodyPr/>
          <a:lstStyle/>
          <a:p>
            <a:r>
              <a:rPr lang="fr-FR" sz="4400" dirty="0">
                <a:latin typeface="Fira Sans Medium"/>
                <a:ea typeface="Fira Sans Medium"/>
                <a:cs typeface="Fira Sans Medium"/>
                <a:sym typeface="Fira Sans Medium"/>
              </a:rPr>
              <a:t>C’est Quoi SVG </a:t>
            </a:r>
            <a:endParaRPr lang="fr-FR" dirty="0"/>
          </a:p>
        </p:txBody>
      </p:sp>
      <p:sp>
        <p:nvSpPr>
          <p:cNvPr id="4" name="Text Placeholder 3">
            <a:extLst>
              <a:ext uri="{FF2B5EF4-FFF2-40B4-BE49-F238E27FC236}">
                <a16:creationId xmlns:a16="http://schemas.microsoft.com/office/drawing/2014/main" id="{D05F7578-DB5F-778E-391F-5DDFC41CAA46}"/>
              </a:ext>
            </a:extLst>
          </p:cNvPr>
          <p:cNvSpPr>
            <a:spLocks noGrp="1"/>
          </p:cNvSpPr>
          <p:nvPr>
            <p:ph type="body" idx="2"/>
          </p:nvPr>
        </p:nvSpPr>
        <p:spPr/>
        <p:txBody>
          <a:bodyPr/>
          <a:lstStyle/>
          <a:p>
            <a:pPr marL="114300" indent="0">
              <a:buNone/>
            </a:pPr>
            <a:r>
              <a:rPr lang="fr" sz="1800" dirty="0">
                <a:latin typeface="Fira Sans" panose="020B0503050000020004" pitchFamily="34" charset="0"/>
                <a:ea typeface="+mn-lt"/>
                <a:cs typeface="+mn-lt"/>
              </a:rPr>
              <a:t>SVG signifie Scalable Vector Graphics qui est techniquement un langage de balisage basé sur XML. Il est couramment utilisé pour dessiner des graphiques vectoriels, spécifier des lignes et des formes ou modifier des images existantes.</a:t>
            </a:r>
          </a:p>
          <a:p>
            <a:pPr marL="114300" indent="0">
              <a:buNone/>
            </a:pPr>
            <a:endParaRPr lang="fr-FR" dirty="0"/>
          </a:p>
        </p:txBody>
      </p:sp>
      <p:sp>
        <p:nvSpPr>
          <p:cNvPr id="5" name="TextBox 4">
            <a:extLst>
              <a:ext uri="{FF2B5EF4-FFF2-40B4-BE49-F238E27FC236}">
                <a16:creationId xmlns:a16="http://schemas.microsoft.com/office/drawing/2014/main" id="{EAAA5ED3-341D-50DD-3AB6-11AACA05A251}"/>
              </a:ext>
            </a:extLst>
          </p:cNvPr>
          <p:cNvSpPr txBox="1"/>
          <p:nvPr/>
        </p:nvSpPr>
        <p:spPr>
          <a:xfrm>
            <a:off x="8733473" y="4716232"/>
            <a:ext cx="292068" cy="338554"/>
          </a:xfrm>
          <a:prstGeom prst="rect">
            <a:avLst/>
          </a:prstGeom>
          <a:noFill/>
        </p:spPr>
        <p:txBody>
          <a:bodyPr wrap="none" rtlCol="0">
            <a:spAutoFit/>
          </a:bodyPr>
          <a:lstStyle/>
          <a:p>
            <a:r>
              <a:rPr lang="fr-FR" sz="1600" dirty="0">
                <a:latin typeface="Fira Sans SemiBold" panose="020B0603050000020004" pitchFamily="34" charset="0"/>
              </a:rPr>
              <a:t>5</a:t>
            </a:r>
          </a:p>
        </p:txBody>
      </p:sp>
    </p:spTree>
    <p:extLst>
      <p:ext uri="{BB962C8B-B14F-4D97-AF65-F5344CB8AC3E}">
        <p14:creationId xmlns:p14="http://schemas.microsoft.com/office/powerpoint/2010/main" val="958325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Chart&#10;&#10;Description automatically generated">
            <a:extLst>
              <a:ext uri="{FF2B5EF4-FFF2-40B4-BE49-F238E27FC236}">
                <a16:creationId xmlns:a16="http://schemas.microsoft.com/office/drawing/2014/main" id="{08D06182-0E52-275D-B13A-5DAD6B820FC1}"/>
              </a:ext>
            </a:extLst>
          </p:cNvPr>
          <p:cNvPicPr>
            <a:picLocks noChangeAspect="1"/>
          </p:cNvPicPr>
          <p:nvPr/>
        </p:nvPicPr>
        <p:blipFill>
          <a:blip r:embed="rId3"/>
          <a:stretch>
            <a:fillRect/>
          </a:stretch>
        </p:blipFill>
        <p:spPr>
          <a:xfrm>
            <a:off x="0" y="0"/>
            <a:ext cx="9144000" cy="5143499"/>
          </a:xfrm>
          <a:prstGeom prst="rect">
            <a:avLst/>
          </a:prstGeom>
        </p:spPr>
      </p:pic>
      <p:sp>
        <p:nvSpPr>
          <p:cNvPr id="3" name="TextBox 2">
            <a:extLst>
              <a:ext uri="{FF2B5EF4-FFF2-40B4-BE49-F238E27FC236}">
                <a16:creationId xmlns:a16="http://schemas.microsoft.com/office/drawing/2014/main" id="{7FEE9DC7-A3E5-C97C-AED4-91C0CA0CE71D}"/>
              </a:ext>
            </a:extLst>
          </p:cNvPr>
          <p:cNvSpPr txBox="1"/>
          <p:nvPr/>
        </p:nvSpPr>
        <p:spPr>
          <a:xfrm>
            <a:off x="8733473" y="4716232"/>
            <a:ext cx="298480" cy="338554"/>
          </a:xfrm>
          <a:prstGeom prst="rect">
            <a:avLst/>
          </a:prstGeom>
          <a:noFill/>
        </p:spPr>
        <p:txBody>
          <a:bodyPr wrap="none" rtlCol="0">
            <a:spAutoFit/>
          </a:bodyPr>
          <a:lstStyle/>
          <a:p>
            <a:r>
              <a:rPr lang="fr-FR" sz="1600" dirty="0">
                <a:solidFill>
                  <a:schemeClr val="bg1"/>
                </a:solidFill>
                <a:latin typeface="Fira Sans SemiBold" panose="020B0603050000020004" pitchFamily="34" charset="0"/>
              </a:rPr>
              <a:t>6</a:t>
            </a:r>
          </a:p>
        </p:txBody>
      </p:sp>
    </p:spTree>
    <p:extLst>
      <p:ext uri="{BB962C8B-B14F-4D97-AF65-F5344CB8AC3E}">
        <p14:creationId xmlns:p14="http://schemas.microsoft.com/office/powerpoint/2010/main" val="531682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1" name="Google Shape;171;p14"/>
          <p:cNvSpPr txBox="1"/>
          <p:nvPr/>
        </p:nvSpPr>
        <p:spPr>
          <a:xfrm>
            <a:off x="368440" y="1384674"/>
            <a:ext cx="2600845" cy="541014"/>
          </a:xfrm>
          <a:prstGeom prst="rect">
            <a:avLst/>
          </a:prstGeom>
          <a:noFill/>
          <a:ln>
            <a:noFill/>
          </a:ln>
        </p:spPr>
        <p:txBody>
          <a:bodyPr spcFirstLastPara="1" wrap="square" lIns="91425" tIns="91425" rIns="91425" bIns="91425" anchor="t" anchorCtr="0">
            <a:noAutofit/>
          </a:bodyPr>
          <a:lstStyle/>
          <a:p>
            <a:r>
              <a:rPr lang="fr" sz="1200" dirty="0">
                <a:latin typeface="Fira Sans" panose="020B0503050000020004" pitchFamily="34" charset="0"/>
              </a:rPr>
              <a:t>Pris en charge dans tous les principaux navigateurs</a:t>
            </a:r>
            <a:endParaRPr lang="en-US" sz="1200" dirty="0">
              <a:latin typeface="Fira Sans" panose="020B0503050000020004" pitchFamily="34" charset="0"/>
            </a:endParaRPr>
          </a:p>
        </p:txBody>
      </p:sp>
      <p:sp>
        <p:nvSpPr>
          <p:cNvPr id="175" name="Google Shape;175;p14"/>
          <p:cNvSpPr txBox="1"/>
          <p:nvPr/>
        </p:nvSpPr>
        <p:spPr>
          <a:xfrm>
            <a:off x="330268" y="3508879"/>
            <a:ext cx="2677187" cy="541014"/>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200" dirty="0">
                <a:latin typeface="Fira Sans" panose="020B0503050000020004" pitchFamily="34" charset="0"/>
              </a:rPr>
              <a:t>Il a une interface DOM, ne nécessite aucune bibliothèque tierce</a:t>
            </a:r>
            <a:endParaRPr sz="1200" dirty="0">
              <a:latin typeface="Fira Sans" panose="020B0503050000020004" pitchFamily="34" charset="0"/>
              <a:ea typeface="Fira Sans"/>
              <a:cs typeface="Fira Sans"/>
              <a:sym typeface="Fira Sans"/>
            </a:endParaRPr>
          </a:p>
        </p:txBody>
      </p:sp>
      <p:sp>
        <p:nvSpPr>
          <p:cNvPr id="176" name="Google Shape;176;p14"/>
          <p:cNvSpPr txBox="1"/>
          <p:nvPr/>
        </p:nvSpPr>
        <p:spPr>
          <a:xfrm>
            <a:off x="717400" y="411475"/>
            <a:ext cx="7723500" cy="4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sz="2800" dirty="0">
                <a:latin typeface="Fira Sans Medium"/>
                <a:ea typeface="Fira Sans Medium"/>
                <a:cs typeface="Fira Sans Medium"/>
                <a:sym typeface="Fira Sans Medium"/>
              </a:rPr>
              <a:t>Les Avantages de SVG </a:t>
            </a:r>
          </a:p>
        </p:txBody>
      </p:sp>
      <p:sp>
        <p:nvSpPr>
          <p:cNvPr id="178" name="Google Shape;178;p14"/>
          <p:cNvSpPr txBox="1"/>
          <p:nvPr/>
        </p:nvSpPr>
        <p:spPr>
          <a:xfrm>
            <a:off x="6069687" y="1384674"/>
            <a:ext cx="2600845" cy="541015"/>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fr" sz="1200" dirty="0">
                <a:latin typeface="Fira Sans" panose="020B0503050000020004" pitchFamily="34" charset="0"/>
              </a:rPr>
              <a:t>Évolutif, il peut maintenir une haute résolution</a:t>
            </a:r>
            <a:endParaRPr sz="1200" dirty="0">
              <a:latin typeface="Fira Sans" panose="020B0503050000020004" pitchFamily="34" charset="0"/>
              <a:ea typeface="Fira Sans"/>
              <a:cs typeface="Fira Sans"/>
              <a:sym typeface="Fira Sans"/>
            </a:endParaRPr>
          </a:p>
        </p:txBody>
      </p:sp>
      <p:sp>
        <p:nvSpPr>
          <p:cNvPr id="182" name="Google Shape;182;p14"/>
          <p:cNvSpPr txBox="1"/>
          <p:nvPr/>
        </p:nvSpPr>
        <p:spPr>
          <a:xfrm>
            <a:off x="6069687" y="3508879"/>
            <a:ext cx="2963782" cy="541015"/>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fr" sz="1200" dirty="0">
                <a:latin typeface="Fira Sans" panose="020B0503050000020004" pitchFamily="34" charset="0"/>
              </a:rPr>
              <a:t>Taille réduite par rapport aux autres formats d'image</a:t>
            </a:r>
            <a:endParaRPr sz="1200" dirty="0">
              <a:latin typeface="Fira Sans" panose="020B0503050000020004" pitchFamily="34" charset="0"/>
              <a:ea typeface="Fira Sans"/>
              <a:cs typeface="Fira Sans"/>
              <a:sym typeface="Fira Sans"/>
            </a:endParaRPr>
          </a:p>
        </p:txBody>
      </p:sp>
      <p:grpSp>
        <p:nvGrpSpPr>
          <p:cNvPr id="221" name="Google Shape;221;p14"/>
          <p:cNvGrpSpPr/>
          <p:nvPr/>
        </p:nvGrpSpPr>
        <p:grpSpPr>
          <a:xfrm>
            <a:off x="3064267" y="1403508"/>
            <a:ext cx="2758219" cy="2726365"/>
            <a:chOff x="2820853" y="1403508"/>
            <a:chExt cx="3502263" cy="2951424"/>
          </a:xfrm>
        </p:grpSpPr>
        <p:sp>
          <p:nvSpPr>
            <p:cNvPr id="222" name="Google Shape;222;p14"/>
            <p:cNvSpPr/>
            <p:nvPr/>
          </p:nvSpPr>
          <p:spPr>
            <a:xfrm>
              <a:off x="2942335" y="1403508"/>
              <a:ext cx="3260177" cy="2951424"/>
            </a:xfrm>
            <a:custGeom>
              <a:avLst/>
              <a:gdLst/>
              <a:ahLst/>
              <a:cxnLst/>
              <a:rect l="l" t="t" r="r" b="b"/>
              <a:pathLst>
                <a:path w="122402" h="110810" fill="none" extrusionOk="0">
                  <a:moveTo>
                    <a:pt x="25335" y="0"/>
                  </a:moveTo>
                  <a:cubicBezTo>
                    <a:pt x="10008" y="11148"/>
                    <a:pt x="0" y="29199"/>
                    <a:pt x="0" y="49594"/>
                  </a:cubicBezTo>
                  <a:cubicBezTo>
                    <a:pt x="0" y="83416"/>
                    <a:pt x="27394" y="110810"/>
                    <a:pt x="61185" y="110810"/>
                  </a:cubicBezTo>
                  <a:cubicBezTo>
                    <a:pt x="95007" y="110810"/>
                    <a:pt x="122401" y="83416"/>
                    <a:pt x="122401" y="49594"/>
                  </a:cubicBezTo>
                  <a:cubicBezTo>
                    <a:pt x="122401" y="29199"/>
                    <a:pt x="112394" y="11116"/>
                    <a:pt x="97034" y="0"/>
                  </a:cubicBezTo>
                </a:path>
              </a:pathLst>
            </a:custGeom>
            <a:solidFill>
              <a:schemeClr val="tx1">
                <a:lumMod val="75000"/>
                <a:lumOff val="25000"/>
              </a:schemeClr>
            </a:solid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1">
                    <a:lumMod val="75000"/>
                  </a:schemeClr>
                </a:solidFill>
                <a:highlight>
                  <a:srgbClr val="FFFF00"/>
                </a:highlight>
              </a:endParaRPr>
            </a:p>
          </p:txBody>
        </p:sp>
        <p:sp>
          <p:nvSpPr>
            <p:cNvPr id="223" name="Google Shape;223;p14"/>
            <p:cNvSpPr/>
            <p:nvPr/>
          </p:nvSpPr>
          <p:spPr>
            <a:xfrm>
              <a:off x="2820853" y="1675958"/>
              <a:ext cx="504440" cy="27"/>
            </a:xfrm>
            <a:custGeom>
              <a:avLst/>
              <a:gdLst/>
              <a:ahLst/>
              <a:cxnLst/>
              <a:rect l="l" t="t" r="r" b="b"/>
              <a:pathLst>
                <a:path w="18939" h="1" fill="none" extrusionOk="0">
                  <a:moveTo>
                    <a:pt x="1" y="0"/>
                  </a:moveTo>
                  <a:lnTo>
                    <a:pt x="18939" y="0"/>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4"/>
            <p:cNvSpPr/>
            <p:nvPr/>
          </p:nvSpPr>
          <p:spPr>
            <a:xfrm>
              <a:off x="2820853" y="3985452"/>
              <a:ext cx="716162" cy="27"/>
            </a:xfrm>
            <a:custGeom>
              <a:avLst/>
              <a:gdLst/>
              <a:ahLst/>
              <a:cxnLst/>
              <a:rect l="l" t="t" r="r" b="b"/>
              <a:pathLst>
                <a:path w="26888" h="1" fill="none" extrusionOk="0">
                  <a:moveTo>
                    <a:pt x="1" y="1"/>
                  </a:moveTo>
                  <a:lnTo>
                    <a:pt x="26888" y="1"/>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4"/>
            <p:cNvSpPr/>
            <p:nvPr/>
          </p:nvSpPr>
          <p:spPr>
            <a:xfrm>
              <a:off x="5818676" y="1675958"/>
              <a:ext cx="504440" cy="27"/>
            </a:xfrm>
            <a:custGeom>
              <a:avLst/>
              <a:gdLst/>
              <a:ahLst/>
              <a:cxnLst/>
              <a:rect l="l" t="t" r="r" b="b"/>
              <a:pathLst>
                <a:path w="18939" h="1" fill="none" extrusionOk="0">
                  <a:moveTo>
                    <a:pt x="18939" y="0"/>
                  </a:moveTo>
                  <a:lnTo>
                    <a:pt x="1" y="0"/>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4"/>
            <p:cNvSpPr/>
            <p:nvPr/>
          </p:nvSpPr>
          <p:spPr>
            <a:xfrm>
              <a:off x="5606954" y="3985452"/>
              <a:ext cx="716162" cy="27"/>
            </a:xfrm>
            <a:custGeom>
              <a:avLst/>
              <a:gdLst/>
              <a:ahLst/>
              <a:cxnLst/>
              <a:rect l="l" t="t" r="r" b="b"/>
              <a:pathLst>
                <a:path w="26888" h="1" fill="none" extrusionOk="0">
                  <a:moveTo>
                    <a:pt x="26888" y="1"/>
                  </a:moveTo>
                  <a:lnTo>
                    <a:pt x="1" y="1"/>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4"/>
            <p:cNvSpPr/>
            <p:nvPr/>
          </p:nvSpPr>
          <p:spPr>
            <a:xfrm>
              <a:off x="3623871" y="1957026"/>
              <a:ext cx="1896226" cy="1098917"/>
            </a:xfrm>
            <a:custGeom>
              <a:avLst/>
              <a:gdLst/>
              <a:ahLst/>
              <a:cxnLst/>
              <a:rect l="l" t="t" r="r" b="b"/>
              <a:pathLst>
                <a:path w="71193" h="44116" extrusionOk="0">
                  <a:moveTo>
                    <a:pt x="3421" y="1"/>
                  </a:moveTo>
                  <a:cubicBezTo>
                    <a:pt x="1553" y="1"/>
                    <a:pt x="1" y="1521"/>
                    <a:pt x="1" y="3421"/>
                  </a:cubicBezTo>
                  <a:lnTo>
                    <a:pt x="1" y="40695"/>
                  </a:lnTo>
                  <a:cubicBezTo>
                    <a:pt x="1" y="42595"/>
                    <a:pt x="1553" y="44116"/>
                    <a:pt x="3421" y="44116"/>
                  </a:cubicBezTo>
                  <a:lnTo>
                    <a:pt x="67773" y="44116"/>
                  </a:lnTo>
                  <a:cubicBezTo>
                    <a:pt x="69641" y="44116"/>
                    <a:pt x="71193" y="42595"/>
                    <a:pt x="71193" y="40695"/>
                  </a:cubicBezTo>
                  <a:lnTo>
                    <a:pt x="71193" y="3421"/>
                  </a:lnTo>
                  <a:cubicBezTo>
                    <a:pt x="71193" y="1521"/>
                    <a:pt x="69641" y="1"/>
                    <a:pt x="67773"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4"/>
            <p:cNvSpPr/>
            <p:nvPr/>
          </p:nvSpPr>
          <p:spPr>
            <a:xfrm>
              <a:off x="3331180" y="3017962"/>
              <a:ext cx="2481610" cy="455512"/>
            </a:xfrm>
            <a:custGeom>
              <a:avLst/>
              <a:gdLst/>
              <a:ahLst/>
              <a:cxnLst/>
              <a:rect l="l" t="t" r="r" b="b"/>
              <a:pathLst>
                <a:path w="93171" h="17102" extrusionOk="0">
                  <a:moveTo>
                    <a:pt x="14410" y="0"/>
                  </a:moveTo>
                  <a:cubicBezTo>
                    <a:pt x="12542" y="0"/>
                    <a:pt x="10610" y="634"/>
                    <a:pt x="10103" y="1394"/>
                  </a:cubicBezTo>
                  <a:lnTo>
                    <a:pt x="507" y="15740"/>
                  </a:lnTo>
                  <a:cubicBezTo>
                    <a:pt x="1" y="16468"/>
                    <a:pt x="1616" y="17102"/>
                    <a:pt x="4118" y="17102"/>
                  </a:cubicBezTo>
                  <a:lnTo>
                    <a:pt x="89086" y="17102"/>
                  </a:lnTo>
                  <a:cubicBezTo>
                    <a:pt x="91556" y="17102"/>
                    <a:pt x="93171" y="16468"/>
                    <a:pt x="92664" y="15740"/>
                  </a:cubicBezTo>
                  <a:lnTo>
                    <a:pt x="83069" y="1394"/>
                  </a:lnTo>
                  <a:cubicBezTo>
                    <a:pt x="82594" y="634"/>
                    <a:pt x="80630" y="0"/>
                    <a:pt x="78762" y="0"/>
                  </a:cubicBezTo>
                  <a:close/>
                </a:path>
              </a:pathLst>
            </a:custGeom>
            <a:solidFill>
              <a:srgbClr val="FFFFFF"/>
            </a:solidFill>
            <a:ln w="237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4"/>
            <p:cNvSpPr/>
            <p:nvPr/>
          </p:nvSpPr>
          <p:spPr>
            <a:xfrm>
              <a:off x="3338771" y="3444761"/>
              <a:ext cx="2467280" cy="81849"/>
            </a:xfrm>
            <a:custGeom>
              <a:avLst/>
              <a:gdLst/>
              <a:ahLst/>
              <a:cxnLst/>
              <a:rect l="l" t="t" r="r" b="b"/>
              <a:pathLst>
                <a:path w="92633" h="3073" extrusionOk="0">
                  <a:moveTo>
                    <a:pt x="127" y="1"/>
                  </a:moveTo>
                  <a:lnTo>
                    <a:pt x="127" y="1"/>
                  </a:lnTo>
                  <a:cubicBezTo>
                    <a:pt x="1" y="1869"/>
                    <a:pt x="3358" y="3073"/>
                    <a:pt x="5543" y="3073"/>
                  </a:cubicBezTo>
                  <a:lnTo>
                    <a:pt x="87091" y="3073"/>
                  </a:lnTo>
                  <a:cubicBezTo>
                    <a:pt x="89276" y="3073"/>
                    <a:pt x="92633" y="1869"/>
                    <a:pt x="92474" y="1"/>
                  </a:cubicBezTo>
                  <a:lnTo>
                    <a:pt x="92474" y="1"/>
                  </a:lnTo>
                  <a:cubicBezTo>
                    <a:pt x="92443" y="603"/>
                    <a:pt x="90954" y="1078"/>
                    <a:pt x="88801" y="1078"/>
                  </a:cubicBezTo>
                  <a:lnTo>
                    <a:pt x="3833" y="1078"/>
                  </a:lnTo>
                  <a:cubicBezTo>
                    <a:pt x="1679" y="1078"/>
                    <a:pt x="191" y="603"/>
                    <a:pt x="12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4"/>
            <p:cNvSpPr/>
            <p:nvPr/>
          </p:nvSpPr>
          <p:spPr>
            <a:xfrm>
              <a:off x="3747032" y="3062656"/>
              <a:ext cx="104622" cy="22800"/>
            </a:xfrm>
            <a:custGeom>
              <a:avLst/>
              <a:gdLst/>
              <a:ahLst/>
              <a:cxnLst/>
              <a:rect l="l" t="t" r="r" b="b"/>
              <a:pathLst>
                <a:path w="3928" h="856" extrusionOk="0">
                  <a:moveTo>
                    <a:pt x="1046" y="1"/>
                  </a:moveTo>
                  <a:cubicBezTo>
                    <a:pt x="697" y="1"/>
                    <a:pt x="380" y="96"/>
                    <a:pt x="317" y="223"/>
                  </a:cubicBezTo>
                  <a:cubicBezTo>
                    <a:pt x="222" y="381"/>
                    <a:pt x="190" y="476"/>
                    <a:pt x="95" y="634"/>
                  </a:cubicBezTo>
                  <a:cubicBezTo>
                    <a:pt x="0" y="761"/>
                    <a:pt x="222" y="856"/>
                    <a:pt x="571" y="856"/>
                  </a:cubicBezTo>
                  <a:lnTo>
                    <a:pt x="2946" y="856"/>
                  </a:lnTo>
                  <a:cubicBezTo>
                    <a:pt x="3262" y="856"/>
                    <a:pt x="3579" y="761"/>
                    <a:pt x="3642" y="634"/>
                  </a:cubicBezTo>
                  <a:cubicBezTo>
                    <a:pt x="3737" y="476"/>
                    <a:pt x="3769" y="381"/>
                    <a:pt x="3864" y="223"/>
                  </a:cubicBezTo>
                  <a:cubicBezTo>
                    <a:pt x="3927" y="96"/>
                    <a:pt x="3706" y="1"/>
                    <a:pt x="3389"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4"/>
            <p:cNvSpPr/>
            <p:nvPr/>
          </p:nvSpPr>
          <p:spPr>
            <a:xfrm>
              <a:off x="3858366" y="3062656"/>
              <a:ext cx="102944" cy="22800"/>
            </a:xfrm>
            <a:custGeom>
              <a:avLst/>
              <a:gdLst/>
              <a:ahLst/>
              <a:cxnLst/>
              <a:rect l="l" t="t" r="r" b="b"/>
              <a:pathLst>
                <a:path w="3865" h="856" extrusionOk="0">
                  <a:moveTo>
                    <a:pt x="951" y="1"/>
                  </a:moveTo>
                  <a:cubicBezTo>
                    <a:pt x="634" y="1"/>
                    <a:pt x="317" y="96"/>
                    <a:pt x="286" y="223"/>
                  </a:cubicBezTo>
                  <a:cubicBezTo>
                    <a:pt x="191" y="381"/>
                    <a:pt x="127" y="476"/>
                    <a:pt x="64" y="634"/>
                  </a:cubicBezTo>
                  <a:cubicBezTo>
                    <a:pt x="1" y="761"/>
                    <a:pt x="222" y="856"/>
                    <a:pt x="539" y="856"/>
                  </a:cubicBezTo>
                  <a:lnTo>
                    <a:pt x="2946" y="856"/>
                  </a:lnTo>
                  <a:cubicBezTo>
                    <a:pt x="3263" y="856"/>
                    <a:pt x="3579" y="761"/>
                    <a:pt x="3611" y="634"/>
                  </a:cubicBezTo>
                  <a:cubicBezTo>
                    <a:pt x="3706" y="476"/>
                    <a:pt x="3738" y="381"/>
                    <a:pt x="3801" y="223"/>
                  </a:cubicBezTo>
                  <a:cubicBezTo>
                    <a:pt x="3864" y="96"/>
                    <a:pt x="3643" y="1"/>
                    <a:pt x="332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4"/>
            <p:cNvSpPr/>
            <p:nvPr/>
          </p:nvSpPr>
          <p:spPr>
            <a:xfrm>
              <a:off x="3968875" y="3062656"/>
              <a:ext cx="102092" cy="22800"/>
            </a:xfrm>
            <a:custGeom>
              <a:avLst/>
              <a:gdLst/>
              <a:ahLst/>
              <a:cxnLst/>
              <a:rect l="l" t="t" r="r" b="b"/>
              <a:pathLst>
                <a:path w="3833" h="856" extrusionOk="0">
                  <a:moveTo>
                    <a:pt x="919" y="1"/>
                  </a:moveTo>
                  <a:cubicBezTo>
                    <a:pt x="602" y="1"/>
                    <a:pt x="285" y="96"/>
                    <a:pt x="254" y="223"/>
                  </a:cubicBezTo>
                  <a:cubicBezTo>
                    <a:pt x="190" y="381"/>
                    <a:pt x="127" y="476"/>
                    <a:pt x="64" y="634"/>
                  </a:cubicBezTo>
                  <a:cubicBezTo>
                    <a:pt x="0" y="761"/>
                    <a:pt x="254" y="856"/>
                    <a:pt x="570" y="856"/>
                  </a:cubicBezTo>
                  <a:lnTo>
                    <a:pt x="2946" y="856"/>
                  </a:lnTo>
                  <a:cubicBezTo>
                    <a:pt x="3294" y="856"/>
                    <a:pt x="3579" y="761"/>
                    <a:pt x="3642" y="634"/>
                  </a:cubicBezTo>
                  <a:cubicBezTo>
                    <a:pt x="3706" y="476"/>
                    <a:pt x="3737" y="381"/>
                    <a:pt x="3769" y="223"/>
                  </a:cubicBezTo>
                  <a:cubicBezTo>
                    <a:pt x="3832" y="96"/>
                    <a:pt x="3611" y="1"/>
                    <a:pt x="3262"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4"/>
            <p:cNvSpPr/>
            <p:nvPr/>
          </p:nvSpPr>
          <p:spPr>
            <a:xfrm>
              <a:off x="4080209" y="3062656"/>
              <a:ext cx="100414" cy="22800"/>
            </a:xfrm>
            <a:custGeom>
              <a:avLst/>
              <a:gdLst/>
              <a:ahLst/>
              <a:cxnLst/>
              <a:rect l="l" t="t" r="r" b="b"/>
              <a:pathLst>
                <a:path w="3770" h="856" extrusionOk="0">
                  <a:moveTo>
                    <a:pt x="856" y="1"/>
                  </a:moveTo>
                  <a:cubicBezTo>
                    <a:pt x="539" y="1"/>
                    <a:pt x="222" y="96"/>
                    <a:pt x="191" y="223"/>
                  </a:cubicBezTo>
                  <a:cubicBezTo>
                    <a:pt x="127" y="381"/>
                    <a:pt x="96" y="476"/>
                    <a:pt x="64" y="634"/>
                  </a:cubicBezTo>
                  <a:cubicBezTo>
                    <a:pt x="1" y="761"/>
                    <a:pt x="254" y="856"/>
                    <a:pt x="571" y="856"/>
                  </a:cubicBezTo>
                  <a:lnTo>
                    <a:pt x="2946" y="856"/>
                  </a:lnTo>
                  <a:cubicBezTo>
                    <a:pt x="3294" y="856"/>
                    <a:pt x="3579" y="761"/>
                    <a:pt x="3611" y="634"/>
                  </a:cubicBezTo>
                  <a:cubicBezTo>
                    <a:pt x="3674" y="476"/>
                    <a:pt x="3674" y="381"/>
                    <a:pt x="3738" y="223"/>
                  </a:cubicBezTo>
                  <a:cubicBezTo>
                    <a:pt x="3769" y="96"/>
                    <a:pt x="3516" y="1"/>
                    <a:pt x="3199"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4"/>
            <p:cNvSpPr/>
            <p:nvPr/>
          </p:nvSpPr>
          <p:spPr>
            <a:xfrm>
              <a:off x="4191570" y="3062656"/>
              <a:ext cx="98709" cy="22800"/>
            </a:xfrm>
            <a:custGeom>
              <a:avLst/>
              <a:gdLst/>
              <a:ahLst/>
              <a:cxnLst/>
              <a:rect l="l" t="t" r="r" b="b"/>
              <a:pathLst>
                <a:path w="3706" h="856" extrusionOk="0">
                  <a:moveTo>
                    <a:pt x="792" y="1"/>
                  </a:moveTo>
                  <a:cubicBezTo>
                    <a:pt x="475" y="1"/>
                    <a:pt x="158" y="96"/>
                    <a:pt x="127" y="223"/>
                  </a:cubicBezTo>
                  <a:cubicBezTo>
                    <a:pt x="95" y="381"/>
                    <a:pt x="63" y="476"/>
                    <a:pt x="32" y="634"/>
                  </a:cubicBezTo>
                  <a:cubicBezTo>
                    <a:pt x="0" y="761"/>
                    <a:pt x="222" y="856"/>
                    <a:pt x="570" y="856"/>
                  </a:cubicBezTo>
                  <a:lnTo>
                    <a:pt x="2945" y="856"/>
                  </a:lnTo>
                  <a:cubicBezTo>
                    <a:pt x="3294" y="856"/>
                    <a:pt x="3579" y="761"/>
                    <a:pt x="3610" y="634"/>
                  </a:cubicBezTo>
                  <a:cubicBezTo>
                    <a:pt x="3642" y="476"/>
                    <a:pt x="3642" y="381"/>
                    <a:pt x="3674" y="223"/>
                  </a:cubicBezTo>
                  <a:cubicBezTo>
                    <a:pt x="3705" y="96"/>
                    <a:pt x="3452" y="1"/>
                    <a:pt x="313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4"/>
            <p:cNvSpPr/>
            <p:nvPr/>
          </p:nvSpPr>
          <p:spPr>
            <a:xfrm>
              <a:off x="4302052" y="3062656"/>
              <a:ext cx="97031" cy="22800"/>
            </a:xfrm>
            <a:custGeom>
              <a:avLst/>
              <a:gdLst/>
              <a:ahLst/>
              <a:cxnLst/>
              <a:rect l="l" t="t" r="r" b="b"/>
              <a:pathLst>
                <a:path w="3643" h="856" extrusionOk="0">
                  <a:moveTo>
                    <a:pt x="729" y="1"/>
                  </a:moveTo>
                  <a:cubicBezTo>
                    <a:pt x="412" y="1"/>
                    <a:pt x="127" y="96"/>
                    <a:pt x="96" y="223"/>
                  </a:cubicBezTo>
                  <a:cubicBezTo>
                    <a:pt x="96" y="381"/>
                    <a:pt x="64" y="476"/>
                    <a:pt x="32" y="634"/>
                  </a:cubicBezTo>
                  <a:cubicBezTo>
                    <a:pt x="1" y="761"/>
                    <a:pt x="254" y="856"/>
                    <a:pt x="602" y="856"/>
                  </a:cubicBezTo>
                  <a:lnTo>
                    <a:pt x="2978" y="856"/>
                  </a:lnTo>
                  <a:cubicBezTo>
                    <a:pt x="3294" y="856"/>
                    <a:pt x="3579" y="761"/>
                    <a:pt x="3579" y="634"/>
                  </a:cubicBezTo>
                  <a:cubicBezTo>
                    <a:pt x="3611" y="476"/>
                    <a:pt x="3611" y="381"/>
                    <a:pt x="3643" y="223"/>
                  </a:cubicBezTo>
                  <a:cubicBezTo>
                    <a:pt x="3643" y="96"/>
                    <a:pt x="3421" y="1"/>
                    <a:pt x="3073"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4"/>
            <p:cNvSpPr/>
            <p:nvPr/>
          </p:nvSpPr>
          <p:spPr>
            <a:xfrm>
              <a:off x="4413413" y="3062656"/>
              <a:ext cx="96179" cy="22800"/>
            </a:xfrm>
            <a:custGeom>
              <a:avLst/>
              <a:gdLst/>
              <a:ahLst/>
              <a:cxnLst/>
              <a:rect l="l" t="t" r="r" b="b"/>
              <a:pathLst>
                <a:path w="3611" h="856" extrusionOk="0">
                  <a:moveTo>
                    <a:pt x="665" y="1"/>
                  </a:moveTo>
                  <a:cubicBezTo>
                    <a:pt x="348" y="1"/>
                    <a:pt x="63" y="96"/>
                    <a:pt x="63" y="223"/>
                  </a:cubicBezTo>
                  <a:cubicBezTo>
                    <a:pt x="32" y="381"/>
                    <a:pt x="32" y="476"/>
                    <a:pt x="0" y="634"/>
                  </a:cubicBezTo>
                  <a:cubicBezTo>
                    <a:pt x="0" y="761"/>
                    <a:pt x="253" y="856"/>
                    <a:pt x="602" y="856"/>
                  </a:cubicBezTo>
                  <a:lnTo>
                    <a:pt x="2977" y="856"/>
                  </a:lnTo>
                  <a:cubicBezTo>
                    <a:pt x="3294" y="856"/>
                    <a:pt x="3579" y="761"/>
                    <a:pt x="3579" y="634"/>
                  </a:cubicBezTo>
                  <a:cubicBezTo>
                    <a:pt x="3579" y="476"/>
                    <a:pt x="3579" y="381"/>
                    <a:pt x="3610" y="223"/>
                  </a:cubicBezTo>
                  <a:cubicBezTo>
                    <a:pt x="3610" y="96"/>
                    <a:pt x="3357" y="1"/>
                    <a:pt x="3009"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4"/>
            <p:cNvSpPr/>
            <p:nvPr/>
          </p:nvSpPr>
          <p:spPr>
            <a:xfrm>
              <a:off x="4524747" y="3062656"/>
              <a:ext cx="95327" cy="22800"/>
            </a:xfrm>
            <a:custGeom>
              <a:avLst/>
              <a:gdLst/>
              <a:ahLst/>
              <a:cxnLst/>
              <a:rect l="l" t="t" r="r" b="b"/>
              <a:pathLst>
                <a:path w="3579" h="856" extrusionOk="0">
                  <a:moveTo>
                    <a:pt x="602" y="1"/>
                  </a:moveTo>
                  <a:cubicBezTo>
                    <a:pt x="285" y="1"/>
                    <a:pt x="0" y="96"/>
                    <a:pt x="0" y="223"/>
                  </a:cubicBezTo>
                  <a:cubicBezTo>
                    <a:pt x="0" y="381"/>
                    <a:pt x="0" y="476"/>
                    <a:pt x="0" y="634"/>
                  </a:cubicBezTo>
                  <a:cubicBezTo>
                    <a:pt x="0" y="761"/>
                    <a:pt x="254" y="856"/>
                    <a:pt x="570" y="856"/>
                  </a:cubicBezTo>
                  <a:lnTo>
                    <a:pt x="2977" y="856"/>
                  </a:lnTo>
                  <a:cubicBezTo>
                    <a:pt x="3294" y="856"/>
                    <a:pt x="3579" y="761"/>
                    <a:pt x="3547" y="634"/>
                  </a:cubicBezTo>
                  <a:cubicBezTo>
                    <a:pt x="3547" y="476"/>
                    <a:pt x="3547" y="381"/>
                    <a:pt x="3547" y="223"/>
                  </a:cubicBezTo>
                  <a:cubicBezTo>
                    <a:pt x="3547" y="96"/>
                    <a:pt x="3262" y="1"/>
                    <a:pt x="294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4"/>
            <p:cNvSpPr/>
            <p:nvPr/>
          </p:nvSpPr>
          <p:spPr>
            <a:xfrm>
              <a:off x="4634404" y="3062656"/>
              <a:ext cx="96179" cy="22800"/>
            </a:xfrm>
            <a:custGeom>
              <a:avLst/>
              <a:gdLst/>
              <a:ahLst/>
              <a:cxnLst/>
              <a:rect l="l" t="t" r="r" b="b"/>
              <a:pathLst>
                <a:path w="3611" h="856" extrusionOk="0">
                  <a:moveTo>
                    <a:pt x="602" y="1"/>
                  </a:moveTo>
                  <a:cubicBezTo>
                    <a:pt x="254" y="1"/>
                    <a:pt x="0" y="96"/>
                    <a:pt x="0" y="223"/>
                  </a:cubicBezTo>
                  <a:cubicBezTo>
                    <a:pt x="32" y="381"/>
                    <a:pt x="32" y="476"/>
                    <a:pt x="32" y="634"/>
                  </a:cubicBezTo>
                  <a:cubicBezTo>
                    <a:pt x="32" y="761"/>
                    <a:pt x="317" y="856"/>
                    <a:pt x="634" y="856"/>
                  </a:cubicBezTo>
                  <a:lnTo>
                    <a:pt x="3009" y="856"/>
                  </a:lnTo>
                  <a:cubicBezTo>
                    <a:pt x="3357" y="856"/>
                    <a:pt x="3611" y="761"/>
                    <a:pt x="3611" y="634"/>
                  </a:cubicBezTo>
                  <a:cubicBezTo>
                    <a:pt x="3579" y="476"/>
                    <a:pt x="3579" y="381"/>
                    <a:pt x="3547" y="223"/>
                  </a:cubicBezTo>
                  <a:cubicBezTo>
                    <a:pt x="3547" y="96"/>
                    <a:pt x="3262" y="1"/>
                    <a:pt x="294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4"/>
            <p:cNvSpPr/>
            <p:nvPr/>
          </p:nvSpPr>
          <p:spPr>
            <a:xfrm>
              <a:off x="4744060" y="3062656"/>
              <a:ext cx="97857" cy="22800"/>
            </a:xfrm>
            <a:custGeom>
              <a:avLst/>
              <a:gdLst/>
              <a:ahLst/>
              <a:cxnLst/>
              <a:rect l="l" t="t" r="r" b="b"/>
              <a:pathLst>
                <a:path w="3674" h="856" extrusionOk="0">
                  <a:moveTo>
                    <a:pt x="602" y="1"/>
                  </a:moveTo>
                  <a:cubicBezTo>
                    <a:pt x="254" y="1"/>
                    <a:pt x="0" y="96"/>
                    <a:pt x="32" y="223"/>
                  </a:cubicBezTo>
                  <a:cubicBezTo>
                    <a:pt x="32" y="381"/>
                    <a:pt x="64" y="476"/>
                    <a:pt x="64" y="634"/>
                  </a:cubicBezTo>
                  <a:cubicBezTo>
                    <a:pt x="95" y="761"/>
                    <a:pt x="380" y="856"/>
                    <a:pt x="697" y="856"/>
                  </a:cubicBezTo>
                  <a:lnTo>
                    <a:pt x="3072" y="856"/>
                  </a:lnTo>
                  <a:cubicBezTo>
                    <a:pt x="3421" y="856"/>
                    <a:pt x="3674" y="761"/>
                    <a:pt x="3642" y="634"/>
                  </a:cubicBezTo>
                  <a:cubicBezTo>
                    <a:pt x="3611" y="476"/>
                    <a:pt x="3579" y="381"/>
                    <a:pt x="3547" y="223"/>
                  </a:cubicBezTo>
                  <a:cubicBezTo>
                    <a:pt x="3547" y="96"/>
                    <a:pt x="3262" y="1"/>
                    <a:pt x="294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4"/>
            <p:cNvSpPr/>
            <p:nvPr/>
          </p:nvSpPr>
          <p:spPr>
            <a:xfrm>
              <a:off x="4853716" y="3062656"/>
              <a:ext cx="99562" cy="22800"/>
            </a:xfrm>
            <a:custGeom>
              <a:avLst/>
              <a:gdLst/>
              <a:ahLst/>
              <a:cxnLst/>
              <a:rect l="l" t="t" r="r" b="b"/>
              <a:pathLst>
                <a:path w="3738" h="856" extrusionOk="0">
                  <a:moveTo>
                    <a:pt x="570" y="1"/>
                  </a:moveTo>
                  <a:cubicBezTo>
                    <a:pt x="254" y="1"/>
                    <a:pt x="0" y="96"/>
                    <a:pt x="32" y="223"/>
                  </a:cubicBezTo>
                  <a:cubicBezTo>
                    <a:pt x="64" y="381"/>
                    <a:pt x="95" y="476"/>
                    <a:pt x="127" y="634"/>
                  </a:cubicBezTo>
                  <a:cubicBezTo>
                    <a:pt x="159" y="761"/>
                    <a:pt x="444" y="856"/>
                    <a:pt x="760" y="856"/>
                  </a:cubicBezTo>
                  <a:lnTo>
                    <a:pt x="3167" y="856"/>
                  </a:lnTo>
                  <a:cubicBezTo>
                    <a:pt x="3484" y="856"/>
                    <a:pt x="3737" y="761"/>
                    <a:pt x="3706" y="634"/>
                  </a:cubicBezTo>
                  <a:cubicBezTo>
                    <a:pt x="3642" y="476"/>
                    <a:pt x="3611" y="381"/>
                    <a:pt x="3579" y="223"/>
                  </a:cubicBezTo>
                  <a:cubicBezTo>
                    <a:pt x="3547" y="96"/>
                    <a:pt x="3262" y="1"/>
                    <a:pt x="294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4"/>
            <p:cNvSpPr/>
            <p:nvPr/>
          </p:nvSpPr>
          <p:spPr>
            <a:xfrm>
              <a:off x="4963373" y="3062656"/>
              <a:ext cx="100387" cy="22800"/>
            </a:xfrm>
            <a:custGeom>
              <a:avLst/>
              <a:gdLst/>
              <a:ahLst/>
              <a:cxnLst/>
              <a:rect l="l" t="t" r="r" b="b"/>
              <a:pathLst>
                <a:path w="3769" h="856" extrusionOk="0">
                  <a:moveTo>
                    <a:pt x="570" y="1"/>
                  </a:moveTo>
                  <a:cubicBezTo>
                    <a:pt x="254" y="1"/>
                    <a:pt x="0" y="96"/>
                    <a:pt x="32" y="223"/>
                  </a:cubicBezTo>
                  <a:cubicBezTo>
                    <a:pt x="95" y="381"/>
                    <a:pt x="127" y="476"/>
                    <a:pt x="159" y="634"/>
                  </a:cubicBezTo>
                  <a:cubicBezTo>
                    <a:pt x="190" y="761"/>
                    <a:pt x="475" y="856"/>
                    <a:pt x="824" y="856"/>
                  </a:cubicBezTo>
                  <a:lnTo>
                    <a:pt x="3199" y="856"/>
                  </a:lnTo>
                  <a:cubicBezTo>
                    <a:pt x="3516" y="856"/>
                    <a:pt x="3769" y="761"/>
                    <a:pt x="3737" y="634"/>
                  </a:cubicBezTo>
                  <a:cubicBezTo>
                    <a:pt x="3674" y="476"/>
                    <a:pt x="3642" y="381"/>
                    <a:pt x="3579" y="223"/>
                  </a:cubicBezTo>
                  <a:cubicBezTo>
                    <a:pt x="3547" y="96"/>
                    <a:pt x="3231" y="1"/>
                    <a:pt x="291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4"/>
            <p:cNvSpPr/>
            <p:nvPr/>
          </p:nvSpPr>
          <p:spPr>
            <a:xfrm>
              <a:off x="5073029" y="3062656"/>
              <a:ext cx="101240" cy="22800"/>
            </a:xfrm>
            <a:custGeom>
              <a:avLst/>
              <a:gdLst/>
              <a:ahLst/>
              <a:cxnLst/>
              <a:rect l="l" t="t" r="r" b="b"/>
              <a:pathLst>
                <a:path w="3801" h="856" extrusionOk="0">
                  <a:moveTo>
                    <a:pt x="570" y="1"/>
                  </a:moveTo>
                  <a:cubicBezTo>
                    <a:pt x="222" y="1"/>
                    <a:pt x="0" y="96"/>
                    <a:pt x="64" y="223"/>
                  </a:cubicBezTo>
                  <a:cubicBezTo>
                    <a:pt x="95" y="381"/>
                    <a:pt x="127" y="476"/>
                    <a:pt x="190" y="634"/>
                  </a:cubicBezTo>
                  <a:cubicBezTo>
                    <a:pt x="254" y="761"/>
                    <a:pt x="539" y="856"/>
                    <a:pt x="887" y="856"/>
                  </a:cubicBezTo>
                  <a:lnTo>
                    <a:pt x="3262" y="856"/>
                  </a:lnTo>
                  <a:cubicBezTo>
                    <a:pt x="3579" y="856"/>
                    <a:pt x="3801" y="761"/>
                    <a:pt x="3769" y="634"/>
                  </a:cubicBezTo>
                  <a:cubicBezTo>
                    <a:pt x="3706" y="476"/>
                    <a:pt x="3642" y="381"/>
                    <a:pt x="3579" y="223"/>
                  </a:cubicBezTo>
                  <a:cubicBezTo>
                    <a:pt x="3547" y="96"/>
                    <a:pt x="3230" y="1"/>
                    <a:pt x="291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4"/>
            <p:cNvSpPr/>
            <p:nvPr/>
          </p:nvSpPr>
          <p:spPr>
            <a:xfrm>
              <a:off x="5182685" y="3062656"/>
              <a:ext cx="102918" cy="22800"/>
            </a:xfrm>
            <a:custGeom>
              <a:avLst/>
              <a:gdLst/>
              <a:ahLst/>
              <a:cxnLst/>
              <a:rect l="l" t="t" r="r" b="b"/>
              <a:pathLst>
                <a:path w="3864" h="856" extrusionOk="0">
                  <a:moveTo>
                    <a:pt x="570" y="1"/>
                  </a:moveTo>
                  <a:cubicBezTo>
                    <a:pt x="222" y="1"/>
                    <a:pt x="0" y="96"/>
                    <a:pt x="64" y="223"/>
                  </a:cubicBezTo>
                  <a:cubicBezTo>
                    <a:pt x="127" y="381"/>
                    <a:pt x="159" y="476"/>
                    <a:pt x="254" y="634"/>
                  </a:cubicBezTo>
                  <a:cubicBezTo>
                    <a:pt x="285" y="761"/>
                    <a:pt x="602" y="856"/>
                    <a:pt x="919" y="856"/>
                  </a:cubicBezTo>
                  <a:lnTo>
                    <a:pt x="3325" y="856"/>
                  </a:lnTo>
                  <a:cubicBezTo>
                    <a:pt x="3642" y="856"/>
                    <a:pt x="3864" y="761"/>
                    <a:pt x="3801" y="634"/>
                  </a:cubicBezTo>
                  <a:cubicBezTo>
                    <a:pt x="3737" y="476"/>
                    <a:pt x="3674" y="381"/>
                    <a:pt x="3610" y="223"/>
                  </a:cubicBezTo>
                  <a:cubicBezTo>
                    <a:pt x="3547" y="96"/>
                    <a:pt x="3230" y="1"/>
                    <a:pt x="291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4"/>
            <p:cNvSpPr/>
            <p:nvPr/>
          </p:nvSpPr>
          <p:spPr>
            <a:xfrm>
              <a:off x="5292341" y="3062656"/>
              <a:ext cx="104622" cy="22800"/>
            </a:xfrm>
            <a:custGeom>
              <a:avLst/>
              <a:gdLst/>
              <a:ahLst/>
              <a:cxnLst/>
              <a:rect l="l" t="t" r="r" b="b"/>
              <a:pathLst>
                <a:path w="3928" h="856" extrusionOk="0">
                  <a:moveTo>
                    <a:pt x="539" y="1"/>
                  </a:moveTo>
                  <a:cubicBezTo>
                    <a:pt x="222" y="1"/>
                    <a:pt x="0" y="96"/>
                    <a:pt x="64" y="223"/>
                  </a:cubicBezTo>
                  <a:cubicBezTo>
                    <a:pt x="159" y="381"/>
                    <a:pt x="190" y="476"/>
                    <a:pt x="285" y="634"/>
                  </a:cubicBezTo>
                  <a:cubicBezTo>
                    <a:pt x="349" y="761"/>
                    <a:pt x="665" y="856"/>
                    <a:pt x="982" y="856"/>
                  </a:cubicBezTo>
                  <a:lnTo>
                    <a:pt x="3389" y="856"/>
                  </a:lnTo>
                  <a:cubicBezTo>
                    <a:pt x="3705" y="856"/>
                    <a:pt x="3927" y="761"/>
                    <a:pt x="3864" y="634"/>
                  </a:cubicBezTo>
                  <a:cubicBezTo>
                    <a:pt x="3737" y="476"/>
                    <a:pt x="3705" y="381"/>
                    <a:pt x="3610" y="223"/>
                  </a:cubicBezTo>
                  <a:cubicBezTo>
                    <a:pt x="3547" y="96"/>
                    <a:pt x="3230" y="1"/>
                    <a:pt x="2882"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4"/>
            <p:cNvSpPr/>
            <p:nvPr/>
          </p:nvSpPr>
          <p:spPr>
            <a:xfrm>
              <a:off x="3724259" y="3091342"/>
              <a:ext cx="80997" cy="35451"/>
            </a:xfrm>
            <a:custGeom>
              <a:avLst/>
              <a:gdLst/>
              <a:ahLst/>
              <a:cxnLst/>
              <a:rect l="l" t="t" r="r" b="b"/>
              <a:pathLst>
                <a:path w="3041" h="1331" extrusionOk="0">
                  <a:moveTo>
                    <a:pt x="1299" y="1"/>
                  </a:moveTo>
                  <a:cubicBezTo>
                    <a:pt x="950" y="1"/>
                    <a:pt x="634" y="96"/>
                    <a:pt x="570" y="222"/>
                  </a:cubicBezTo>
                  <a:cubicBezTo>
                    <a:pt x="380" y="571"/>
                    <a:pt x="285" y="761"/>
                    <a:pt x="64" y="1109"/>
                  </a:cubicBezTo>
                  <a:cubicBezTo>
                    <a:pt x="0" y="1236"/>
                    <a:pt x="222" y="1331"/>
                    <a:pt x="570" y="1331"/>
                  </a:cubicBezTo>
                  <a:lnTo>
                    <a:pt x="1806" y="1331"/>
                  </a:lnTo>
                  <a:cubicBezTo>
                    <a:pt x="2122" y="1331"/>
                    <a:pt x="2471" y="1236"/>
                    <a:pt x="2534" y="1109"/>
                  </a:cubicBezTo>
                  <a:cubicBezTo>
                    <a:pt x="2692" y="761"/>
                    <a:pt x="2787" y="571"/>
                    <a:pt x="2977" y="222"/>
                  </a:cubicBezTo>
                  <a:cubicBezTo>
                    <a:pt x="3041" y="96"/>
                    <a:pt x="2819" y="1"/>
                    <a:pt x="247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4"/>
            <p:cNvSpPr/>
            <p:nvPr/>
          </p:nvSpPr>
          <p:spPr>
            <a:xfrm>
              <a:off x="3806082" y="3091342"/>
              <a:ext cx="110509" cy="35451"/>
            </a:xfrm>
            <a:custGeom>
              <a:avLst/>
              <a:gdLst/>
              <a:ahLst/>
              <a:cxnLst/>
              <a:rect l="l" t="t" r="r" b="b"/>
              <a:pathLst>
                <a:path w="4149" h="1331" extrusionOk="0">
                  <a:moveTo>
                    <a:pt x="1204" y="1"/>
                  </a:moveTo>
                  <a:cubicBezTo>
                    <a:pt x="887" y="1"/>
                    <a:pt x="570" y="96"/>
                    <a:pt x="507" y="222"/>
                  </a:cubicBezTo>
                  <a:cubicBezTo>
                    <a:pt x="317" y="571"/>
                    <a:pt x="222" y="761"/>
                    <a:pt x="64" y="1109"/>
                  </a:cubicBezTo>
                  <a:cubicBezTo>
                    <a:pt x="0" y="1236"/>
                    <a:pt x="222" y="1331"/>
                    <a:pt x="570" y="1331"/>
                  </a:cubicBezTo>
                  <a:lnTo>
                    <a:pt x="3009" y="1331"/>
                  </a:lnTo>
                  <a:cubicBezTo>
                    <a:pt x="3357" y="1331"/>
                    <a:pt x="3674" y="1236"/>
                    <a:pt x="3706" y="1109"/>
                  </a:cubicBezTo>
                  <a:cubicBezTo>
                    <a:pt x="3864" y="761"/>
                    <a:pt x="3959" y="571"/>
                    <a:pt x="4117" y="222"/>
                  </a:cubicBezTo>
                  <a:cubicBezTo>
                    <a:pt x="4149" y="96"/>
                    <a:pt x="3927" y="1"/>
                    <a:pt x="361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4"/>
            <p:cNvSpPr/>
            <p:nvPr/>
          </p:nvSpPr>
          <p:spPr>
            <a:xfrm>
              <a:off x="3919946" y="3091342"/>
              <a:ext cx="108831" cy="35451"/>
            </a:xfrm>
            <a:custGeom>
              <a:avLst/>
              <a:gdLst/>
              <a:ahLst/>
              <a:cxnLst/>
              <a:rect l="l" t="t" r="r" b="b"/>
              <a:pathLst>
                <a:path w="4086" h="1331" extrusionOk="0">
                  <a:moveTo>
                    <a:pt x="1141" y="1"/>
                  </a:moveTo>
                  <a:cubicBezTo>
                    <a:pt x="792" y="1"/>
                    <a:pt x="476" y="96"/>
                    <a:pt x="444" y="222"/>
                  </a:cubicBezTo>
                  <a:cubicBezTo>
                    <a:pt x="286" y="571"/>
                    <a:pt x="222" y="761"/>
                    <a:pt x="64" y="1109"/>
                  </a:cubicBezTo>
                  <a:cubicBezTo>
                    <a:pt x="1" y="1236"/>
                    <a:pt x="254" y="1331"/>
                    <a:pt x="571" y="1331"/>
                  </a:cubicBezTo>
                  <a:lnTo>
                    <a:pt x="3041" y="1331"/>
                  </a:lnTo>
                  <a:cubicBezTo>
                    <a:pt x="3358" y="1331"/>
                    <a:pt x="3674" y="1236"/>
                    <a:pt x="3706" y="1109"/>
                  </a:cubicBezTo>
                  <a:cubicBezTo>
                    <a:pt x="3833" y="761"/>
                    <a:pt x="3928" y="571"/>
                    <a:pt x="4054" y="222"/>
                  </a:cubicBezTo>
                  <a:cubicBezTo>
                    <a:pt x="4086" y="96"/>
                    <a:pt x="3864" y="1"/>
                    <a:pt x="351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4"/>
            <p:cNvSpPr/>
            <p:nvPr/>
          </p:nvSpPr>
          <p:spPr>
            <a:xfrm>
              <a:off x="4033811" y="3091342"/>
              <a:ext cx="107153" cy="35451"/>
            </a:xfrm>
            <a:custGeom>
              <a:avLst/>
              <a:gdLst/>
              <a:ahLst/>
              <a:cxnLst/>
              <a:rect l="l" t="t" r="r" b="b"/>
              <a:pathLst>
                <a:path w="4023" h="1331" extrusionOk="0">
                  <a:moveTo>
                    <a:pt x="1046" y="1"/>
                  </a:moveTo>
                  <a:cubicBezTo>
                    <a:pt x="729" y="1"/>
                    <a:pt x="413" y="96"/>
                    <a:pt x="381" y="222"/>
                  </a:cubicBezTo>
                  <a:cubicBezTo>
                    <a:pt x="254" y="571"/>
                    <a:pt x="191" y="761"/>
                    <a:pt x="64" y="1109"/>
                  </a:cubicBezTo>
                  <a:cubicBezTo>
                    <a:pt x="1" y="1236"/>
                    <a:pt x="254" y="1331"/>
                    <a:pt x="603" y="1331"/>
                  </a:cubicBezTo>
                  <a:lnTo>
                    <a:pt x="3041" y="1331"/>
                  </a:lnTo>
                  <a:cubicBezTo>
                    <a:pt x="3390" y="1331"/>
                    <a:pt x="3675" y="1236"/>
                    <a:pt x="3738" y="1109"/>
                  </a:cubicBezTo>
                  <a:cubicBezTo>
                    <a:pt x="3833" y="761"/>
                    <a:pt x="3865" y="571"/>
                    <a:pt x="3991" y="222"/>
                  </a:cubicBezTo>
                  <a:cubicBezTo>
                    <a:pt x="4023" y="96"/>
                    <a:pt x="3770" y="1"/>
                    <a:pt x="3453"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4"/>
            <p:cNvSpPr/>
            <p:nvPr/>
          </p:nvSpPr>
          <p:spPr>
            <a:xfrm>
              <a:off x="4148528" y="3091342"/>
              <a:ext cx="103797" cy="35451"/>
            </a:xfrm>
            <a:custGeom>
              <a:avLst/>
              <a:gdLst/>
              <a:ahLst/>
              <a:cxnLst/>
              <a:rect l="l" t="t" r="r" b="b"/>
              <a:pathLst>
                <a:path w="3897" h="1331" extrusionOk="0">
                  <a:moveTo>
                    <a:pt x="919" y="1"/>
                  </a:moveTo>
                  <a:cubicBezTo>
                    <a:pt x="603" y="1"/>
                    <a:pt x="318" y="96"/>
                    <a:pt x="286" y="222"/>
                  </a:cubicBezTo>
                  <a:cubicBezTo>
                    <a:pt x="159" y="571"/>
                    <a:pt x="128" y="761"/>
                    <a:pt x="33" y="1109"/>
                  </a:cubicBezTo>
                  <a:cubicBezTo>
                    <a:pt x="1" y="1236"/>
                    <a:pt x="254" y="1331"/>
                    <a:pt x="571" y="1331"/>
                  </a:cubicBezTo>
                  <a:lnTo>
                    <a:pt x="3041" y="1331"/>
                  </a:lnTo>
                  <a:cubicBezTo>
                    <a:pt x="3358" y="1331"/>
                    <a:pt x="3675" y="1236"/>
                    <a:pt x="3675" y="1109"/>
                  </a:cubicBezTo>
                  <a:cubicBezTo>
                    <a:pt x="3770" y="761"/>
                    <a:pt x="3801" y="571"/>
                    <a:pt x="3865" y="222"/>
                  </a:cubicBezTo>
                  <a:cubicBezTo>
                    <a:pt x="3896" y="96"/>
                    <a:pt x="3643" y="1"/>
                    <a:pt x="332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4"/>
            <p:cNvSpPr/>
            <p:nvPr/>
          </p:nvSpPr>
          <p:spPr>
            <a:xfrm>
              <a:off x="4262419" y="3091342"/>
              <a:ext cx="102092" cy="35451"/>
            </a:xfrm>
            <a:custGeom>
              <a:avLst/>
              <a:gdLst/>
              <a:ahLst/>
              <a:cxnLst/>
              <a:rect l="l" t="t" r="r" b="b"/>
              <a:pathLst>
                <a:path w="3833" h="1331" extrusionOk="0">
                  <a:moveTo>
                    <a:pt x="855" y="1"/>
                  </a:moveTo>
                  <a:cubicBezTo>
                    <a:pt x="507" y="1"/>
                    <a:pt x="222" y="96"/>
                    <a:pt x="190" y="222"/>
                  </a:cubicBezTo>
                  <a:cubicBezTo>
                    <a:pt x="127" y="571"/>
                    <a:pt x="95" y="761"/>
                    <a:pt x="32" y="1109"/>
                  </a:cubicBezTo>
                  <a:cubicBezTo>
                    <a:pt x="0" y="1236"/>
                    <a:pt x="254" y="1331"/>
                    <a:pt x="602" y="1331"/>
                  </a:cubicBezTo>
                  <a:lnTo>
                    <a:pt x="3040" y="1331"/>
                  </a:lnTo>
                  <a:cubicBezTo>
                    <a:pt x="3389" y="1331"/>
                    <a:pt x="3674" y="1236"/>
                    <a:pt x="3674" y="1109"/>
                  </a:cubicBezTo>
                  <a:cubicBezTo>
                    <a:pt x="3737" y="761"/>
                    <a:pt x="3769" y="571"/>
                    <a:pt x="3801" y="222"/>
                  </a:cubicBezTo>
                  <a:cubicBezTo>
                    <a:pt x="3832" y="96"/>
                    <a:pt x="3579" y="1"/>
                    <a:pt x="323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4"/>
            <p:cNvSpPr/>
            <p:nvPr/>
          </p:nvSpPr>
          <p:spPr>
            <a:xfrm>
              <a:off x="4376284" y="3091342"/>
              <a:ext cx="99562" cy="35451"/>
            </a:xfrm>
            <a:custGeom>
              <a:avLst/>
              <a:gdLst/>
              <a:ahLst/>
              <a:cxnLst/>
              <a:rect l="l" t="t" r="r" b="b"/>
              <a:pathLst>
                <a:path w="3738" h="1331" extrusionOk="0">
                  <a:moveTo>
                    <a:pt x="761" y="1"/>
                  </a:moveTo>
                  <a:cubicBezTo>
                    <a:pt x="444" y="1"/>
                    <a:pt x="159" y="96"/>
                    <a:pt x="127" y="222"/>
                  </a:cubicBezTo>
                  <a:cubicBezTo>
                    <a:pt x="96" y="571"/>
                    <a:pt x="64" y="761"/>
                    <a:pt x="32" y="1109"/>
                  </a:cubicBezTo>
                  <a:cubicBezTo>
                    <a:pt x="1" y="1236"/>
                    <a:pt x="286" y="1331"/>
                    <a:pt x="602" y="1331"/>
                  </a:cubicBezTo>
                  <a:lnTo>
                    <a:pt x="3072" y="1331"/>
                  </a:lnTo>
                  <a:cubicBezTo>
                    <a:pt x="3389" y="1331"/>
                    <a:pt x="3674" y="1236"/>
                    <a:pt x="3674" y="1109"/>
                  </a:cubicBezTo>
                  <a:cubicBezTo>
                    <a:pt x="3706" y="761"/>
                    <a:pt x="3706" y="571"/>
                    <a:pt x="3738" y="222"/>
                  </a:cubicBezTo>
                  <a:cubicBezTo>
                    <a:pt x="3738" y="96"/>
                    <a:pt x="3484" y="1"/>
                    <a:pt x="316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4"/>
            <p:cNvSpPr/>
            <p:nvPr/>
          </p:nvSpPr>
          <p:spPr>
            <a:xfrm>
              <a:off x="4490148" y="3091342"/>
              <a:ext cx="97884" cy="35451"/>
            </a:xfrm>
            <a:custGeom>
              <a:avLst/>
              <a:gdLst/>
              <a:ahLst/>
              <a:cxnLst/>
              <a:rect l="l" t="t" r="r" b="b"/>
              <a:pathLst>
                <a:path w="3675" h="1331" extrusionOk="0">
                  <a:moveTo>
                    <a:pt x="666" y="1"/>
                  </a:moveTo>
                  <a:cubicBezTo>
                    <a:pt x="349" y="1"/>
                    <a:pt x="64" y="96"/>
                    <a:pt x="64" y="222"/>
                  </a:cubicBezTo>
                  <a:cubicBezTo>
                    <a:pt x="64" y="571"/>
                    <a:pt x="33" y="761"/>
                    <a:pt x="33" y="1109"/>
                  </a:cubicBezTo>
                  <a:cubicBezTo>
                    <a:pt x="1" y="1236"/>
                    <a:pt x="286" y="1331"/>
                    <a:pt x="634" y="1331"/>
                  </a:cubicBezTo>
                  <a:lnTo>
                    <a:pt x="3073" y="1331"/>
                  </a:lnTo>
                  <a:cubicBezTo>
                    <a:pt x="3421" y="1331"/>
                    <a:pt x="3675" y="1236"/>
                    <a:pt x="3675" y="1109"/>
                  </a:cubicBezTo>
                  <a:cubicBezTo>
                    <a:pt x="3675" y="761"/>
                    <a:pt x="3675" y="571"/>
                    <a:pt x="3675" y="222"/>
                  </a:cubicBezTo>
                  <a:cubicBezTo>
                    <a:pt x="3675" y="96"/>
                    <a:pt x="3390" y="1"/>
                    <a:pt x="3073"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4"/>
            <p:cNvSpPr/>
            <p:nvPr/>
          </p:nvSpPr>
          <p:spPr>
            <a:xfrm>
              <a:off x="4604040" y="3091342"/>
              <a:ext cx="98709" cy="35451"/>
            </a:xfrm>
            <a:custGeom>
              <a:avLst/>
              <a:gdLst/>
              <a:ahLst/>
              <a:cxnLst/>
              <a:rect l="l" t="t" r="r" b="b"/>
              <a:pathLst>
                <a:path w="3706" h="1331" extrusionOk="0">
                  <a:moveTo>
                    <a:pt x="602" y="1"/>
                  </a:moveTo>
                  <a:cubicBezTo>
                    <a:pt x="254" y="1"/>
                    <a:pt x="0" y="96"/>
                    <a:pt x="0" y="222"/>
                  </a:cubicBezTo>
                  <a:cubicBezTo>
                    <a:pt x="0" y="571"/>
                    <a:pt x="0" y="761"/>
                    <a:pt x="32" y="1109"/>
                  </a:cubicBezTo>
                  <a:cubicBezTo>
                    <a:pt x="32" y="1236"/>
                    <a:pt x="285" y="1331"/>
                    <a:pt x="634" y="1331"/>
                  </a:cubicBezTo>
                  <a:lnTo>
                    <a:pt x="3104" y="1331"/>
                  </a:lnTo>
                  <a:cubicBezTo>
                    <a:pt x="3420" y="1331"/>
                    <a:pt x="3706" y="1236"/>
                    <a:pt x="3674" y="1109"/>
                  </a:cubicBezTo>
                  <a:cubicBezTo>
                    <a:pt x="3642" y="761"/>
                    <a:pt x="3642" y="571"/>
                    <a:pt x="3611" y="222"/>
                  </a:cubicBezTo>
                  <a:cubicBezTo>
                    <a:pt x="3579" y="96"/>
                    <a:pt x="3325" y="1"/>
                    <a:pt x="297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4"/>
            <p:cNvSpPr/>
            <p:nvPr/>
          </p:nvSpPr>
          <p:spPr>
            <a:xfrm>
              <a:off x="4716226" y="3091342"/>
              <a:ext cx="100387" cy="35451"/>
            </a:xfrm>
            <a:custGeom>
              <a:avLst/>
              <a:gdLst/>
              <a:ahLst/>
              <a:cxnLst/>
              <a:rect l="l" t="t" r="r" b="b"/>
              <a:pathLst>
                <a:path w="3769" h="1331" extrusionOk="0">
                  <a:moveTo>
                    <a:pt x="570" y="1"/>
                  </a:moveTo>
                  <a:cubicBezTo>
                    <a:pt x="254" y="1"/>
                    <a:pt x="0" y="96"/>
                    <a:pt x="0" y="222"/>
                  </a:cubicBezTo>
                  <a:cubicBezTo>
                    <a:pt x="32" y="571"/>
                    <a:pt x="32" y="761"/>
                    <a:pt x="95" y="1109"/>
                  </a:cubicBezTo>
                  <a:cubicBezTo>
                    <a:pt x="95" y="1236"/>
                    <a:pt x="380" y="1331"/>
                    <a:pt x="729" y="1331"/>
                  </a:cubicBezTo>
                  <a:lnTo>
                    <a:pt x="3167" y="1331"/>
                  </a:lnTo>
                  <a:cubicBezTo>
                    <a:pt x="3515" y="1331"/>
                    <a:pt x="3769" y="1236"/>
                    <a:pt x="3737" y="1109"/>
                  </a:cubicBezTo>
                  <a:cubicBezTo>
                    <a:pt x="3674" y="761"/>
                    <a:pt x="3674" y="571"/>
                    <a:pt x="3610" y="222"/>
                  </a:cubicBezTo>
                  <a:cubicBezTo>
                    <a:pt x="3579" y="96"/>
                    <a:pt x="3294" y="1"/>
                    <a:pt x="297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4"/>
            <p:cNvSpPr/>
            <p:nvPr/>
          </p:nvSpPr>
          <p:spPr>
            <a:xfrm>
              <a:off x="4827561" y="3091342"/>
              <a:ext cx="102944" cy="35451"/>
            </a:xfrm>
            <a:custGeom>
              <a:avLst/>
              <a:gdLst/>
              <a:ahLst/>
              <a:cxnLst/>
              <a:rect l="l" t="t" r="r" b="b"/>
              <a:pathLst>
                <a:path w="3865" h="1331" extrusionOk="0">
                  <a:moveTo>
                    <a:pt x="602" y="1"/>
                  </a:moveTo>
                  <a:cubicBezTo>
                    <a:pt x="254" y="1"/>
                    <a:pt x="1" y="96"/>
                    <a:pt x="32" y="222"/>
                  </a:cubicBezTo>
                  <a:cubicBezTo>
                    <a:pt x="96" y="571"/>
                    <a:pt x="127" y="761"/>
                    <a:pt x="191" y="1109"/>
                  </a:cubicBezTo>
                  <a:cubicBezTo>
                    <a:pt x="191" y="1236"/>
                    <a:pt x="476" y="1331"/>
                    <a:pt x="824" y="1331"/>
                  </a:cubicBezTo>
                  <a:lnTo>
                    <a:pt x="3262" y="1331"/>
                  </a:lnTo>
                  <a:cubicBezTo>
                    <a:pt x="3611" y="1331"/>
                    <a:pt x="3864" y="1236"/>
                    <a:pt x="3832" y="1109"/>
                  </a:cubicBezTo>
                  <a:cubicBezTo>
                    <a:pt x="3769" y="761"/>
                    <a:pt x="3706" y="571"/>
                    <a:pt x="3642" y="222"/>
                  </a:cubicBezTo>
                  <a:cubicBezTo>
                    <a:pt x="3611" y="96"/>
                    <a:pt x="3326" y="1"/>
                    <a:pt x="297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4"/>
            <p:cNvSpPr/>
            <p:nvPr/>
          </p:nvSpPr>
          <p:spPr>
            <a:xfrm>
              <a:off x="4939747" y="3091342"/>
              <a:ext cx="104622" cy="35451"/>
            </a:xfrm>
            <a:custGeom>
              <a:avLst/>
              <a:gdLst/>
              <a:ahLst/>
              <a:cxnLst/>
              <a:rect l="l" t="t" r="r" b="b"/>
              <a:pathLst>
                <a:path w="3928" h="1331" extrusionOk="0">
                  <a:moveTo>
                    <a:pt x="571" y="1"/>
                  </a:moveTo>
                  <a:cubicBezTo>
                    <a:pt x="222" y="1"/>
                    <a:pt x="1" y="96"/>
                    <a:pt x="32" y="222"/>
                  </a:cubicBezTo>
                  <a:cubicBezTo>
                    <a:pt x="96" y="571"/>
                    <a:pt x="159" y="761"/>
                    <a:pt x="222" y="1109"/>
                  </a:cubicBezTo>
                  <a:cubicBezTo>
                    <a:pt x="254" y="1236"/>
                    <a:pt x="571" y="1331"/>
                    <a:pt x="919" y="1331"/>
                  </a:cubicBezTo>
                  <a:lnTo>
                    <a:pt x="3357" y="1331"/>
                  </a:lnTo>
                  <a:cubicBezTo>
                    <a:pt x="3706" y="1331"/>
                    <a:pt x="3927" y="1236"/>
                    <a:pt x="3896" y="1109"/>
                  </a:cubicBezTo>
                  <a:cubicBezTo>
                    <a:pt x="3801" y="761"/>
                    <a:pt x="3737" y="571"/>
                    <a:pt x="3642" y="222"/>
                  </a:cubicBezTo>
                  <a:cubicBezTo>
                    <a:pt x="3579" y="96"/>
                    <a:pt x="3294" y="1"/>
                    <a:pt x="2946"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4"/>
            <p:cNvSpPr/>
            <p:nvPr/>
          </p:nvSpPr>
          <p:spPr>
            <a:xfrm>
              <a:off x="5051082" y="3091342"/>
              <a:ext cx="108005" cy="35451"/>
            </a:xfrm>
            <a:custGeom>
              <a:avLst/>
              <a:gdLst/>
              <a:ahLst/>
              <a:cxnLst/>
              <a:rect l="l" t="t" r="r" b="b"/>
              <a:pathLst>
                <a:path w="4055" h="1331" extrusionOk="0">
                  <a:moveTo>
                    <a:pt x="571" y="1"/>
                  </a:moveTo>
                  <a:cubicBezTo>
                    <a:pt x="254" y="1"/>
                    <a:pt x="1" y="96"/>
                    <a:pt x="64" y="222"/>
                  </a:cubicBezTo>
                  <a:cubicBezTo>
                    <a:pt x="159" y="571"/>
                    <a:pt x="223" y="761"/>
                    <a:pt x="318" y="1109"/>
                  </a:cubicBezTo>
                  <a:cubicBezTo>
                    <a:pt x="381" y="1236"/>
                    <a:pt x="666" y="1331"/>
                    <a:pt x="1014" y="1331"/>
                  </a:cubicBezTo>
                  <a:lnTo>
                    <a:pt x="3484" y="1331"/>
                  </a:lnTo>
                  <a:cubicBezTo>
                    <a:pt x="3801" y="1331"/>
                    <a:pt x="4054" y="1236"/>
                    <a:pt x="3991" y="1109"/>
                  </a:cubicBezTo>
                  <a:cubicBezTo>
                    <a:pt x="3864" y="761"/>
                    <a:pt x="3801" y="571"/>
                    <a:pt x="3643" y="222"/>
                  </a:cubicBezTo>
                  <a:cubicBezTo>
                    <a:pt x="3611" y="96"/>
                    <a:pt x="3294" y="1"/>
                    <a:pt x="2978"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4"/>
            <p:cNvSpPr/>
            <p:nvPr/>
          </p:nvSpPr>
          <p:spPr>
            <a:xfrm>
              <a:off x="5163268" y="3091342"/>
              <a:ext cx="256468" cy="35451"/>
            </a:xfrm>
            <a:custGeom>
              <a:avLst/>
              <a:gdLst/>
              <a:ahLst/>
              <a:cxnLst/>
              <a:rect l="l" t="t" r="r" b="b"/>
              <a:pathLst>
                <a:path w="9629" h="1331" extrusionOk="0">
                  <a:moveTo>
                    <a:pt x="571" y="1"/>
                  </a:moveTo>
                  <a:cubicBezTo>
                    <a:pt x="223" y="1"/>
                    <a:pt x="1" y="96"/>
                    <a:pt x="32" y="222"/>
                  </a:cubicBezTo>
                  <a:cubicBezTo>
                    <a:pt x="191" y="571"/>
                    <a:pt x="254" y="761"/>
                    <a:pt x="381" y="1109"/>
                  </a:cubicBezTo>
                  <a:cubicBezTo>
                    <a:pt x="444" y="1236"/>
                    <a:pt x="761" y="1331"/>
                    <a:pt x="1109" y="1331"/>
                  </a:cubicBezTo>
                  <a:lnTo>
                    <a:pt x="9058" y="1331"/>
                  </a:lnTo>
                  <a:cubicBezTo>
                    <a:pt x="9407" y="1331"/>
                    <a:pt x="9628" y="1236"/>
                    <a:pt x="9565" y="1109"/>
                  </a:cubicBezTo>
                  <a:cubicBezTo>
                    <a:pt x="9343" y="761"/>
                    <a:pt x="9248" y="571"/>
                    <a:pt x="9058" y="222"/>
                  </a:cubicBezTo>
                  <a:cubicBezTo>
                    <a:pt x="8995" y="96"/>
                    <a:pt x="8678" y="1"/>
                    <a:pt x="8330"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4"/>
            <p:cNvSpPr/>
            <p:nvPr/>
          </p:nvSpPr>
          <p:spPr>
            <a:xfrm>
              <a:off x="3701486" y="3132679"/>
              <a:ext cx="148490" cy="35451"/>
            </a:xfrm>
            <a:custGeom>
              <a:avLst/>
              <a:gdLst/>
              <a:ahLst/>
              <a:cxnLst/>
              <a:rect l="l" t="t" r="r" b="b"/>
              <a:pathLst>
                <a:path w="5575" h="1331" extrusionOk="0">
                  <a:moveTo>
                    <a:pt x="1299" y="0"/>
                  </a:moveTo>
                  <a:cubicBezTo>
                    <a:pt x="982" y="0"/>
                    <a:pt x="634" y="95"/>
                    <a:pt x="570" y="222"/>
                  </a:cubicBezTo>
                  <a:cubicBezTo>
                    <a:pt x="380" y="571"/>
                    <a:pt x="285" y="761"/>
                    <a:pt x="64" y="1109"/>
                  </a:cubicBezTo>
                  <a:cubicBezTo>
                    <a:pt x="0" y="1236"/>
                    <a:pt x="222" y="1331"/>
                    <a:pt x="570" y="1331"/>
                  </a:cubicBezTo>
                  <a:lnTo>
                    <a:pt x="4371" y="1331"/>
                  </a:lnTo>
                  <a:cubicBezTo>
                    <a:pt x="4719" y="1331"/>
                    <a:pt x="5036" y="1236"/>
                    <a:pt x="5099" y="1109"/>
                  </a:cubicBezTo>
                  <a:cubicBezTo>
                    <a:pt x="5257" y="761"/>
                    <a:pt x="5352" y="571"/>
                    <a:pt x="5511" y="222"/>
                  </a:cubicBezTo>
                  <a:cubicBezTo>
                    <a:pt x="5574" y="95"/>
                    <a:pt x="5352" y="0"/>
                    <a:pt x="500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4"/>
            <p:cNvSpPr/>
            <p:nvPr/>
          </p:nvSpPr>
          <p:spPr>
            <a:xfrm>
              <a:off x="3852480" y="3132679"/>
              <a:ext cx="112213" cy="35451"/>
            </a:xfrm>
            <a:custGeom>
              <a:avLst/>
              <a:gdLst/>
              <a:ahLst/>
              <a:cxnLst/>
              <a:rect l="l" t="t" r="r" b="b"/>
              <a:pathLst>
                <a:path w="4213" h="1331" extrusionOk="0">
                  <a:moveTo>
                    <a:pt x="1172" y="0"/>
                  </a:moveTo>
                  <a:cubicBezTo>
                    <a:pt x="823" y="0"/>
                    <a:pt x="507" y="95"/>
                    <a:pt x="443" y="222"/>
                  </a:cubicBezTo>
                  <a:cubicBezTo>
                    <a:pt x="285" y="571"/>
                    <a:pt x="222" y="761"/>
                    <a:pt x="63" y="1109"/>
                  </a:cubicBezTo>
                  <a:cubicBezTo>
                    <a:pt x="0" y="1236"/>
                    <a:pt x="222" y="1331"/>
                    <a:pt x="570" y="1331"/>
                  </a:cubicBezTo>
                  <a:lnTo>
                    <a:pt x="3104" y="1331"/>
                  </a:lnTo>
                  <a:cubicBezTo>
                    <a:pt x="3452" y="1331"/>
                    <a:pt x="3769" y="1236"/>
                    <a:pt x="3800" y="1109"/>
                  </a:cubicBezTo>
                  <a:cubicBezTo>
                    <a:pt x="3959" y="761"/>
                    <a:pt x="4022" y="571"/>
                    <a:pt x="4149" y="222"/>
                  </a:cubicBezTo>
                  <a:cubicBezTo>
                    <a:pt x="4212" y="95"/>
                    <a:pt x="3990" y="0"/>
                    <a:pt x="364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4"/>
            <p:cNvSpPr/>
            <p:nvPr/>
          </p:nvSpPr>
          <p:spPr>
            <a:xfrm>
              <a:off x="3969727" y="3132679"/>
              <a:ext cx="109683" cy="35451"/>
            </a:xfrm>
            <a:custGeom>
              <a:avLst/>
              <a:gdLst/>
              <a:ahLst/>
              <a:cxnLst/>
              <a:rect l="l" t="t" r="r" b="b"/>
              <a:pathLst>
                <a:path w="4118" h="1331" extrusionOk="0">
                  <a:moveTo>
                    <a:pt x="1077" y="0"/>
                  </a:moveTo>
                  <a:cubicBezTo>
                    <a:pt x="728" y="0"/>
                    <a:pt x="412" y="95"/>
                    <a:pt x="380" y="222"/>
                  </a:cubicBezTo>
                  <a:cubicBezTo>
                    <a:pt x="253" y="571"/>
                    <a:pt x="158" y="761"/>
                    <a:pt x="32" y="1109"/>
                  </a:cubicBezTo>
                  <a:cubicBezTo>
                    <a:pt x="0" y="1236"/>
                    <a:pt x="222" y="1331"/>
                    <a:pt x="570" y="1331"/>
                  </a:cubicBezTo>
                  <a:lnTo>
                    <a:pt x="3104" y="1331"/>
                  </a:lnTo>
                  <a:cubicBezTo>
                    <a:pt x="3452" y="1331"/>
                    <a:pt x="3769" y="1236"/>
                    <a:pt x="3800" y="1109"/>
                  </a:cubicBezTo>
                  <a:cubicBezTo>
                    <a:pt x="3927" y="761"/>
                    <a:pt x="3959" y="571"/>
                    <a:pt x="4085" y="222"/>
                  </a:cubicBezTo>
                  <a:cubicBezTo>
                    <a:pt x="4117" y="95"/>
                    <a:pt x="3895" y="0"/>
                    <a:pt x="354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4"/>
            <p:cNvSpPr/>
            <p:nvPr/>
          </p:nvSpPr>
          <p:spPr>
            <a:xfrm>
              <a:off x="4086974" y="3132679"/>
              <a:ext cx="107153" cy="35451"/>
            </a:xfrm>
            <a:custGeom>
              <a:avLst/>
              <a:gdLst/>
              <a:ahLst/>
              <a:cxnLst/>
              <a:rect l="l" t="t" r="r" b="b"/>
              <a:pathLst>
                <a:path w="4023" h="1331" extrusionOk="0">
                  <a:moveTo>
                    <a:pt x="982" y="0"/>
                  </a:moveTo>
                  <a:cubicBezTo>
                    <a:pt x="633" y="0"/>
                    <a:pt x="348" y="95"/>
                    <a:pt x="285" y="222"/>
                  </a:cubicBezTo>
                  <a:cubicBezTo>
                    <a:pt x="190" y="571"/>
                    <a:pt x="127" y="761"/>
                    <a:pt x="32" y="1109"/>
                  </a:cubicBezTo>
                  <a:cubicBezTo>
                    <a:pt x="0" y="1236"/>
                    <a:pt x="253" y="1331"/>
                    <a:pt x="602" y="1331"/>
                  </a:cubicBezTo>
                  <a:lnTo>
                    <a:pt x="3104" y="1331"/>
                  </a:lnTo>
                  <a:cubicBezTo>
                    <a:pt x="3452" y="1331"/>
                    <a:pt x="3769" y="1236"/>
                    <a:pt x="3800" y="1109"/>
                  </a:cubicBezTo>
                  <a:cubicBezTo>
                    <a:pt x="3864" y="761"/>
                    <a:pt x="3927" y="571"/>
                    <a:pt x="4022" y="222"/>
                  </a:cubicBezTo>
                  <a:cubicBezTo>
                    <a:pt x="4022" y="95"/>
                    <a:pt x="3800" y="0"/>
                    <a:pt x="345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4"/>
            <p:cNvSpPr/>
            <p:nvPr/>
          </p:nvSpPr>
          <p:spPr>
            <a:xfrm>
              <a:off x="4204222" y="3132679"/>
              <a:ext cx="105448" cy="35451"/>
            </a:xfrm>
            <a:custGeom>
              <a:avLst/>
              <a:gdLst/>
              <a:ahLst/>
              <a:cxnLst/>
              <a:rect l="l" t="t" r="r" b="b"/>
              <a:pathLst>
                <a:path w="3959" h="1331" extrusionOk="0">
                  <a:moveTo>
                    <a:pt x="887" y="0"/>
                  </a:moveTo>
                  <a:cubicBezTo>
                    <a:pt x="538" y="0"/>
                    <a:pt x="253" y="95"/>
                    <a:pt x="222" y="222"/>
                  </a:cubicBezTo>
                  <a:cubicBezTo>
                    <a:pt x="127" y="571"/>
                    <a:pt x="95" y="761"/>
                    <a:pt x="0" y="1109"/>
                  </a:cubicBezTo>
                  <a:cubicBezTo>
                    <a:pt x="0" y="1236"/>
                    <a:pt x="253" y="1331"/>
                    <a:pt x="602" y="1331"/>
                  </a:cubicBezTo>
                  <a:lnTo>
                    <a:pt x="3104" y="1331"/>
                  </a:lnTo>
                  <a:cubicBezTo>
                    <a:pt x="3452" y="1331"/>
                    <a:pt x="3769" y="1236"/>
                    <a:pt x="3769" y="1109"/>
                  </a:cubicBezTo>
                  <a:cubicBezTo>
                    <a:pt x="3832" y="761"/>
                    <a:pt x="3864" y="571"/>
                    <a:pt x="3927" y="222"/>
                  </a:cubicBezTo>
                  <a:cubicBezTo>
                    <a:pt x="3959" y="95"/>
                    <a:pt x="3705" y="0"/>
                    <a:pt x="335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4"/>
            <p:cNvSpPr/>
            <p:nvPr/>
          </p:nvSpPr>
          <p:spPr>
            <a:xfrm>
              <a:off x="4320617" y="3132679"/>
              <a:ext cx="103770" cy="35451"/>
            </a:xfrm>
            <a:custGeom>
              <a:avLst/>
              <a:gdLst/>
              <a:ahLst/>
              <a:cxnLst/>
              <a:rect l="l" t="t" r="r" b="b"/>
              <a:pathLst>
                <a:path w="3896" h="1331" extrusionOk="0">
                  <a:moveTo>
                    <a:pt x="824" y="0"/>
                  </a:moveTo>
                  <a:cubicBezTo>
                    <a:pt x="475" y="0"/>
                    <a:pt x="190" y="95"/>
                    <a:pt x="190" y="222"/>
                  </a:cubicBezTo>
                  <a:cubicBezTo>
                    <a:pt x="127" y="571"/>
                    <a:pt x="95" y="761"/>
                    <a:pt x="32" y="1109"/>
                  </a:cubicBezTo>
                  <a:cubicBezTo>
                    <a:pt x="0" y="1236"/>
                    <a:pt x="285" y="1331"/>
                    <a:pt x="634" y="1331"/>
                  </a:cubicBezTo>
                  <a:lnTo>
                    <a:pt x="3136" y="1331"/>
                  </a:lnTo>
                  <a:cubicBezTo>
                    <a:pt x="3484" y="1331"/>
                    <a:pt x="3801" y="1236"/>
                    <a:pt x="3801" y="1109"/>
                  </a:cubicBezTo>
                  <a:cubicBezTo>
                    <a:pt x="3832" y="761"/>
                    <a:pt x="3832" y="571"/>
                    <a:pt x="3896" y="222"/>
                  </a:cubicBezTo>
                  <a:cubicBezTo>
                    <a:pt x="3896" y="95"/>
                    <a:pt x="3642" y="0"/>
                    <a:pt x="329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4"/>
            <p:cNvSpPr/>
            <p:nvPr/>
          </p:nvSpPr>
          <p:spPr>
            <a:xfrm>
              <a:off x="4437864" y="3132679"/>
              <a:ext cx="101240" cy="35451"/>
            </a:xfrm>
            <a:custGeom>
              <a:avLst/>
              <a:gdLst/>
              <a:ahLst/>
              <a:cxnLst/>
              <a:rect l="l" t="t" r="r" b="b"/>
              <a:pathLst>
                <a:path w="3801" h="1331" extrusionOk="0">
                  <a:moveTo>
                    <a:pt x="729" y="0"/>
                  </a:moveTo>
                  <a:cubicBezTo>
                    <a:pt x="380" y="0"/>
                    <a:pt x="95" y="95"/>
                    <a:pt x="95" y="222"/>
                  </a:cubicBezTo>
                  <a:cubicBezTo>
                    <a:pt x="64" y="571"/>
                    <a:pt x="64" y="761"/>
                    <a:pt x="32" y="1109"/>
                  </a:cubicBezTo>
                  <a:cubicBezTo>
                    <a:pt x="0" y="1236"/>
                    <a:pt x="285" y="1331"/>
                    <a:pt x="634" y="1331"/>
                  </a:cubicBezTo>
                  <a:lnTo>
                    <a:pt x="3136" y="1331"/>
                  </a:lnTo>
                  <a:cubicBezTo>
                    <a:pt x="3484" y="1331"/>
                    <a:pt x="3769" y="1236"/>
                    <a:pt x="3769" y="1109"/>
                  </a:cubicBezTo>
                  <a:cubicBezTo>
                    <a:pt x="3801" y="761"/>
                    <a:pt x="3801" y="571"/>
                    <a:pt x="3801" y="222"/>
                  </a:cubicBezTo>
                  <a:cubicBezTo>
                    <a:pt x="3801" y="95"/>
                    <a:pt x="3547" y="0"/>
                    <a:pt x="319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4"/>
            <p:cNvSpPr/>
            <p:nvPr/>
          </p:nvSpPr>
          <p:spPr>
            <a:xfrm>
              <a:off x="4555111" y="3132679"/>
              <a:ext cx="100414" cy="35451"/>
            </a:xfrm>
            <a:custGeom>
              <a:avLst/>
              <a:gdLst/>
              <a:ahLst/>
              <a:cxnLst/>
              <a:rect l="l" t="t" r="r" b="b"/>
              <a:pathLst>
                <a:path w="3770" h="1331" extrusionOk="0">
                  <a:moveTo>
                    <a:pt x="634" y="0"/>
                  </a:moveTo>
                  <a:cubicBezTo>
                    <a:pt x="285" y="0"/>
                    <a:pt x="32" y="95"/>
                    <a:pt x="32" y="222"/>
                  </a:cubicBezTo>
                  <a:cubicBezTo>
                    <a:pt x="0" y="571"/>
                    <a:pt x="0" y="761"/>
                    <a:pt x="0" y="1109"/>
                  </a:cubicBezTo>
                  <a:cubicBezTo>
                    <a:pt x="0" y="1236"/>
                    <a:pt x="285" y="1331"/>
                    <a:pt x="634" y="1331"/>
                  </a:cubicBezTo>
                  <a:lnTo>
                    <a:pt x="3167" y="1331"/>
                  </a:lnTo>
                  <a:cubicBezTo>
                    <a:pt x="3516" y="1331"/>
                    <a:pt x="3769" y="1236"/>
                    <a:pt x="3769" y="1109"/>
                  </a:cubicBezTo>
                  <a:cubicBezTo>
                    <a:pt x="3737" y="761"/>
                    <a:pt x="3737" y="571"/>
                    <a:pt x="3737" y="222"/>
                  </a:cubicBezTo>
                  <a:cubicBezTo>
                    <a:pt x="3706" y="95"/>
                    <a:pt x="3452" y="0"/>
                    <a:pt x="310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4"/>
            <p:cNvSpPr/>
            <p:nvPr/>
          </p:nvSpPr>
          <p:spPr>
            <a:xfrm>
              <a:off x="4670681" y="3132679"/>
              <a:ext cx="102092" cy="35451"/>
            </a:xfrm>
            <a:custGeom>
              <a:avLst/>
              <a:gdLst/>
              <a:ahLst/>
              <a:cxnLst/>
              <a:rect l="l" t="t" r="r" b="b"/>
              <a:pathLst>
                <a:path w="3833" h="1331" extrusionOk="0">
                  <a:moveTo>
                    <a:pt x="602" y="0"/>
                  </a:moveTo>
                  <a:cubicBezTo>
                    <a:pt x="253" y="0"/>
                    <a:pt x="0" y="95"/>
                    <a:pt x="0" y="222"/>
                  </a:cubicBezTo>
                  <a:cubicBezTo>
                    <a:pt x="32" y="571"/>
                    <a:pt x="32" y="761"/>
                    <a:pt x="63" y="1109"/>
                  </a:cubicBezTo>
                  <a:cubicBezTo>
                    <a:pt x="63" y="1236"/>
                    <a:pt x="348" y="1331"/>
                    <a:pt x="697" y="1331"/>
                  </a:cubicBezTo>
                  <a:lnTo>
                    <a:pt x="3230" y="1331"/>
                  </a:lnTo>
                  <a:cubicBezTo>
                    <a:pt x="3579" y="1331"/>
                    <a:pt x="3832" y="1236"/>
                    <a:pt x="3832" y="1109"/>
                  </a:cubicBezTo>
                  <a:cubicBezTo>
                    <a:pt x="3769" y="761"/>
                    <a:pt x="3769" y="571"/>
                    <a:pt x="3705" y="222"/>
                  </a:cubicBezTo>
                  <a:cubicBezTo>
                    <a:pt x="3705" y="95"/>
                    <a:pt x="3420" y="0"/>
                    <a:pt x="307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4"/>
            <p:cNvSpPr/>
            <p:nvPr/>
          </p:nvSpPr>
          <p:spPr>
            <a:xfrm>
              <a:off x="4785397" y="3132679"/>
              <a:ext cx="104622" cy="35451"/>
            </a:xfrm>
            <a:custGeom>
              <a:avLst/>
              <a:gdLst/>
              <a:ahLst/>
              <a:cxnLst/>
              <a:rect l="l" t="t" r="r" b="b"/>
              <a:pathLst>
                <a:path w="3928" h="1331" extrusionOk="0">
                  <a:moveTo>
                    <a:pt x="602" y="0"/>
                  </a:moveTo>
                  <a:cubicBezTo>
                    <a:pt x="253" y="0"/>
                    <a:pt x="0" y="95"/>
                    <a:pt x="32" y="222"/>
                  </a:cubicBezTo>
                  <a:cubicBezTo>
                    <a:pt x="63" y="571"/>
                    <a:pt x="95" y="761"/>
                    <a:pt x="127" y="1109"/>
                  </a:cubicBezTo>
                  <a:cubicBezTo>
                    <a:pt x="158" y="1236"/>
                    <a:pt x="443" y="1331"/>
                    <a:pt x="792" y="1331"/>
                  </a:cubicBezTo>
                  <a:lnTo>
                    <a:pt x="3325" y="1331"/>
                  </a:lnTo>
                  <a:cubicBezTo>
                    <a:pt x="3674" y="1331"/>
                    <a:pt x="3927" y="1236"/>
                    <a:pt x="3895" y="1109"/>
                  </a:cubicBezTo>
                  <a:cubicBezTo>
                    <a:pt x="3832" y="761"/>
                    <a:pt x="3800" y="571"/>
                    <a:pt x="3737" y="222"/>
                  </a:cubicBezTo>
                  <a:cubicBezTo>
                    <a:pt x="3705" y="95"/>
                    <a:pt x="3420" y="0"/>
                    <a:pt x="307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4"/>
            <p:cNvSpPr/>
            <p:nvPr/>
          </p:nvSpPr>
          <p:spPr>
            <a:xfrm>
              <a:off x="4900114" y="3132679"/>
              <a:ext cx="107153" cy="35451"/>
            </a:xfrm>
            <a:custGeom>
              <a:avLst/>
              <a:gdLst/>
              <a:ahLst/>
              <a:cxnLst/>
              <a:rect l="l" t="t" r="r" b="b"/>
              <a:pathLst>
                <a:path w="4023" h="1331" extrusionOk="0">
                  <a:moveTo>
                    <a:pt x="602" y="0"/>
                  </a:moveTo>
                  <a:cubicBezTo>
                    <a:pt x="253" y="0"/>
                    <a:pt x="0" y="95"/>
                    <a:pt x="32" y="222"/>
                  </a:cubicBezTo>
                  <a:cubicBezTo>
                    <a:pt x="95" y="571"/>
                    <a:pt x="158" y="761"/>
                    <a:pt x="222" y="1109"/>
                  </a:cubicBezTo>
                  <a:cubicBezTo>
                    <a:pt x="253" y="1236"/>
                    <a:pt x="538" y="1331"/>
                    <a:pt x="887" y="1331"/>
                  </a:cubicBezTo>
                  <a:lnTo>
                    <a:pt x="3420" y="1331"/>
                  </a:lnTo>
                  <a:cubicBezTo>
                    <a:pt x="3769" y="1331"/>
                    <a:pt x="4022" y="1236"/>
                    <a:pt x="3990" y="1109"/>
                  </a:cubicBezTo>
                  <a:cubicBezTo>
                    <a:pt x="3895" y="761"/>
                    <a:pt x="3832" y="571"/>
                    <a:pt x="3737" y="222"/>
                  </a:cubicBezTo>
                  <a:cubicBezTo>
                    <a:pt x="3705" y="95"/>
                    <a:pt x="3420" y="0"/>
                    <a:pt x="307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4"/>
            <p:cNvSpPr/>
            <p:nvPr/>
          </p:nvSpPr>
          <p:spPr>
            <a:xfrm>
              <a:off x="5015657" y="3132679"/>
              <a:ext cx="108857" cy="35451"/>
            </a:xfrm>
            <a:custGeom>
              <a:avLst/>
              <a:gdLst/>
              <a:ahLst/>
              <a:cxnLst/>
              <a:rect l="l" t="t" r="r" b="b"/>
              <a:pathLst>
                <a:path w="4087" h="1331" extrusionOk="0">
                  <a:moveTo>
                    <a:pt x="571" y="0"/>
                  </a:moveTo>
                  <a:cubicBezTo>
                    <a:pt x="222" y="0"/>
                    <a:pt x="1" y="95"/>
                    <a:pt x="32" y="222"/>
                  </a:cubicBezTo>
                  <a:cubicBezTo>
                    <a:pt x="127" y="571"/>
                    <a:pt x="159" y="761"/>
                    <a:pt x="286" y="1109"/>
                  </a:cubicBezTo>
                  <a:cubicBezTo>
                    <a:pt x="317" y="1236"/>
                    <a:pt x="634" y="1331"/>
                    <a:pt x="982" y="1331"/>
                  </a:cubicBezTo>
                  <a:lnTo>
                    <a:pt x="3484" y="1331"/>
                  </a:lnTo>
                  <a:cubicBezTo>
                    <a:pt x="3833" y="1331"/>
                    <a:pt x="4086" y="1236"/>
                    <a:pt x="4054" y="1109"/>
                  </a:cubicBezTo>
                  <a:cubicBezTo>
                    <a:pt x="3928" y="761"/>
                    <a:pt x="3864" y="571"/>
                    <a:pt x="3738" y="222"/>
                  </a:cubicBezTo>
                  <a:cubicBezTo>
                    <a:pt x="3674" y="95"/>
                    <a:pt x="3389" y="0"/>
                    <a:pt x="304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4"/>
            <p:cNvSpPr/>
            <p:nvPr/>
          </p:nvSpPr>
          <p:spPr>
            <a:xfrm>
              <a:off x="5130374" y="3132679"/>
              <a:ext cx="111388" cy="35451"/>
            </a:xfrm>
            <a:custGeom>
              <a:avLst/>
              <a:gdLst/>
              <a:ahLst/>
              <a:cxnLst/>
              <a:rect l="l" t="t" r="r" b="b"/>
              <a:pathLst>
                <a:path w="4182" h="1331" extrusionOk="0">
                  <a:moveTo>
                    <a:pt x="571" y="0"/>
                  </a:moveTo>
                  <a:cubicBezTo>
                    <a:pt x="222" y="0"/>
                    <a:pt x="1" y="95"/>
                    <a:pt x="32" y="222"/>
                  </a:cubicBezTo>
                  <a:cubicBezTo>
                    <a:pt x="159" y="571"/>
                    <a:pt x="222" y="761"/>
                    <a:pt x="349" y="1109"/>
                  </a:cubicBezTo>
                  <a:cubicBezTo>
                    <a:pt x="412" y="1236"/>
                    <a:pt x="729" y="1331"/>
                    <a:pt x="1077" y="1331"/>
                  </a:cubicBezTo>
                  <a:lnTo>
                    <a:pt x="3579" y="1331"/>
                  </a:lnTo>
                  <a:cubicBezTo>
                    <a:pt x="3928" y="1331"/>
                    <a:pt x="4181" y="1236"/>
                    <a:pt x="4118" y="1109"/>
                  </a:cubicBezTo>
                  <a:cubicBezTo>
                    <a:pt x="3959" y="761"/>
                    <a:pt x="3896" y="571"/>
                    <a:pt x="3738" y="222"/>
                  </a:cubicBezTo>
                  <a:cubicBezTo>
                    <a:pt x="3706" y="95"/>
                    <a:pt x="3389" y="0"/>
                    <a:pt x="304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4"/>
            <p:cNvSpPr/>
            <p:nvPr/>
          </p:nvSpPr>
          <p:spPr>
            <a:xfrm>
              <a:off x="5245091" y="3132679"/>
              <a:ext cx="197419" cy="35451"/>
            </a:xfrm>
            <a:custGeom>
              <a:avLst/>
              <a:gdLst/>
              <a:ahLst/>
              <a:cxnLst/>
              <a:rect l="l" t="t" r="r" b="b"/>
              <a:pathLst>
                <a:path w="7412" h="1331" extrusionOk="0">
                  <a:moveTo>
                    <a:pt x="571" y="0"/>
                  </a:moveTo>
                  <a:cubicBezTo>
                    <a:pt x="222" y="0"/>
                    <a:pt x="1" y="95"/>
                    <a:pt x="64" y="222"/>
                  </a:cubicBezTo>
                  <a:cubicBezTo>
                    <a:pt x="222" y="571"/>
                    <a:pt x="286" y="761"/>
                    <a:pt x="444" y="1109"/>
                  </a:cubicBezTo>
                  <a:cubicBezTo>
                    <a:pt x="507" y="1236"/>
                    <a:pt x="824" y="1331"/>
                    <a:pt x="1172" y="1331"/>
                  </a:cubicBezTo>
                  <a:lnTo>
                    <a:pt x="6841" y="1331"/>
                  </a:lnTo>
                  <a:cubicBezTo>
                    <a:pt x="7190" y="1331"/>
                    <a:pt x="7411" y="1236"/>
                    <a:pt x="7348" y="1109"/>
                  </a:cubicBezTo>
                  <a:cubicBezTo>
                    <a:pt x="7126" y="761"/>
                    <a:pt x="7031" y="571"/>
                    <a:pt x="6841" y="222"/>
                  </a:cubicBezTo>
                  <a:cubicBezTo>
                    <a:pt x="6778" y="95"/>
                    <a:pt x="6461" y="0"/>
                    <a:pt x="6113"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4"/>
            <p:cNvSpPr/>
            <p:nvPr/>
          </p:nvSpPr>
          <p:spPr>
            <a:xfrm>
              <a:off x="3678713" y="3174017"/>
              <a:ext cx="185593" cy="35451"/>
            </a:xfrm>
            <a:custGeom>
              <a:avLst/>
              <a:gdLst/>
              <a:ahLst/>
              <a:cxnLst/>
              <a:rect l="l" t="t" r="r" b="b"/>
              <a:pathLst>
                <a:path w="6968" h="1331" extrusionOk="0">
                  <a:moveTo>
                    <a:pt x="1330" y="0"/>
                  </a:moveTo>
                  <a:cubicBezTo>
                    <a:pt x="982" y="0"/>
                    <a:pt x="634" y="95"/>
                    <a:pt x="570" y="222"/>
                  </a:cubicBezTo>
                  <a:cubicBezTo>
                    <a:pt x="380" y="570"/>
                    <a:pt x="254" y="729"/>
                    <a:pt x="64" y="1109"/>
                  </a:cubicBezTo>
                  <a:cubicBezTo>
                    <a:pt x="0" y="1204"/>
                    <a:pt x="254" y="1330"/>
                    <a:pt x="602" y="1330"/>
                  </a:cubicBezTo>
                  <a:lnTo>
                    <a:pt x="5764" y="1330"/>
                  </a:lnTo>
                  <a:cubicBezTo>
                    <a:pt x="6112" y="1330"/>
                    <a:pt x="6461" y="1204"/>
                    <a:pt x="6524" y="1109"/>
                  </a:cubicBezTo>
                  <a:cubicBezTo>
                    <a:pt x="6682" y="729"/>
                    <a:pt x="6746" y="570"/>
                    <a:pt x="6904" y="222"/>
                  </a:cubicBezTo>
                  <a:cubicBezTo>
                    <a:pt x="6967" y="95"/>
                    <a:pt x="6714" y="0"/>
                    <a:pt x="636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4"/>
            <p:cNvSpPr/>
            <p:nvPr/>
          </p:nvSpPr>
          <p:spPr>
            <a:xfrm>
              <a:off x="3867662" y="3174017"/>
              <a:ext cx="114744" cy="35451"/>
            </a:xfrm>
            <a:custGeom>
              <a:avLst/>
              <a:gdLst/>
              <a:ahLst/>
              <a:cxnLst/>
              <a:rect l="l" t="t" r="r" b="b"/>
              <a:pathLst>
                <a:path w="4308" h="1331" extrusionOk="0">
                  <a:moveTo>
                    <a:pt x="1172" y="0"/>
                  </a:moveTo>
                  <a:cubicBezTo>
                    <a:pt x="824" y="0"/>
                    <a:pt x="507" y="95"/>
                    <a:pt x="444" y="222"/>
                  </a:cubicBezTo>
                  <a:cubicBezTo>
                    <a:pt x="285" y="570"/>
                    <a:pt x="222" y="729"/>
                    <a:pt x="63" y="1109"/>
                  </a:cubicBezTo>
                  <a:cubicBezTo>
                    <a:pt x="0" y="1204"/>
                    <a:pt x="253" y="1330"/>
                    <a:pt x="602" y="1330"/>
                  </a:cubicBezTo>
                  <a:lnTo>
                    <a:pt x="3199" y="1330"/>
                  </a:lnTo>
                  <a:cubicBezTo>
                    <a:pt x="3547" y="1330"/>
                    <a:pt x="3864" y="1204"/>
                    <a:pt x="3927" y="1109"/>
                  </a:cubicBezTo>
                  <a:cubicBezTo>
                    <a:pt x="4054" y="729"/>
                    <a:pt x="4117" y="570"/>
                    <a:pt x="4244" y="222"/>
                  </a:cubicBezTo>
                  <a:cubicBezTo>
                    <a:pt x="4307" y="95"/>
                    <a:pt x="4054" y="0"/>
                    <a:pt x="370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4"/>
            <p:cNvSpPr/>
            <p:nvPr/>
          </p:nvSpPr>
          <p:spPr>
            <a:xfrm>
              <a:off x="3988265" y="3174017"/>
              <a:ext cx="111388" cy="35451"/>
            </a:xfrm>
            <a:custGeom>
              <a:avLst/>
              <a:gdLst/>
              <a:ahLst/>
              <a:cxnLst/>
              <a:rect l="l" t="t" r="r" b="b"/>
              <a:pathLst>
                <a:path w="4182" h="1331" extrusionOk="0">
                  <a:moveTo>
                    <a:pt x="1078" y="0"/>
                  </a:moveTo>
                  <a:cubicBezTo>
                    <a:pt x="729" y="0"/>
                    <a:pt x="413" y="95"/>
                    <a:pt x="349" y="222"/>
                  </a:cubicBezTo>
                  <a:cubicBezTo>
                    <a:pt x="222" y="570"/>
                    <a:pt x="159" y="729"/>
                    <a:pt x="32" y="1109"/>
                  </a:cubicBezTo>
                  <a:cubicBezTo>
                    <a:pt x="1" y="1204"/>
                    <a:pt x="254" y="1330"/>
                    <a:pt x="603" y="1330"/>
                  </a:cubicBezTo>
                  <a:lnTo>
                    <a:pt x="3168" y="1330"/>
                  </a:lnTo>
                  <a:cubicBezTo>
                    <a:pt x="3548" y="1330"/>
                    <a:pt x="3864" y="1204"/>
                    <a:pt x="3896" y="1109"/>
                  </a:cubicBezTo>
                  <a:cubicBezTo>
                    <a:pt x="3991" y="729"/>
                    <a:pt x="4054" y="570"/>
                    <a:pt x="4149" y="222"/>
                  </a:cubicBezTo>
                  <a:cubicBezTo>
                    <a:pt x="4181" y="95"/>
                    <a:pt x="3928" y="0"/>
                    <a:pt x="357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4"/>
            <p:cNvSpPr/>
            <p:nvPr/>
          </p:nvSpPr>
          <p:spPr>
            <a:xfrm>
              <a:off x="4108043" y="3174017"/>
              <a:ext cx="109683" cy="35451"/>
            </a:xfrm>
            <a:custGeom>
              <a:avLst/>
              <a:gdLst/>
              <a:ahLst/>
              <a:cxnLst/>
              <a:rect l="l" t="t" r="r" b="b"/>
              <a:pathLst>
                <a:path w="4118" h="1331" extrusionOk="0">
                  <a:moveTo>
                    <a:pt x="983" y="0"/>
                  </a:moveTo>
                  <a:cubicBezTo>
                    <a:pt x="634" y="0"/>
                    <a:pt x="318" y="95"/>
                    <a:pt x="286" y="222"/>
                  </a:cubicBezTo>
                  <a:cubicBezTo>
                    <a:pt x="191" y="570"/>
                    <a:pt x="128" y="729"/>
                    <a:pt x="32" y="1109"/>
                  </a:cubicBezTo>
                  <a:cubicBezTo>
                    <a:pt x="1" y="1204"/>
                    <a:pt x="254" y="1330"/>
                    <a:pt x="634" y="1330"/>
                  </a:cubicBezTo>
                  <a:lnTo>
                    <a:pt x="3199" y="1330"/>
                  </a:lnTo>
                  <a:cubicBezTo>
                    <a:pt x="3548" y="1330"/>
                    <a:pt x="3864" y="1204"/>
                    <a:pt x="3896" y="1109"/>
                  </a:cubicBezTo>
                  <a:cubicBezTo>
                    <a:pt x="3991" y="729"/>
                    <a:pt x="4023" y="570"/>
                    <a:pt x="4086" y="222"/>
                  </a:cubicBezTo>
                  <a:cubicBezTo>
                    <a:pt x="4118" y="95"/>
                    <a:pt x="3864" y="0"/>
                    <a:pt x="351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4"/>
            <p:cNvSpPr/>
            <p:nvPr/>
          </p:nvSpPr>
          <p:spPr>
            <a:xfrm>
              <a:off x="4228673" y="3174017"/>
              <a:ext cx="107153" cy="35451"/>
            </a:xfrm>
            <a:custGeom>
              <a:avLst/>
              <a:gdLst/>
              <a:ahLst/>
              <a:cxnLst/>
              <a:rect l="l" t="t" r="r" b="b"/>
              <a:pathLst>
                <a:path w="4023" h="1331" extrusionOk="0">
                  <a:moveTo>
                    <a:pt x="887" y="0"/>
                  </a:moveTo>
                  <a:cubicBezTo>
                    <a:pt x="539" y="0"/>
                    <a:pt x="254" y="95"/>
                    <a:pt x="222" y="222"/>
                  </a:cubicBezTo>
                  <a:cubicBezTo>
                    <a:pt x="127" y="570"/>
                    <a:pt x="96" y="729"/>
                    <a:pt x="32" y="1109"/>
                  </a:cubicBezTo>
                  <a:cubicBezTo>
                    <a:pt x="1" y="1204"/>
                    <a:pt x="254" y="1330"/>
                    <a:pt x="634" y="1330"/>
                  </a:cubicBezTo>
                  <a:lnTo>
                    <a:pt x="3199" y="1330"/>
                  </a:lnTo>
                  <a:cubicBezTo>
                    <a:pt x="3547" y="1330"/>
                    <a:pt x="3864" y="1204"/>
                    <a:pt x="3896" y="1109"/>
                  </a:cubicBezTo>
                  <a:cubicBezTo>
                    <a:pt x="3927" y="729"/>
                    <a:pt x="3959" y="570"/>
                    <a:pt x="4022" y="222"/>
                  </a:cubicBezTo>
                  <a:cubicBezTo>
                    <a:pt x="4022" y="95"/>
                    <a:pt x="3769" y="0"/>
                    <a:pt x="342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4"/>
            <p:cNvSpPr/>
            <p:nvPr/>
          </p:nvSpPr>
          <p:spPr>
            <a:xfrm>
              <a:off x="4348450" y="3174017"/>
              <a:ext cx="105475" cy="35451"/>
            </a:xfrm>
            <a:custGeom>
              <a:avLst/>
              <a:gdLst/>
              <a:ahLst/>
              <a:cxnLst/>
              <a:rect l="l" t="t" r="r" b="b"/>
              <a:pathLst>
                <a:path w="3960" h="1331" extrusionOk="0">
                  <a:moveTo>
                    <a:pt x="824" y="0"/>
                  </a:moveTo>
                  <a:cubicBezTo>
                    <a:pt x="476" y="0"/>
                    <a:pt x="159" y="95"/>
                    <a:pt x="159" y="222"/>
                  </a:cubicBezTo>
                  <a:cubicBezTo>
                    <a:pt x="96" y="570"/>
                    <a:pt x="64" y="729"/>
                    <a:pt x="32" y="1109"/>
                  </a:cubicBezTo>
                  <a:cubicBezTo>
                    <a:pt x="1" y="1204"/>
                    <a:pt x="286" y="1330"/>
                    <a:pt x="634" y="1330"/>
                  </a:cubicBezTo>
                  <a:lnTo>
                    <a:pt x="3231" y="1330"/>
                  </a:lnTo>
                  <a:cubicBezTo>
                    <a:pt x="3579" y="1330"/>
                    <a:pt x="3864" y="1204"/>
                    <a:pt x="3896" y="1109"/>
                  </a:cubicBezTo>
                  <a:cubicBezTo>
                    <a:pt x="3927" y="729"/>
                    <a:pt x="3927" y="570"/>
                    <a:pt x="3959" y="222"/>
                  </a:cubicBezTo>
                  <a:cubicBezTo>
                    <a:pt x="3959" y="95"/>
                    <a:pt x="3674" y="0"/>
                    <a:pt x="332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4"/>
            <p:cNvSpPr/>
            <p:nvPr/>
          </p:nvSpPr>
          <p:spPr>
            <a:xfrm>
              <a:off x="4469080" y="3174017"/>
              <a:ext cx="102918" cy="35451"/>
            </a:xfrm>
            <a:custGeom>
              <a:avLst/>
              <a:gdLst/>
              <a:ahLst/>
              <a:cxnLst/>
              <a:rect l="l" t="t" r="r" b="b"/>
              <a:pathLst>
                <a:path w="3864" h="1331" extrusionOk="0">
                  <a:moveTo>
                    <a:pt x="697" y="0"/>
                  </a:moveTo>
                  <a:cubicBezTo>
                    <a:pt x="349" y="0"/>
                    <a:pt x="64" y="95"/>
                    <a:pt x="64" y="222"/>
                  </a:cubicBezTo>
                  <a:cubicBezTo>
                    <a:pt x="32" y="570"/>
                    <a:pt x="32" y="729"/>
                    <a:pt x="0" y="1109"/>
                  </a:cubicBezTo>
                  <a:cubicBezTo>
                    <a:pt x="0" y="1204"/>
                    <a:pt x="285" y="1330"/>
                    <a:pt x="634" y="1330"/>
                  </a:cubicBezTo>
                  <a:lnTo>
                    <a:pt x="3199" y="1330"/>
                  </a:lnTo>
                  <a:cubicBezTo>
                    <a:pt x="3579" y="1330"/>
                    <a:pt x="3864" y="1204"/>
                    <a:pt x="3864" y="1109"/>
                  </a:cubicBezTo>
                  <a:lnTo>
                    <a:pt x="3864" y="222"/>
                  </a:lnTo>
                  <a:cubicBezTo>
                    <a:pt x="3864" y="95"/>
                    <a:pt x="3579" y="0"/>
                    <a:pt x="3230"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4"/>
            <p:cNvSpPr/>
            <p:nvPr/>
          </p:nvSpPr>
          <p:spPr>
            <a:xfrm>
              <a:off x="4588858" y="3174017"/>
              <a:ext cx="103770" cy="35451"/>
            </a:xfrm>
            <a:custGeom>
              <a:avLst/>
              <a:gdLst/>
              <a:ahLst/>
              <a:cxnLst/>
              <a:rect l="l" t="t" r="r" b="b"/>
              <a:pathLst>
                <a:path w="3896" h="1331" extrusionOk="0">
                  <a:moveTo>
                    <a:pt x="634" y="0"/>
                  </a:moveTo>
                  <a:cubicBezTo>
                    <a:pt x="285" y="0"/>
                    <a:pt x="0" y="95"/>
                    <a:pt x="0" y="222"/>
                  </a:cubicBezTo>
                  <a:cubicBezTo>
                    <a:pt x="0" y="570"/>
                    <a:pt x="0" y="729"/>
                    <a:pt x="0" y="1109"/>
                  </a:cubicBezTo>
                  <a:cubicBezTo>
                    <a:pt x="0" y="1204"/>
                    <a:pt x="317" y="1330"/>
                    <a:pt x="665" y="1330"/>
                  </a:cubicBezTo>
                  <a:lnTo>
                    <a:pt x="3230" y="1330"/>
                  </a:lnTo>
                  <a:cubicBezTo>
                    <a:pt x="3610" y="1330"/>
                    <a:pt x="3895" y="1204"/>
                    <a:pt x="3864" y="1109"/>
                  </a:cubicBezTo>
                  <a:cubicBezTo>
                    <a:pt x="3832" y="729"/>
                    <a:pt x="3832" y="570"/>
                    <a:pt x="3800" y="222"/>
                  </a:cubicBezTo>
                  <a:cubicBezTo>
                    <a:pt x="3800" y="95"/>
                    <a:pt x="3515" y="0"/>
                    <a:pt x="316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4"/>
            <p:cNvSpPr/>
            <p:nvPr/>
          </p:nvSpPr>
          <p:spPr>
            <a:xfrm>
              <a:off x="4706931" y="3174017"/>
              <a:ext cx="105475" cy="35451"/>
            </a:xfrm>
            <a:custGeom>
              <a:avLst/>
              <a:gdLst/>
              <a:ahLst/>
              <a:cxnLst/>
              <a:rect l="l" t="t" r="r" b="b"/>
              <a:pathLst>
                <a:path w="3960" h="1331" extrusionOk="0">
                  <a:moveTo>
                    <a:pt x="634" y="0"/>
                  </a:moveTo>
                  <a:cubicBezTo>
                    <a:pt x="286" y="0"/>
                    <a:pt x="1" y="95"/>
                    <a:pt x="1" y="222"/>
                  </a:cubicBezTo>
                  <a:cubicBezTo>
                    <a:pt x="33" y="570"/>
                    <a:pt x="64" y="729"/>
                    <a:pt x="96" y="1109"/>
                  </a:cubicBezTo>
                  <a:cubicBezTo>
                    <a:pt x="96" y="1204"/>
                    <a:pt x="381" y="1330"/>
                    <a:pt x="761" y="1330"/>
                  </a:cubicBezTo>
                  <a:lnTo>
                    <a:pt x="3326" y="1330"/>
                  </a:lnTo>
                  <a:cubicBezTo>
                    <a:pt x="3674" y="1330"/>
                    <a:pt x="3959" y="1204"/>
                    <a:pt x="3959" y="1109"/>
                  </a:cubicBezTo>
                  <a:cubicBezTo>
                    <a:pt x="3896" y="729"/>
                    <a:pt x="3864" y="570"/>
                    <a:pt x="3801" y="222"/>
                  </a:cubicBezTo>
                  <a:cubicBezTo>
                    <a:pt x="3801" y="95"/>
                    <a:pt x="3484" y="0"/>
                    <a:pt x="313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4"/>
            <p:cNvSpPr/>
            <p:nvPr/>
          </p:nvSpPr>
          <p:spPr>
            <a:xfrm>
              <a:off x="4825030" y="3174017"/>
              <a:ext cx="108005" cy="35451"/>
            </a:xfrm>
            <a:custGeom>
              <a:avLst/>
              <a:gdLst/>
              <a:ahLst/>
              <a:cxnLst/>
              <a:rect l="l" t="t" r="r" b="b"/>
              <a:pathLst>
                <a:path w="4055" h="1331" extrusionOk="0">
                  <a:moveTo>
                    <a:pt x="602" y="0"/>
                  </a:moveTo>
                  <a:cubicBezTo>
                    <a:pt x="254" y="0"/>
                    <a:pt x="1" y="95"/>
                    <a:pt x="1" y="222"/>
                  </a:cubicBezTo>
                  <a:cubicBezTo>
                    <a:pt x="64" y="570"/>
                    <a:pt x="96" y="729"/>
                    <a:pt x="159" y="1109"/>
                  </a:cubicBezTo>
                  <a:cubicBezTo>
                    <a:pt x="191" y="1204"/>
                    <a:pt x="476" y="1330"/>
                    <a:pt x="824" y="1330"/>
                  </a:cubicBezTo>
                  <a:lnTo>
                    <a:pt x="3421" y="1330"/>
                  </a:lnTo>
                  <a:cubicBezTo>
                    <a:pt x="3769" y="1330"/>
                    <a:pt x="4054" y="1204"/>
                    <a:pt x="4023" y="1109"/>
                  </a:cubicBezTo>
                  <a:cubicBezTo>
                    <a:pt x="3927" y="729"/>
                    <a:pt x="3896" y="570"/>
                    <a:pt x="3832" y="222"/>
                  </a:cubicBezTo>
                  <a:cubicBezTo>
                    <a:pt x="3801" y="95"/>
                    <a:pt x="3484" y="0"/>
                    <a:pt x="313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4"/>
            <p:cNvSpPr/>
            <p:nvPr/>
          </p:nvSpPr>
          <p:spPr>
            <a:xfrm>
              <a:off x="4943130" y="3174017"/>
              <a:ext cx="109683" cy="35451"/>
            </a:xfrm>
            <a:custGeom>
              <a:avLst/>
              <a:gdLst/>
              <a:ahLst/>
              <a:cxnLst/>
              <a:rect l="l" t="t" r="r" b="b"/>
              <a:pathLst>
                <a:path w="4118" h="1331" extrusionOk="0">
                  <a:moveTo>
                    <a:pt x="602" y="0"/>
                  </a:moveTo>
                  <a:cubicBezTo>
                    <a:pt x="254" y="0"/>
                    <a:pt x="0" y="95"/>
                    <a:pt x="32" y="222"/>
                  </a:cubicBezTo>
                  <a:cubicBezTo>
                    <a:pt x="95" y="570"/>
                    <a:pt x="159" y="729"/>
                    <a:pt x="222" y="1109"/>
                  </a:cubicBezTo>
                  <a:cubicBezTo>
                    <a:pt x="254" y="1204"/>
                    <a:pt x="570" y="1330"/>
                    <a:pt x="919" y="1330"/>
                  </a:cubicBezTo>
                  <a:lnTo>
                    <a:pt x="3515" y="1330"/>
                  </a:lnTo>
                  <a:cubicBezTo>
                    <a:pt x="3864" y="1330"/>
                    <a:pt x="4117" y="1204"/>
                    <a:pt x="4086" y="1109"/>
                  </a:cubicBezTo>
                  <a:cubicBezTo>
                    <a:pt x="3991" y="729"/>
                    <a:pt x="3927" y="570"/>
                    <a:pt x="3832" y="222"/>
                  </a:cubicBezTo>
                  <a:cubicBezTo>
                    <a:pt x="3800" y="95"/>
                    <a:pt x="3484" y="0"/>
                    <a:pt x="313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4"/>
            <p:cNvSpPr/>
            <p:nvPr/>
          </p:nvSpPr>
          <p:spPr>
            <a:xfrm>
              <a:off x="5060377" y="3174017"/>
              <a:ext cx="113039" cy="35451"/>
            </a:xfrm>
            <a:custGeom>
              <a:avLst/>
              <a:gdLst/>
              <a:ahLst/>
              <a:cxnLst/>
              <a:rect l="l" t="t" r="r" b="b"/>
              <a:pathLst>
                <a:path w="4244" h="1331" extrusionOk="0">
                  <a:moveTo>
                    <a:pt x="634" y="0"/>
                  </a:moveTo>
                  <a:cubicBezTo>
                    <a:pt x="285" y="0"/>
                    <a:pt x="0" y="95"/>
                    <a:pt x="64" y="222"/>
                  </a:cubicBezTo>
                  <a:cubicBezTo>
                    <a:pt x="159" y="570"/>
                    <a:pt x="222" y="729"/>
                    <a:pt x="317" y="1109"/>
                  </a:cubicBezTo>
                  <a:cubicBezTo>
                    <a:pt x="380" y="1204"/>
                    <a:pt x="697" y="1330"/>
                    <a:pt x="1045" y="1330"/>
                  </a:cubicBezTo>
                  <a:lnTo>
                    <a:pt x="3610" y="1330"/>
                  </a:lnTo>
                  <a:cubicBezTo>
                    <a:pt x="3991" y="1330"/>
                    <a:pt x="4244" y="1204"/>
                    <a:pt x="4181" y="1109"/>
                  </a:cubicBezTo>
                  <a:cubicBezTo>
                    <a:pt x="4054" y="729"/>
                    <a:pt x="3991" y="570"/>
                    <a:pt x="3864" y="222"/>
                  </a:cubicBezTo>
                  <a:cubicBezTo>
                    <a:pt x="3800" y="95"/>
                    <a:pt x="3484" y="0"/>
                    <a:pt x="313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4"/>
            <p:cNvSpPr/>
            <p:nvPr/>
          </p:nvSpPr>
          <p:spPr>
            <a:xfrm>
              <a:off x="5178450" y="3174017"/>
              <a:ext cx="286832" cy="35451"/>
            </a:xfrm>
            <a:custGeom>
              <a:avLst/>
              <a:gdLst/>
              <a:ahLst/>
              <a:cxnLst/>
              <a:rect l="l" t="t" r="r" b="b"/>
              <a:pathLst>
                <a:path w="10769" h="1331" extrusionOk="0">
                  <a:moveTo>
                    <a:pt x="603" y="0"/>
                  </a:moveTo>
                  <a:cubicBezTo>
                    <a:pt x="254" y="0"/>
                    <a:pt x="1" y="95"/>
                    <a:pt x="64" y="222"/>
                  </a:cubicBezTo>
                  <a:cubicBezTo>
                    <a:pt x="191" y="570"/>
                    <a:pt x="254" y="729"/>
                    <a:pt x="413" y="1109"/>
                  </a:cubicBezTo>
                  <a:cubicBezTo>
                    <a:pt x="444" y="1204"/>
                    <a:pt x="761" y="1330"/>
                    <a:pt x="1141" y="1330"/>
                  </a:cubicBezTo>
                  <a:lnTo>
                    <a:pt x="10167" y="1330"/>
                  </a:lnTo>
                  <a:cubicBezTo>
                    <a:pt x="10515" y="1330"/>
                    <a:pt x="10768" y="1204"/>
                    <a:pt x="10705" y="1109"/>
                  </a:cubicBezTo>
                  <a:cubicBezTo>
                    <a:pt x="10483" y="729"/>
                    <a:pt x="10388" y="570"/>
                    <a:pt x="10198" y="222"/>
                  </a:cubicBezTo>
                  <a:cubicBezTo>
                    <a:pt x="10135" y="95"/>
                    <a:pt x="9787" y="0"/>
                    <a:pt x="9438"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4"/>
            <p:cNvSpPr/>
            <p:nvPr/>
          </p:nvSpPr>
          <p:spPr>
            <a:xfrm>
              <a:off x="3655940" y="3214502"/>
              <a:ext cx="293571" cy="35451"/>
            </a:xfrm>
            <a:custGeom>
              <a:avLst/>
              <a:gdLst/>
              <a:ahLst/>
              <a:cxnLst/>
              <a:rect l="l" t="t" r="r" b="b"/>
              <a:pathLst>
                <a:path w="11022" h="1331" extrusionOk="0">
                  <a:moveTo>
                    <a:pt x="1330" y="0"/>
                  </a:moveTo>
                  <a:cubicBezTo>
                    <a:pt x="982" y="0"/>
                    <a:pt x="634" y="95"/>
                    <a:pt x="570" y="222"/>
                  </a:cubicBezTo>
                  <a:cubicBezTo>
                    <a:pt x="380" y="570"/>
                    <a:pt x="285" y="760"/>
                    <a:pt x="64" y="1109"/>
                  </a:cubicBezTo>
                  <a:cubicBezTo>
                    <a:pt x="0" y="1235"/>
                    <a:pt x="254" y="1330"/>
                    <a:pt x="602" y="1330"/>
                  </a:cubicBezTo>
                  <a:lnTo>
                    <a:pt x="9881" y="1330"/>
                  </a:lnTo>
                  <a:cubicBezTo>
                    <a:pt x="10261" y="1330"/>
                    <a:pt x="10578" y="1235"/>
                    <a:pt x="10641" y="1109"/>
                  </a:cubicBezTo>
                  <a:cubicBezTo>
                    <a:pt x="10768" y="760"/>
                    <a:pt x="10831" y="570"/>
                    <a:pt x="10989" y="222"/>
                  </a:cubicBezTo>
                  <a:cubicBezTo>
                    <a:pt x="11021" y="95"/>
                    <a:pt x="10768" y="0"/>
                    <a:pt x="1041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4"/>
            <p:cNvSpPr/>
            <p:nvPr/>
          </p:nvSpPr>
          <p:spPr>
            <a:xfrm>
              <a:off x="3955371" y="3214502"/>
              <a:ext cx="114744" cy="35451"/>
            </a:xfrm>
            <a:custGeom>
              <a:avLst/>
              <a:gdLst/>
              <a:ahLst/>
              <a:cxnLst/>
              <a:rect l="l" t="t" r="r" b="b"/>
              <a:pathLst>
                <a:path w="4308" h="1331" extrusionOk="0">
                  <a:moveTo>
                    <a:pt x="1109" y="0"/>
                  </a:moveTo>
                  <a:cubicBezTo>
                    <a:pt x="729" y="0"/>
                    <a:pt x="412" y="95"/>
                    <a:pt x="381" y="222"/>
                  </a:cubicBezTo>
                  <a:cubicBezTo>
                    <a:pt x="254" y="570"/>
                    <a:pt x="159" y="760"/>
                    <a:pt x="32" y="1109"/>
                  </a:cubicBezTo>
                  <a:cubicBezTo>
                    <a:pt x="1" y="1235"/>
                    <a:pt x="254" y="1330"/>
                    <a:pt x="634" y="1330"/>
                  </a:cubicBezTo>
                  <a:lnTo>
                    <a:pt x="3263" y="1330"/>
                  </a:lnTo>
                  <a:cubicBezTo>
                    <a:pt x="3643" y="1330"/>
                    <a:pt x="3959" y="1235"/>
                    <a:pt x="3991" y="1109"/>
                  </a:cubicBezTo>
                  <a:cubicBezTo>
                    <a:pt x="4118" y="760"/>
                    <a:pt x="4181" y="570"/>
                    <a:pt x="4276" y="222"/>
                  </a:cubicBezTo>
                  <a:cubicBezTo>
                    <a:pt x="4308" y="95"/>
                    <a:pt x="4054" y="0"/>
                    <a:pt x="370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4"/>
            <p:cNvSpPr/>
            <p:nvPr/>
          </p:nvSpPr>
          <p:spPr>
            <a:xfrm>
              <a:off x="4078531" y="3214502"/>
              <a:ext cx="113066" cy="35451"/>
            </a:xfrm>
            <a:custGeom>
              <a:avLst/>
              <a:gdLst/>
              <a:ahLst/>
              <a:cxnLst/>
              <a:rect l="l" t="t" r="r" b="b"/>
              <a:pathLst>
                <a:path w="4245" h="1331" extrusionOk="0">
                  <a:moveTo>
                    <a:pt x="1014" y="0"/>
                  </a:moveTo>
                  <a:cubicBezTo>
                    <a:pt x="665" y="0"/>
                    <a:pt x="349" y="95"/>
                    <a:pt x="317" y="222"/>
                  </a:cubicBezTo>
                  <a:cubicBezTo>
                    <a:pt x="190" y="570"/>
                    <a:pt x="159" y="760"/>
                    <a:pt x="32" y="1109"/>
                  </a:cubicBezTo>
                  <a:cubicBezTo>
                    <a:pt x="0" y="1235"/>
                    <a:pt x="285" y="1330"/>
                    <a:pt x="634" y="1330"/>
                  </a:cubicBezTo>
                  <a:lnTo>
                    <a:pt x="3294" y="1330"/>
                  </a:lnTo>
                  <a:cubicBezTo>
                    <a:pt x="3674" y="1330"/>
                    <a:pt x="3991" y="1235"/>
                    <a:pt x="4022" y="1109"/>
                  </a:cubicBezTo>
                  <a:cubicBezTo>
                    <a:pt x="4086" y="760"/>
                    <a:pt x="4117" y="570"/>
                    <a:pt x="4212" y="222"/>
                  </a:cubicBezTo>
                  <a:cubicBezTo>
                    <a:pt x="4244" y="95"/>
                    <a:pt x="3959" y="0"/>
                    <a:pt x="361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4"/>
            <p:cNvSpPr/>
            <p:nvPr/>
          </p:nvSpPr>
          <p:spPr>
            <a:xfrm>
              <a:off x="4201691" y="3214502"/>
              <a:ext cx="110509" cy="35451"/>
            </a:xfrm>
            <a:custGeom>
              <a:avLst/>
              <a:gdLst/>
              <a:ahLst/>
              <a:cxnLst/>
              <a:rect l="l" t="t" r="r" b="b"/>
              <a:pathLst>
                <a:path w="4149" h="1331" extrusionOk="0">
                  <a:moveTo>
                    <a:pt x="918" y="0"/>
                  </a:moveTo>
                  <a:cubicBezTo>
                    <a:pt x="570" y="0"/>
                    <a:pt x="253" y="95"/>
                    <a:pt x="222" y="222"/>
                  </a:cubicBezTo>
                  <a:cubicBezTo>
                    <a:pt x="158" y="570"/>
                    <a:pt x="127" y="760"/>
                    <a:pt x="32" y="1109"/>
                  </a:cubicBezTo>
                  <a:cubicBezTo>
                    <a:pt x="0" y="1235"/>
                    <a:pt x="285" y="1330"/>
                    <a:pt x="665" y="1330"/>
                  </a:cubicBezTo>
                  <a:lnTo>
                    <a:pt x="3294" y="1330"/>
                  </a:lnTo>
                  <a:cubicBezTo>
                    <a:pt x="3674" y="1330"/>
                    <a:pt x="3990" y="1235"/>
                    <a:pt x="3990" y="1109"/>
                  </a:cubicBezTo>
                  <a:cubicBezTo>
                    <a:pt x="4054" y="760"/>
                    <a:pt x="4085" y="570"/>
                    <a:pt x="4149" y="222"/>
                  </a:cubicBezTo>
                  <a:cubicBezTo>
                    <a:pt x="4149" y="95"/>
                    <a:pt x="3895" y="0"/>
                    <a:pt x="351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4"/>
            <p:cNvSpPr/>
            <p:nvPr/>
          </p:nvSpPr>
          <p:spPr>
            <a:xfrm>
              <a:off x="4325677" y="3214502"/>
              <a:ext cx="108005" cy="35451"/>
            </a:xfrm>
            <a:custGeom>
              <a:avLst/>
              <a:gdLst/>
              <a:ahLst/>
              <a:cxnLst/>
              <a:rect l="l" t="t" r="r" b="b"/>
              <a:pathLst>
                <a:path w="4055" h="1331" extrusionOk="0">
                  <a:moveTo>
                    <a:pt x="824" y="0"/>
                  </a:moveTo>
                  <a:cubicBezTo>
                    <a:pt x="475" y="0"/>
                    <a:pt x="159" y="95"/>
                    <a:pt x="127" y="222"/>
                  </a:cubicBezTo>
                  <a:cubicBezTo>
                    <a:pt x="95" y="570"/>
                    <a:pt x="64" y="760"/>
                    <a:pt x="0" y="1109"/>
                  </a:cubicBezTo>
                  <a:cubicBezTo>
                    <a:pt x="0" y="1235"/>
                    <a:pt x="285" y="1330"/>
                    <a:pt x="634" y="1330"/>
                  </a:cubicBezTo>
                  <a:lnTo>
                    <a:pt x="3294" y="1330"/>
                  </a:lnTo>
                  <a:cubicBezTo>
                    <a:pt x="3642" y="1330"/>
                    <a:pt x="3959" y="1235"/>
                    <a:pt x="3959" y="1109"/>
                  </a:cubicBezTo>
                  <a:cubicBezTo>
                    <a:pt x="3991" y="760"/>
                    <a:pt x="4022" y="570"/>
                    <a:pt x="4054" y="222"/>
                  </a:cubicBezTo>
                  <a:cubicBezTo>
                    <a:pt x="4054" y="95"/>
                    <a:pt x="3769" y="0"/>
                    <a:pt x="342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4"/>
            <p:cNvSpPr/>
            <p:nvPr/>
          </p:nvSpPr>
          <p:spPr>
            <a:xfrm>
              <a:off x="4448838" y="3214502"/>
              <a:ext cx="106300" cy="35451"/>
            </a:xfrm>
            <a:custGeom>
              <a:avLst/>
              <a:gdLst/>
              <a:ahLst/>
              <a:cxnLst/>
              <a:rect l="l" t="t" r="r" b="b"/>
              <a:pathLst>
                <a:path w="3991" h="1331" extrusionOk="0">
                  <a:moveTo>
                    <a:pt x="729" y="0"/>
                  </a:moveTo>
                  <a:cubicBezTo>
                    <a:pt x="380" y="0"/>
                    <a:pt x="95" y="95"/>
                    <a:pt x="63" y="222"/>
                  </a:cubicBezTo>
                  <a:cubicBezTo>
                    <a:pt x="32" y="570"/>
                    <a:pt x="32" y="760"/>
                    <a:pt x="0" y="1109"/>
                  </a:cubicBezTo>
                  <a:cubicBezTo>
                    <a:pt x="0" y="1235"/>
                    <a:pt x="285" y="1330"/>
                    <a:pt x="665" y="1330"/>
                  </a:cubicBezTo>
                  <a:lnTo>
                    <a:pt x="3294" y="1330"/>
                  </a:lnTo>
                  <a:cubicBezTo>
                    <a:pt x="3674" y="1330"/>
                    <a:pt x="3959" y="1235"/>
                    <a:pt x="3959" y="1109"/>
                  </a:cubicBezTo>
                  <a:cubicBezTo>
                    <a:pt x="3959" y="760"/>
                    <a:pt x="3959" y="570"/>
                    <a:pt x="3990" y="222"/>
                  </a:cubicBezTo>
                  <a:cubicBezTo>
                    <a:pt x="3990" y="95"/>
                    <a:pt x="3674" y="0"/>
                    <a:pt x="332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4"/>
            <p:cNvSpPr/>
            <p:nvPr/>
          </p:nvSpPr>
          <p:spPr>
            <a:xfrm>
              <a:off x="4571971" y="3214502"/>
              <a:ext cx="105475" cy="35451"/>
            </a:xfrm>
            <a:custGeom>
              <a:avLst/>
              <a:gdLst/>
              <a:ahLst/>
              <a:cxnLst/>
              <a:rect l="l" t="t" r="r" b="b"/>
              <a:pathLst>
                <a:path w="3960" h="1331" extrusionOk="0">
                  <a:moveTo>
                    <a:pt x="666" y="0"/>
                  </a:moveTo>
                  <a:cubicBezTo>
                    <a:pt x="286" y="0"/>
                    <a:pt x="1" y="95"/>
                    <a:pt x="1" y="222"/>
                  </a:cubicBezTo>
                  <a:lnTo>
                    <a:pt x="1" y="1109"/>
                  </a:lnTo>
                  <a:cubicBezTo>
                    <a:pt x="1" y="1235"/>
                    <a:pt x="286" y="1330"/>
                    <a:pt x="666" y="1330"/>
                  </a:cubicBezTo>
                  <a:lnTo>
                    <a:pt x="3326" y="1330"/>
                  </a:lnTo>
                  <a:cubicBezTo>
                    <a:pt x="3674" y="1330"/>
                    <a:pt x="3959" y="1235"/>
                    <a:pt x="3959" y="1109"/>
                  </a:cubicBezTo>
                  <a:cubicBezTo>
                    <a:pt x="3928" y="760"/>
                    <a:pt x="3928" y="570"/>
                    <a:pt x="3896" y="222"/>
                  </a:cubicBezTo>
                  <a:cubicBezTo>
                    <a:pt x="3896" y="95"/>
                    <a:pt x="3611" y="0"/>
                    <a:pt x="323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4"/>
            <p:cNvSpPr/>
            <p:nvPr/>
          </p:nvSpPr>
          <p:spPr>
            <a:xfrm>
              <a:off x="4692601" y="3214502"/>
              <a:ext cx="108831" cy="35451"/>
            </a:xfrm>
            <a:custGeom>
              <a:avLst/>
              <a:gdLst/>
              <a:ahLst/>
              <a:cxnLst/>
              <a:rect l="l" t="t" r="r" b="b"/>
              <a:pathLst>
                <a:path w="4086" h="1331" extrusionOk="0">
                  <a:moveTo>
                    <a:pt x="666" y="0"/>
                  </a:moveTo>
                  <a:cubicBezTo>
                    <a:pt x="286" y="0"/>
                    <a:pt x="0" y="95"/>
                    <a:pt x="32" y="222"/>
                  </a:cubicBezTo>
                  <a:cubicBezTo>
                    <a:pt x="64" y="570"/>
                    <a:pt x="64" y="760"/>
                    <a:pt x="95" y="1109"/>
                  </a:cubicBezTo>
                  <a:cubicBezTo>
                    <a:pt x="95" y="1235"/>
                    <a:pt x="412" y="1330"/>
                    <a:pt x="761" y="1330"/>
                  </a:cubicBezTo>
                  <a:lnTo>
                    <a:pt x="3421" y="1330"/>
                  </a:lnTo>
                  <a:cubicBezTo>
                    <a:pt x="3801" y="1330"/>
                    <a:pt x="4086" y="1235"/>
                    <a:pt x="4054" y="1109"/>
                  </a:cubicBezTo>
                  <a:cubicBezTo>
                    <a:pt x="4022" y="760"/>
                    <a:pt x="3991" y="570"/>
                    <a:pt x="3927" y="222"/>
                  </a:cubicBezTo>
                  <a:cubicBezTo>
                    <a:pt x="3927" y="95"/>
                    <a:pt x="3611" y="0"/>
                    <a:pt x="326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4"/>
            <p:cNvSpPr/>
            <p:nvPr/>
          </p:nvSpPr>
          <p:spPr>
            <a:xfrm>
              <a:off x="4814057" y="3214502"/>
              <a:ext cx="110535" cy="35451"/>
            </a:xfrm>
            <a:custGeom>
              <a:avLst/>
              <a:gdLst/>
              <a:ahLst/>
              <a:cxnLst/>
              <a:rect l="l" t="t" r="r" b="b"/>
              <a:pathLst>
                <a:path w="4150" h="1331" extrusionOk="0">
                  <a:moveTo>
                    <a:pt x="634" y="0"/>
                  </a:moveTo>
                  <a:cubicBezTo>
                    <a:pt x="286" y="0"/>
                    <a:pt x="1" y="95"/>
                    <a:pt x="33" y="222"/>
                  </a:cubicBezTo>
                  <a:cubicBezTo>
                    <a:pt x="64" y="570"/>
                    <a:pt x="96" y="760"/>
                    <a:pt x="159" y="1109"/>
                  </a:cubicBezTo>
                  <a:cubicBezTo>
                    <a:pt x="159" y="1235"/>
                    <a:pt x="476" y="1330"/>
                    <a:pt x="856" y="1330"/>
                  </a:cubicBezTo>
                  <a:lnTo>
                    <a:pt x="3516" y="1330"/>
                  </a:lnTo>
                  <a:cubicBezTo>
                    <a:pt x="3864" y="1330"/>
                    <a:pt x="4149" y="1235"/>
                    <a:pt x="4118" y="1109"/>
                  </a:cubicBezTo>
                  <a:cubicBezTo>
                    <a:pt x="4054" y="760"/>
                    <a:pt x="3991" y="570"/>
                    <a:pt x="3928" y="222"/>
                  </a:cubicBezTo>
                  <a:cubicBezTo>
                    <a:pt x="3896" y="95"/>
                    <a:pt x="3579" y="0"/>
                    <a:pt x="323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4"/>
            <p:cNvSpPr/>
            <p:nvPr/>
          </p:nvSpPr>
          <p:spPr>
            <a:xfrm>
              <a:off x="4935539" y="3214502"/>
              <a:ext cx="112213" cy="35451"/>
            </a:xfrm>
            <a:custGeom>
              <a:avLst/>
              <a:gdLst/>
              <a:ahLst/>
              <a:cxnLst/>
              <a:rect l="l" t="t" r="r" b="b"/>
              <a:pathLst>
                <a:path w="4213" h="1331" extrusionOk="0">
                  <a:moveTo>
                    <a:pt x="602" y="0"/>
                  </a:moveTo>
                  <a:cubicBezTo>
                    <a:pt x="254" y="0"/>
                    <a:pt x="0" y="95"/>
                    <a:pt x="32" y="222"/>
                  </a:cubicBezTo>
                  <a:cubicBezTo>
                    <a:pt x="95" y="570"/>
                    <a:pt x="127" y="760"/>
                    <a:pt x="222" y="1109"/>
                  </a:cubicBezTo>
                  <a:cubicBezTo>
                    <a:pt x="254" y="1235"/>
                    <a:pt x="570" y="1330"/>
                    <a:pt x="919" y="1330"/>
                  </a:cubicBezTo>
                  <a:lnTo>
                    <a:pt x="3579" y="1330"/>
                  </a:lnTo>
                  <a:cubicBezTo>
                    <a:pt x="3927" y="1330"/>
                    <a:pt x="4212" y="1235"/>
                    <a:pt x="4180" y="1109"/>
                  </a:cubicBezTo>
                  <a:cubicBezTo>
                    <a:pt x="4085" y="760"/>
                    <a:pt x="4022" y="570"/>
                    <a:pt x="3927" y="222"/>
                  </a:cubicBezTo>
                  <a:cubicBezTo>
                    <a:pt x="3895" y="95"/>
                    <a:pt x="3547" y="0"/>
                    <a:pt x="319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4"/>
            <p:cNvSpPr/>
            <p:nvPr/>
          </p:nvSpPr>
          <p:spPr>
            <a:xfrm>
              <a:off x="5056142" y="3214502"/>
              <a:ext cx="114744" cy="35451"/>
            </a:xfrm>
            <a:custGeom>
              <a:avLst/>
              <a:gdLst/>
              <a:ahLst/>
              <a:cxnLst/>
              <a:rect l="l" t="t" r="r" b="b"/>
              <a:pathLst>
                <a:path w="4308" h="1331" extrusionOk="0">
                  <a:moveTo>
                    <a:pt x="634" y="0"/>
                  </a:moveTo>
                  <a:cubicBezTo>
                    <a:pt x="254" y="0"/>
                    <a:pt x="1" y="95"/>
                    <a:pt x="33" y="222"/>
                  </a:cubicBezTo>
                  <a:cubicBezTo>
                    <a:pt x="159" y="570"/>
                    <a:pt x="191" y="760"/>
                    <a:pt x="318" y="1109"/>
                  </a:cubicBezTo>
                  <a:cubicBezTo>
                    <a:pt x="349" y="1235"/>
                    <a:pt x="666" y="1330"/>
                    <a:pt x="1046" y="1330"/>
                  </a:cubicBezTo>
                  <a:lnTo>
                    <a:pt x="3674" y="1330"/>
                  </a:lnTo>
                  <a:cubicBezTo>
                    <a:pt x="4054" y="1330"/>
                    <a:pt x="4308" y="1235"/>
                    <a:pt x="4276" y="1109"/>
                  </a:cubicBezTo>
                  <a:cubicBezTo>
                    <a:pt x="4150" y="760"/>
                    <a:pt x="4086" y="570"/>
                    <a:pt x="3959" y="222"/>
                  </a:cubicBezTo>
                  <a:cubicBezTo>
                    <a:pt x="3896" y="95"/>
                    <a:pt x="3579" y="0"/>
                    <a:pt x="323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4"/>
            <p:cNvSpPr/>
            <p:nvPr/>
          </p:nvSpPr>
          <p:spPr>
            <a:xfrm>
              <a:off x="5177624" y="3214502"/>
              <a:ext cx="310431" cy="35451"/>
            </a:xfrm>
            <a:custGeom>
              <a:avLst/>
              <a:gdLst/>
              <a:ahLst/>
              <a:cxnLst/>
              <a:rect l="l" t="t" r="r" b="b"/>
              <a:pathLst>
                <a:path w="11655" h="1331" extrusionOk="0">
                  <a:moveTo>
                    <a:pt x="602" y="0"/>
                  </a:moveTo>
                  <a:cubicBezTo>
                    <a:pt x="254" y="0"/>
                    <a:pt x="0" y="95"/>
                    <a:pt x="32" y="222"/>
                  </a:cubicBezTo>
                  <a:cubicBezTo>
                    <a:pt x="159" y="570"/>
                    <a:pt x="222" y="760"/>
                    <a:pt x="380" y="1109"/>
                  </a:cubicBezTo>
                  <a:cubicBezTo>
                    <a:pt x="412" y="1235"/>
                    <a:pt x="760" y="1330"/>
                    <a:pt x="1109" y="1330"/>
                  </a:cubicBezTo>
                  <a:lnTo>
                    <a:pt x="11053" y="1330"/>
                  </a:lnTo>
                  <a:cubicBezTo>
                    <a:pt x="11401" y="1330"/>
                    <a:pt x="11654" y="1235"/>
                    <a:pt x="11591" y="1109"/>
                  </a:cubicBezTo>
                  <a:cubicBezTo>
                    <a:pt x="11401" y="760"/>
                    <a:pt x="11306" y="570"/>
                    <a:pt x="11084" y="222"/>
                  </a:cubicBezTo>
                  <a:cubicBezTo>
                    <a:pt x="11021" y="95"/>
                    <a:pt x="10673" y="0"/>
                    <a:pt x="1032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4"/>
            <p:cNvSpPr/>
            <p:nvPr/>
          </p:nvSpPr>
          <p:spPr>
            <a:xfrm>
              <a:off x="3633167" y="3255839"/>
              <a:ext cx="123160" cy="35451"/>
            </a:xfrm>
            <a:custGeom>
              <a:avLst/>
              <a:gdLst/>
              <a:ahLst/>
              <a:cxnLst/>
              <a:rect l="l" t="t" r="r" b="b"/>
              <a:pathLst>
                <a:path w="4624" h="1331" extrusionOk="0">
                  <a:moveTo>
                    <a:pt x="1330" y="0"/>
                  </a:moveTo>
                  <a:cubicBezTo>
                    <a:pt x="982" y="0"/>
                    <a:pt x="634" y="95"/>
                    <a:pt x="539" y="222"/>
                  </a:cubicBezTo>
                  <a:cubicBezTo>
                    <a:pt x="348" y="570"/>
                    <a:pt x="253" y="760"/>
                    <a:pt x="63" y="1109"/>
                  </a:cubicBezTo>
                  <a:cubicBezTo>
                    <a:pt x="0" y="1235"/>
                    <a:pt x="253" y="1330"/>
                    <a:pt x="634" y="1330"/>
                  </a:cubicBezTo>
                  <a:lnTo>
                    <a:pt x="3325" y="1330"/>
                  </a:lnTo>
                  <a:cubicBezTo>
                    <a:pt x="3705" y="1330"/>
                    <a:pt x="4054" y="1235"/>
                    <a:pt x="4117" y="1109"/>
                  </a:cubicBezTo>
                  <a:cubicBezTo>
                    <a:pt x="4307" y="760"/>
                    <a:pt x="4402" y="570"/>
                    <a:pt x="4560" y="222"/>
                  </a:cubicBezTo>
                  <a:cubicBezTo>
                    <a:pt x="4624" y="95"/>
                    <a:pt x="4370" y="0"/>
                    <a:pt x="3990"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4"/>
            <p:cNvSpPr/>
            <p:nvPr/>
          </p:nvSpPr>
          <p:spPr>
            <a:xfrm>
              <a:off x="3759684" y="3255839"/>
              <a:ext cx="120657" cy="35451"/>
            </a:xfrm>
            <a:custGeom>
              <a:avLst/>
              <a:gdLst/>
              <a:ahLst/>
              <a:cxnLst/>
              <a:rect l="l" t="t" r="r" b="b"/>
              <a:pathLst>
                <a:path w="4530" h="1331" extrusionOk="0">
                  <a:moveTo>
                    <a:pt x="1236" y="0"/>
                  </a:moveTo>
                  <a:cubicBezTo>
                    <a:pt x="887" y="0"/>
                    <a:pt x="539" y="95"/>
                    <a:pt x="476" y="222"/>
                  </a:cubicBezTo>
                  <a:cubicBezTo>
                    <a:pt x="317" y="570"/>
                    <a:pt x="222" y="760"/>
                    <a:pt x="64" y="1109"/>
                  </a:cubicBezTo>
                  <a:cubicBezTo>
                    <a:pt x="0" y="1235"/>
                    <a:pt x="254" y="1330"/>
                    <a:pt x="634" y="1330"/>
                  </a:cubicBezTo>
                  <a:lnTo>
                    <a:pt x="3357" y="1330"/>
                  </a:lnTo>
                  <a:cubicBezTo>
                    <a:pt x="3706" y="1330"/>
                    <a:pt x="4054" y="1235"/>
                    <a:pt x="4117" y="1109"/>
                  </a:cubicBezTo>
                  <a:cubicBezTo>
                    <a:pt x="4276" y="760"/>
                    <a:pt x="4339" y="570"/>
                    <a:pt x="4498" y="222"/>
                  </a:cubicBezTo>
                  <a:cubicBezTo>
                    <a:pt x="4529" y="95"/>
                    <a:pt x="4276" y="0"/>
                    <a:pt x="389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4"/>
            <p:cNvSpPr/>
            <p:nvPr/>
          </p:nvSpPr>
          <p:spPr>
            <a:xfrm>
              <a:off x="3886200" y="3255839"/>
              <a:ext cx="118126" cy="35451"/>
            </a:xfrm>
            <a:custGeom>
              <a:avLst/>
              <a:gdLst/>
              <a:ahLst/>
              <a:cxnLst/>
              <a:rect l="l" t="t" r="r" b="b"/>
              <a:pathLst>
                <a:path w="4435" h="1331" extrusionOk="0">
                  <a:moveTo>
                    <a:pt x="1141" y="0"/>
                  </a:moveTo>
                  <a:cubicBezTo>
                    <a:pt x="793" y="0"/>
                    <a:pt x="444" y="95"/>
                    <a:pt x="381" y="222"/>
                  </a:cubicBezTo>
                  <a:cubicBezTo>
                    <a:pt x="254" y="570"/>
                    <a:pt x="191" y="760"/>
                    <a:pt x="33" y="1109"/>
                  </a:cubicBezTo>
                  <a:cubicBezTo>
                    <a:pt x="1" y="1235"/>
                    <a:pt x="254" y="1330"/>
                    <a:pt x="634" y="1330"/>
                  </a:cubicBezTo>
                  <a:lnTo>
                    <a:pt x="3358" y="1330"/>
                  </a:lnTo>
                  <a:cubicBezTo>
                    <a:pt x="3706" y="1330"/>
                    <a:pt x="4054" y="1235"/>
                    <a:pt x="4086" y="1109"/>
                  </a:cubicBezTo>
                  <a:cubicBezTo>
                    <a:pt x="4213" y="760"/>
                    <a:pt x="4276" y="570"/>
                    <a:pt x="4403" y="222"/>
                  </a:cubicBezTo>
                  <a:cubicBezTo>
                    <a:pt x="4435" y="95"/>
                    <a:pt x="4181" y="0"/>
                    <a:pt x="380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4"/>
            <p:cNvSpPr/>
            <p:nvPr/>
          </p:nvSpPr>
          <p:spPr>
            <a:xfrm>
              <a:off x="4012743" y="3255839"/>
              <a:ext cx="186445" cy="35451"/>
            </a:xfrm>
            <a:custGeom>
              <a:avLst/>
              <a:gdLst/>
              <a:ahLst/>
              <a:cxnLst/>
              <a:rect l="l" t="t" r="r" b="b"/>
              <a:pathLst>
                <a:path w="7000" h="1331" extrusionOk="0">
                  <a:moveTo>
                    <a:pt x="1045" y="0"/>
                  </a:moveTo>
                  <a:cubicBezTo>
                    <a:pt x="697" y="0"/>
                    <a:pt x="349" y="95"/>
                    <a:pt x="317" y="222"/>
                  </a:cubicBezTo>
                  <a:cubicBezTo>
                    <a:pt x="190" y="570"/>
                    <a:pt x="159" y="760"/>
                    <a:pt x="32" y="1109"/>
                  </a:cubicBezTo>
                  <a:cubicBezTo>
                    <a:pt x="0" y="1235"/>
                    <a:pt x="254" y="1330"/>
                    <a:pt x="634" y="1330"/>
                  </a:cubicBezTo>
                  <a:lnTo>
                    <a:pt x="6049" y="1330"/>
                  </a:lnTo>
                  <a:cubicBezTo>
                    <a:pt x="6429" y="1330"/>
                    <a:pt x="6746" y="1235"/>
                    <a:pt x="6777" y="1109"/>
                  </a:cubicBezTo>
                  <a:cubicBezTo>
                    <a:pt x="6872" y="760"/>
                    <a:pt x="6904" y="570"/>
                    <a:pt x="6999" y="222"/>
                  </a:cubicBezTo>
                  <a:cubicBezTo>
                    <a:pt x="6999" y="95"/>
                    <a:pt x="6746" y="0"/>
                    <a:pt x="636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4"/>
            <p:cNvSpPr/>
            <p:nvPr/>
          </p:nvSpPr>
          <p:spPr>
            <a:xfrm>
              <a:off x="4210960" y="3255839"/>
              <a:ext cx="722075" cy="35451"/>
            </a:xfrm>
            <a:custGeom>
              <a:avLst/>
              <a:gdLst/>
              <a:ahLst/>
              <a:cxnLst/>
              <a:rect l="l" t="t" r="r" b="b"/>
              <a:pathLst>
                <a:path w="27110" h="1331" extrusionOk="0">
                  <a:moveTo>
                    <a:pt x="919" y="0"/>
                  </a:moveTo>
                  <a:cubicBezTo>
                    <a:pt x="570" y="0"/>
                    <a:pt x="254" y="95"/>
                    <a:pt x="222" y="222"/>
                  </a:cubicBezTo>
                  <a:cubicBezTo>
                    <a:pt x="127" y="570"/>
                    <a:pt x="95" y="760"/>
                    <a:pt x="32" y="1109"/>
                  </a:cubicBezTo>
                  <a:cubicBezTo>
                    <a:pt x="0" y="1235"/>
                    <a:pt x="285" y="1330"/>
                    <a:pt x="666" y="1330"/>
                  </a:cubicBezTo>
                  <a:lnTo>
                    <a:pt x="26444" y="1330"/>
                  </a:lnTo>
                  <a:cubicBezTo>
                    <a:pt x="26824" y="1330"/>
                    <a:pt x="27109" y="1235"/>
                    <a:pt x="27078" y="1109"/>
                  </a:cubicBezTo>
                  <a:cubicBezTo>
                    <a:pt x="27014" y="760"/>
                    <a:pt x="26982" y="570"/>
                    <a:pt x="26887" y="222"/>
                  </a:cubicBezTo>
                  <a:cubicBezTo>
                    <a:pt x="26887" y="95"/>
                    <a:pt x="26571" y="0"/>
                    <a:pt x="2619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4"/>
            <p:cNvSpPr/>
            <p:nvPr/>
          </p:nvSpPr>
          <p:spPr>
            <a:xfrm>
              <a:off x="4944808" y="3255839"/>
              <a:ext cx="114744" cy="35451"/>
            </a:xfrm>
            <a:custGeom>
              <a:avLst/>
              <a:gdLst/>
              <a:ahLst/>
              <a:cxnLst/>
              <a:rect l="l" t="t" r="r" b="b"/>
              <a:pathLst>
                <a:path w="4308" h="1331" extrusionOk="0">
                  <a:moveTo>
                    <a:pt x="634" y="0"/>
                  </a:moveTo>
                  <a:cubicBezTo>
                    <a:pt x="254" y="0"/>
                    <a:pt x="1" y="95"/>
                    <a:pt x="1" y="222"/>
                  </a:cubicBezTo>
                  <a:cubicBezTo>
                    <a:pt x="96" y="570"/>
                    <a:pt x="127" y="760"/>
                    <a:pt x="222" y="1109"/>
                  </a:cubicBezTo>
                  <a:cubicBezTo>
                    <a:pt x="254" y="1235"/>
                    <a:pt x="571" y="1330"/>
                    <a:pt x="951" y="1330"/>
                  </a:cubicBezTo>
                  <a:lnTo>
                    <a:pt x="3642" y="1330"/>
                  </a:lnTo>
                  <a:cubicBezTo>
                    <a:pt x="4023" y="1330"/>
                    <a:pt x="4308" y="1235"/>
                    <a:pt x="4276" y="1109"/>
                  </a:cubicBezTo>
                  <a:cubicBezTo>
                    <a:pt x="4181" y="760"/>
                    <a:pt x="4118" y="570"/>
                    <a:pt x="4023" y="222"/>
                  </a:cubicBezTo>
                  <a:cubicBezTo>
                    <a:pt x="3991" y="95"/>
                    <a:pt x="3642" y="0"/>
                    <a:pt x="329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4"/>
            <p:cNvSpPr/>
            <p:nvPr/>
          </p:nvSpPr>
          <p:spPr>
            <a:xfrm>
              <a:off x="5068794" y="3255839"/>
              <a:ext cx="117274" cy="35451"/>
            </a:xfrm>
            <a:custGeom>
              <a:avLst/>
              <a:gdLst/>
              <a:ahLst/>
              <a:cxnLst/>
              <a:rect l="l" t="t" r="r" b="b"/>
              <a:pathLst>
                <a:path w="4403" h="1331" extrusionOk="0">
                  <a:moveTo>
                    <a:pt x="634" y="0"/>
                  </a:moveTo>
                  <a:cubicBezTo>
                    <a:pt x="254" y="0"/>
                    <a:pt x="1" y="95"/>
                    <a:pt x="33" y="222"/>
                  </a:cubicBezTo>
                  <a:cubicBezTo>
                    <a:pt x="128" y="570"/>
                    <a:pt x="191" y="760"/>
                    <a:pt x="286" y="1109"/>
                  </a:cubicBezTo>
                  <a:cubicBezTo>
                    <a:pt x="318" y="1235"/>
                    <a:pt x="666" y="1330"/>
                    <a:pt x="1046" y="1330"/>
                  </a:cubicBezTo>
                  <a:lnTo>
                    <a:pt x="3770" y="1330"/>
                  </a:lnTo>
                  <a:cubicBezTo>
                    <a:pt x="4118" y="1330"/>
                    <a:pt x="4403" y="1235"/>
                    <a:pt x="4340" y="1109"/>
                  </a:cubicBezTo>
                  <a:cubicBezTo>
                    <a:pt x="4213" y="760"/>
                    <a:pt x="4150" y="570"/>
                    <a:pt x="4023" y="222"/>
                  </a:cubicBezTo>
                  <a:cubicBezTo>
                    <a:pt x="3991" y="95"/>
                    <a:pt x="3643" y="0"/>
                    <a:pt x="329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4"/>
            <p:cNvSpPr/>
            <p:nvPr/>
          </p:nvSpPr>
          <p:spPr>
            <a:xfrm>
              <a:off x="5192806" y="3255839"/>
              <a:ext cx="101240" cy="35451"/>
            </a:xfrm>
            <a:custGeom>
              <a:avLst/>
              <a:gdLst/>
              <a:ahLst/>
              <a:cxnLst/>
              <a:rect l="l" t="t" r="r" b="b"/>
              <a:pathLst>
                <a:path w="3801" h="1331" extrusionOk="0">
                  <a:moveTo>
                    <a:pt x="634" y="0"/>
                  </a:moveTo>
                  <a:cubicBezTo>
                    <a:pt x="254" y="0"/>
                    <a:pt x="0" y="95"/>
                    <a:pt x="32" y="222"/>
                  </a:cubicBezTo>
                  <a:cubicBezTo>
                    <a:pt x="190" y="570"/>
                    <a:pt x="254" y="760"/>
                    <a:pt x="380" y="1109"/>
                  </a:cubicBezTo>
                  <a:cubicBezTo>
                    <a:pt x="412" y="1235"/>
                    <a:pt x="760" y="1330"/>
                    <a:pt x="1140" y="1330"/>
                  </a:cubicBezTo>
                  <a:lnTo>
                    <a:pt x="3167" y="1330"/>
                  </a:lnTo>
                  <a:cubicBezTo>
                    <a:pt x="3547" y="1330"/>
                    <a:pt x="3801" y="1235"/>
                    <a:pt x="3769" y="1109"/>
                  </a:cubicBezTo>
                  <a:cubicBezTo>
                    <a:pt x="3611" y="760"/>
                    <a:pt x="3547" y="570"/>
                    <a:pt x="3389" y="222"/>
                  </a:cubicBezTo>
                  <a:cubicBezTo>
                    <a:pt x="3325" y="95"/>
                    <a:pt x="2977" y="0"/>
                    <a:pt x="262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4"/>
            <p:cNvSpPr/>
            <p:nvPr/>
          </p:nvSpPr>
          <p:spPr>
            <a:xfrm>
              <a:off x="5405354" y="3255839"/>
              <a:ext cx="105475" cy="35451"/>
            </a:xfrm>
            <a:custGeom>
              <a:avLst/>
              <a:gdLst/>
              <a:ahLst/>
              <a:cxnLst/>
              <a:rect l="l" t="t" r="r" b="b"/>
              <a:pathLst>
                <a:path w="3960" h="1331" extrusionOk="0">
                  <a:moveTo>
                    <a:pt x="634" y="0"/>
                  </a:moveTo>
                  <a:cubicBezTo>
                    <a:pt x="254" y="0"/>
                    <a:pt x="1" y="95"/>
                    <a:pt x="64" y="222"/>
                  </a:cubicBezTo>
                  <a:cubicBezTo>
                    <a:pt x="254" y="570"/>
                    <a:pt x="349" y="760"/>
                    <a:pt x="508" y="1109"/>
                  </a:cubicBezTo>
                  <a:cubicBezTo>
                    <a:pt x="571" y="1235"/>
                    <a:pt x="919" y="1330"/>
                    <a:pt x="1299" y="1330"/>
                  </a:cubicBezTo>
                  <a:lnTo>
                    <a:pt x="3326" y="1330"/>
                  </a:lnTo>
                  <a:cubicBezTo>
                    <a:pt x="3706" y="1330"/>
                    <a:pt x="3959" y="1235"/>
                    <a:pt x="3896" y="1109"/>
                  </a:cubicBezTo>
                  <a:cubicBezTo>
                    <a:pt x="3706" y="760"/>
                    <a:pt x="3611" y="570"/>
                    <a:pt x="3421" y="222"/>
                  </a:cubicBezTo>
                  <a:cubicBezTo>
                    <a:pt x="3326" y="95"/>
                    <a:pt x="2978" y="0"/>
                    <a:pt x="262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4"/>
            <p:cNvSpPr/>
            <p:nvPr/>
          </p:nvSpPr>
          <p:spPr>
            <a:xfrm>
              <a:off x="5299080" y="3255839"/>
              <a:ext cx="93649" cy="15209"/>
            </a:xfrm>
            <a:custGeom>
              <a:avLst/>
              <a:gdLst/>
              <a:ahLst/>
              <a:cxnLst/>
              <a:rect l="l" t="t" r="r" b="b"/>
              <a:pathLst>
                <a:path w="3516" h="571" extrusionOk="0">
                  <a:moveTo>
                    <a:pt x="634" y="0"/>
                  </a:moveTo>
                  <a:cubicBezTo>
                    <a:pt x="254" y="0"/>
                    <a:pt x="1" y="95"/>
                    <a:pt x="64" y="222"/>
                  </a:cubicBezTo>
                  <a:cubicBezTo>
                    <a:pt x="64" y="253"/>
                    <a:pt x="96" y="285"/>
                    <a:pt x="96" y="348"/>
                  </a:cubicBezTo>
                  <a:cubicBezTo>
                    <a:pt x="159" y="443"/>
                    <a:pt x="507" y="570"/>
                    <a:pt x="887" y="570"/>
                  </a:cubicBezTo>
                  <a:lnTo>
                    <a:pt x="2882" y="570"/>
                  </a:lnTo>
                  <a:cubicBezTo>
                    <a:pt x="3262" y="570"/>
                    <a:pt x="3516" y="443"/>
                    <a:pt x="3452" y="348"/>
                  </a:cubicBezTo>
                  <a:cubicBezTo>
                    <a:pt x="3421" y="285"/>
                    <a:pt x="3421" y="253"/>
                    <a:pt x="3389" y="222"/>
                  </a:cubicBezTo>
                  <a:cubicBezTo>
                    <a:pt x="3326" y="95"/>
                    <a:pt x="2977" y="0"/>
                    <a:pt x="262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4"/>
            <p:cNvSpPr/>
            <p:nvPr/>
          </p:nvSpPr>
          <p:spPr>
            <a:xfrm>
              <a:off x="5308349" y="3276082"/>
              <a:ext cx="94501" cy="15209"/>
            </a:xfrm>
            <a:custGeom>
              <a:avLst/>
              <a:gdLst/>
              <a:ahLst/>
              <a:cxnLst/>
              <a:rect l="l" t="t" r="r" b="b"/>
              <a:pathLst>
                <a:path w="3548" h="571" extrusionOk="0">
                  <a:moveTo>
                    <a:pt x="634" y="0"/>
                  </a:moveTo>
                  <a:cubicBezTo>
                    <a:pt x="254" y="0"/>
                    <a:pt x="1" y="127"/>
                    <a:pt x="33" y="222"/>
                  </a:cubicBezTo>
                  <a:cubicBezTo>
                    <a:pt x="64" y="285"/>
                    <a:pt x="64" y="285"/>
                    <a:pt x="96" y="349"/>
                  </a:cubicBezTo>
                  <a:cubicBezTo>
                    <a:pt x="159" y="475"/>
                    <a:pt x="508" y="570"/>
                    <a:pt x="856" y="570"/>
                  </a:cubicBezTo>
                  <a:lnTo>
                    <a:pt x="2914" y="570"/>
                  </a:lnTo>
                  <a:cubicBezTo>
                    <a:pt x="3294" y="570"/>
                    <a:pt x="3548" y="475"/>
                    <a:pt x="3485" y="349"/>
                  </a:cubicBezTo>
                  <a:cubicBezTo>
                    <a:pt x="3453" y="285"/>
                    <a:pt x="3453" y="285"/>
                    <a:pt x="3421" y="222"/>
                  </a:cubicBezTo>
                  <a:cubicBezTo>
                    <a:pt x="3358" y="127"/>
                    <a:pt x="3009" y="0"/>
                    <a:pt x="262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4"/>
            <p:cNvSpPr/>
            <p:nvPr/>
          </p:nvSpPr>
          <p:spPr>
            <a:xfrm>
              <a:off x="4178066" y="3308976"/>
              <a:ext cx="787863" cy="134986"/>
            </a:xfrm>
            <a:custGeom>
              <a:avLst/>
              <a:gdLst/>
              <a:ahLst/>
              <a:cxnLst/>
              <a:rect l="l" t="t" r="r" b="b"/>
              <a:pathLst>
                <a:path w="29580" h="5068" extrusionOk="0">
                  <a:moveTo>
                    <a:pt x="1425" y="0"/>
                  </a:moveTo>
                  <a:cubicBezTo>
                    <a:pt x="1235" y="0"/>
                    <a:pt x="1045" y="32"/>
                    <a:pt x="1045" y="95"/>
                  </a:cubicBezTo>
                  <a:cubicBezTo>
                    <a:pt x="634" y="2059"/>
                    <a:pt x="412" y="3009"/>
                    <a:pt x="0" y="4941"/>
                  </a:cubicBezTo>
                  <a:cubicBezTo>
                    <a:pt x="0" y="5004"/>
                    <a:pt x="159" y="5067"/>
                    <a:pt x="349" y="5067"/>
                  </a:cubicBezTo>
                  <a:lnTo>
                    <a:pt x="29231" y="5067"/>
                  </a:lnTo>
                  <a:cubicBezTo>
                    <a:pt x="29421" y="5067"/>
                    <a:pt x="29579" y="5004"/>
                    <a:pt x="29579" y="4941"/>
                  </a:cubicBezTo>
                  <a:cubicBezTo>
                    <a:pt x="29168" y="3009"/>
                    <a:pt x="28946" y="2059"/>
                    <a:pt x="28534" y="95"/>
                  </a:cubicBezTo>
                  <a:cubicBezTo>
                    <a:pt x="28534" y="32"/>
                    <a:pt x="28376" y="0"/>
                    <a:pt x="2815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4"/>
            <p:cNvSpPr/>
            <p:nvPr/>
          </p:nvSpPr>
          <p:spPr>
            <a:xfrm>
              <a:off x="3669417" y="2032446"/>
              <a:ext cx="1805134" cy="902042"/>
            </a:xfrm>
            <a:custGeom>
              <a:avLst/>
              <a:gdLst/>
              <a:ahLst/>
              <a:cxnLst/>
              <a:rect l="l" t="t" r="r" b="b"/>
              <a:pathLst>
                <a:path w="67773" h="37846" extrusionOk="0">
                  <a:moveTo>
                    <a:pt x="1711" y="1"/>
                  </a:moveTo>
                  <a:cubicBezTo>
                    <a:pt x="793" y="1"/>
                    <a:pt x="1" y="761"/>
                    <a:pt x="1" y="1711"/>
                  </a:cubicBezTo>
                  <a:lnTo>
                    <a:pt x="1" y="36167"/>
                  </a:lnTo>
                  <a:cubicBezTo>
                    <a:pt x="1" y="37085"/>
                    <a:pt x="793" y="37845"/>
                    <a:pt x="1711" y="37845"/>
                  </a:cubicBezTo>
                  <a:lnTo>
                    <a:pt x="66063" y="37845"/>
                  </a:lnTo>
                  <a:cubicBezTo>
                    <a:pt x="66981" y="37845"/>
                    <a:pt x="67773" y="37085"/>
                    <a:pt x="67773" y="36167"/>
                  </a:cubicBezTo>
                  <a:lnTo>
                    <a:pt x="67773" y="1711"/>
                  </a:lnTo>
                  <a:cubicBezTo>
                    <a:pt x="67773" y="761"/>
                    <a:pt x="67013" y="1"/>
                    <a:pt x="660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6" name="TextBox 145">
            <a:extLst>
              <a:ext uri="{FF2B5EF4-FFF2-40B4-BE49-F238E27FC236}">
                <a16:creationId xmlns:a16="http://schemas.microsoft.com/office/drawing/2014/main" id="{2456FAEB-DA61-E59E-2AFF-A49D7DD35DA8}"/>
              </a:ext>
            </a:extLst>
          </p:cNvPr>
          <p:cNvSpPr txBox="1"/>
          <p:nvPr/>
        </p:nvSpPr>
        <p:spPr>
          <a:xfrm>
            <a:off x="3814171" y="2245555"/>
            <a:ext cx="1245090" cy="307777"/>
          </a:xfrm>
          <a:prstGeom prst="rect">
            <a:avLst/>
          </a:prstGeom>
          <a:noFill/>
        </p:spPr>
        <p:txBody>
          <a:bodyPr wrap="square">
            <a:spAutoFit/>
          </a:bodyPr>
          <a:lstStyle/>
          <a:p>
            <a:pPr algn="ctr"/>
            <a:r>
              <a:rPr lang="en" dirty="0">
                <a:solidFill>
                  <a:schemeClr val="accent1">
                    <a:lumMod val="75000"/>
                  </a:schemeClr>
                </a:solidFill>
                <a:latin typeface="Fira Sans Medium"/>
                <a:ea typeface="Fira Sans Medium"/>
                <a:cs typeface="Fira Sans Medium"/>
                <a:sym typeface="Fira Sans Medium"/>
              </a:rPr>
              <a:t>SVG</a:t>
            </a:r>
            <a:r>
              <a:rPr lang="en" sz="1400" dirty="0">
                <a:solidFill>
                  <a:schemeClr val="accent1">
                    <a:lumMod val="75000"/>
                  </a:schemeClr>
                </a:solidFill>
                <a:latin typeface="Fira Sans Medium"/>
                <a:ea typeface="Fira Sans Medium"/>
                <a:cs typeface="Fira Sans Medium"/>
                <a:sym typeface="Fira Sans Medium"/>
              </a:rPr>
              <a:t> </a:t>
            </a:r>
            <a:endParaRPr lang="fr-FR" dirty="0">
              <a:solidFill>
                <a:schemeClr val="accent1">
                  <a:lumMod val="75000"/>
                </a:schemeClr>
              </a:solidFill>
            </a:endParaRPr>
          </a:p>
        </p:txBody>
      </p:sp>
      <p:sp>
        <p:nvSpPr>
          <p:cNvPr id="98" name="Google Shape;2379;p28">
            <a:extLst>
              <a:ext uri="{FF2B5EF4-FFF2-40B4-BE49-F238E27FC236}">
                <a16:creationId xmlns:a16="http://schemas.microsoft.com/office/drawing/2014/main" id="{5BA984EE-73D2-C192-A8FD-E5949D14677D}"/>
              </a:ext>
            </a:extLst>
          </p:cNvPr>
          <p:cNvSpPr/>
          <p:nvPr/>
        </p:nvSpPr>
        <p:spPr>
          <a:xfrm>
            <a:off x="4197457" y="1235440"/>
            <a:ext cx="455156" cy="298467"/>
          </a:xfrm>
          <a:custGeom>
            <a:avLst/>
            <a:gdLst/>
            <a:ahLst/>
            <a:cxnLst/>
            <a:rect l="l" t="t" r="r" b="b"/>
            <a:pathLst>
              <a:path w="15962" h="10467" extrusionOk="0">
                <a:moveTo>
                  <a:pt x="14715" y="0"/>
                </a:moveTo>
                <a:cubicBezTo>
                  <a:pt x="14426" y="0"/>
                  <a:pt x="14141" y="111"/>
                  <a:pt x="13935" y="333"/>
                </a:cubicBezTo>
                <a:lnTo>
                  <a:pt x="6493" y="7775"/>
                </a:lnTo>
                <a:lnTo>
                  <a:pt x="2027" y="3310"/>
                </a:lnTo>
                <a:cubicBezTo>
                  <a:pt x="1806" y="3088"/>
                  <a:pt x="1521" y="2977"/>
                  <a:pt x="1236" y="2977"/>
                </a:cubicBezTo>
                <a:cubicBezTo>
                  <a:pt x="951" y="2977"/>
                  <a:pt x="666" y="3088"/>
                  <a:pt x="444" y="3310"/>
                </a:cubicBezTo>
                <a:cubicBezTo>
                  <a:pt x="1" y="3753"/>
                  <a:pt x="1" y="4481"/>
                  <a:pt x="444" y="4893"/>
                </a:cubicBezTo>
                <a:lnTo>
                  <a:pt x="5669" y="10150"/>
                </a:lnTo>
                <a:cubicBezTo>
                  <a:pt x="5891" y="10372"/>
                  <a:pt x="6176" y="10467"/>
                  <a:pt x="6493" y="10467"/>
                </a:cubicBezTo>
                <a:cubicBezTo>
                  <a:pt x="6778" y="10467"/>
                  <a:pt x="7063" y="10372"/>
                  <a:pt x="7284" y="10150"/>
                </a:cubicBezTo>
                <a:lnTo>
                  <a:pt x="15518" y="1916"/>
                </a:lnTo>
                <a:cubicBezTo>
                  <a:pt x="15962" y="1473"/>
                  <a:pt x="15962" y="776"/>
                  <a:pt x="15518" y="333"/>
                </a:cubicBezTo>
                <a:cubicBezTo>
                  <a:pt x="15297" y="111"/>
                  <a:pt x="15004" y="0"/>
                  <a:pt x="14715" y="0"/>
                </a:cubicBezTo>
                <a:close/>
              </a:path>
            </a:pathLst>
          </a:cu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TextBox 98">
            <a:extLst>
              <a:ext uri="{FF2B5EF4-FFF2-40B4-BE49-F238E27FC236}">
                <a16:creationId xmlns:a16="http://schemas.microsoft.com/office/drawing/2014/main" id="{31F5BB2F-C3D2-5FA1-70A2-7975FA9E699D}"/>
              </a:ext>
            </a:extLst>
          </p:cNvPr>
          <p:cNvSpPr txBox="1"/>
          <p:nvPr/>
        </p:nvSpPr>
        <p:spPr>
          <a:xfrm>
            <a:off x="8733473" y="4716232"/>
            <a:ext cx="279244" cy="338554"/>
          </a:xfrm>
          <a:prstGeom prst="rect">
            <a:avLst/>
          </a:prstGeom>
          <a:noFill/>
        </p:spPr>
        <p:txBody>
          <a:bodyPr wrap="none" rtlCol="0">
            <a:spAutoFit/>
          </a:bodyPr>
          <a:lstStyle/>
          <a:p>
            <a:r>
              <a:rPr lang="fr-FR" sz="1600" dirty="0">
                <a:latin typeface="Fira Sans SemiBold" panose="020B0603050000020004" pitchFamily="34" charset="0"/>
              </a:rPr>
              <a:t>7</a:t>
            </a:r>
          </a:p>
        </p:txBody>
      </p:sp>
    </p:spTree>
    <p:extLst>
      <p:ext uri="{BB962C8B-B14F-4D97-AF65-F5344CB8AC3E}">
        <p14:creationId xmlns:p14="http://schemas.microsoft.com/office/powerpoint/2010/main" val="3644667363"/>
      </p:ext>
    </p:extLst>
  </p:cSld>
  <p:clrMapOvr>
    <a:masterClrMapping/>
  </p:clrMapOvr>
</p:sld>
</file>

<file path=ppt/theme/theme1.xml><?xml version="1.0" encoding="utf-8"?>
<a:theme xmlns:a="http://schemas.openxmlformats.org/drawingml/2006/main" name="Technology Infographics by Slides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285</TotalTime>
  <Words>1127</Words>
  <Application>Microsoft Office PowerPoint</Application>
  <PresentationFormat>On-screen Show (16:9)</PresentationFormat>
  <Paragraphs>88</Paragraphs>
  <Slides>17</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Fira Sans</vt:lpstr>
      <vt:lpstr>Fira Sans Medium</vt:lpstr>
      <vt:lpstr>Consolas</vt:lpstr>
      <vt:lpstr>Arial</vt:lpstr>
      <vt:lpstr>Fira Sans SemiBold</vt:lpstr>
      <vt:lpstr>Technology Infographics by Slidesgo</vt:lpstr>
      <vt:lpstr>PowerPoint Presentation</vt:lpstr>
      <vt:lpstr>Plan</vt:lpstr>
      <vt:lpstr>Introduction à la visualisation de données avec D3.js</vt:lpstr>
      <vt:lpstr>Définition</vt:lpstr>
      <vt:lpstr>PowerPoint Presentation</vt:lpstr>
      <vt:lpstr>PowerPoint Presentation</vt:lpstr>
      <vt:lpstr>C’est Quoi SVG </vt:lpstr>
      <vt:lpstr>PowerPoint Presentation</vt:lpstr>
      <vt:lpstr>PowerPoint Presentation</vt:lpstr>
      <vt:lpstr>PowerPoint Presentation</vt:lpstr>
      <vt:lpstr>PowerPoint Presentation</vt:lpstr>
      <vt:lpstr>PowerPoint Presentation</vt:lpstr>
      <vt:lpstr>Pourquoi avons-nous besoin de D3.js ?</vt:lpstr>
      <vt:lpstr>Fonctionnalités D3.js</vt:lpstr>
      <vt:lpstr>Exemples des fonctions dans D3.js</vt:lpstr>
      <vt:lpstr>Les étapes de création avec D3.js</vt:lpstr>
      <vt:lpstr>Merci Pour Votre Attention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saber med</dc:creator>
  <cp:lastModifiedBy>saber med</cp:lastModifiedBy>
  <cp:revision>11</cp:revision>
  <dcterms:modified xsi:type="dcterms:W3CDTF">2022-05-05T20:45:10Z</dcterms:modified>
</cp:coreProperties>
</file>