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56" r:id="rId6"/>
    <p:sldId id="260" r:id="rId7"/>
    <p:sldId id="257" r:id="rId8"/>
    <p:sldId id="258" r:id="rId9"/>
    <p:sldId id="262" r:id="rId10"/>
    <p:sldId id="261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252EC-5793-B346-37FA-5F36C652AF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001A18-B326-4ED2-4D17-14CF2FC3D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EEC8C-A640-280B-4225-8AF07E165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7364-5DC7-4108-A9DC-3715AB2C179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E757A-A21F-FC6B-4D69-8395D36B1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5AAB7-A2CB-BD9E-80C9-2E1956E24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F76E5-DF44-4F91-B4D2-C7AEB377A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2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9DF0C-55F8-4796-44C0-F52C1AAA8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5167CA-7193-94D1-EE0C-764A401AF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55E60-6985-2784-8E9F-35BF2332B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7364-5DC7-4108-A9DC-3715AB2C179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A31AF-4A1E-C895-4696-610ED9A5B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80241-6E74-76CA-B27D-74CE34355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F76E5-DF44-4F91-B4D2-C7AEB377A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31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48A500-3E10-D2C8-87D7-A8E9073616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FDB59-F523-567C-84B1-D40CAFD66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C7072-73B6-B8FA-61DE-2BC2453BA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7364-5DC7-4108-A9DC-3715AB2C179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F8F41-3DF2-FD87-E25A-19D717371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58FFF-10B6-4138-2FB9-E2D484EF3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F76E5-DF44-4F91-B4D2-C7AEB377A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63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7799E-1E80-EB98-2089-E5409D322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57A06-503D-963B-7427-B48372AB3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DEE7E-192E-BFD1-E9A2-7D249A56E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7364-5DC7-4108-A9DC-3715AB2C179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1B7F1-8E25-EFC2-51D2-DDC5129CC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D3BF7-9983-FF20-AD1F-6442F80A1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F76E5-DF44-4F91-B4D2-C7AEB377A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44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C7D2F-D7A4-FDE1-ABD9-65C0CEF14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EB0F0-D6FE-C9A4-2E58-37DD55F87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F171A-6041-7358-ADEC-8D00EAF7C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7364-5DC7-4108-A9DC-3715AB2C179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3D8C8-F57E-03DF-CB9C-70D68638C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3A335-168D-FE49-0C38-42D628AAC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F76E5-DF44-4F91-B4D2-C7AEB377A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22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E81DB-045F-F65C-8898-967C864D1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9064C-B623-5FC8-EBE2-6BB035ED3A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34FC4-2885-1EBE-AA22-56BE86955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7D800-1CC5-1377-87FA-00127D15E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7364-5DC7-4108-A9DC-3715AB2C179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CA6E1-861A-13DE-4B01-758240D3C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C1466-0143-3260-BF76-A604A9956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F76E5-DF44-4F91-B4D2-C7AEB377A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35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89DB1-B6D5-650F-2485-F9F538245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F1D85-7A4D-C266-0974-20A76253D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058353-276C-304E-5114-813D5C93F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4C7E66-78D3-0DF4-F643-527F2D0FFB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93BCF0-D87A-0CAF-946A-1BBD5A5BA0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276313-5480-39E0-9746-21173ED30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7364-5DC7-4108-A9DC-3715AB2C179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28B160-1A45-C027-715E-6FAC62592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D7A2A4-BC8F-1E42-70BC-8E87125EA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F76E5-DF44-4F91-B4D2-C7AEB377A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6B176-3F01-7BC5-3013-9C6D8B3AF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E0CC1E-6A94-E104-C080-B72D1BA6E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7364-5DC7-4108-A9DC-3715AB2C179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819B2-EA15-9881-38C2-D7681F914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203A0-B05F-B607-077D-6CD66FE5A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F76E5-DF44-4F91-B4D2-C7AEB377A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0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AE0DA1-2E59-52DE-04C2-354293281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7364-5DC7-4108-A9DC-3715AB2C179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E8E3DA-CBDF-6AF3-BB18-9BFFF795D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30E64A-CE69-3083-03E2-A12BD799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F76E5-DF44-4F91-B4D2-C7AEB377A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0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1573E-00FA-21EE-317C-DE358CA8F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F6D37-FDD2-FEF5-2669-4C40A0DF5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7008F-4373-2295-3F33-7C6D891B9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EA304-05C5-A60B-4480-27D69D6FF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7364-5DC7-4108-A9DC-3715AB2C179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9F4A7-307B-2CC7-F8CB-C060482F1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925E9-3A2C-EC99-4A31-3B758496E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F76E5-DF44-4F91-B4D2-C7AEB377A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85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5059F-E6DC-9F2E-60BB-5BE79B58C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C321C2-75AC-1D81-96E5-53B9AB30A2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F4CCA0-1CE0-2448-B60E-4D4919877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59B46-64B2-4D46-508C-FD07BAEF3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7364-5DC7-4108-A9DC-3715AB2C179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BFF09-B878-180F-13B6-FE1AECDA9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265CC-1985-5E1D-EF08-203403A6F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F76E5-DF44-4F91-B4D2-C7AEB377A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759232-7BBF-5986-CAEA-8D0214E6D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43789-338D-9C7A-9BD4-EEE282823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003FC-F83A-C74F-9EFA-6CED094C39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017364-5DC7-4108-A9DC-3715AB2C179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BAFE9-D037-9775-028C-213CA2D4A9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18B7F-6262-F32A-E03E-F2F3C177A5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4F76E5-DF44-4F91-B4D2-C7AEB377A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672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81CEB1-C30E-D6CD-8E50-7547C1C62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F6135A22-85A0-373F-E102-93945961E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01"/>
            <a:ext cx="12191999" cy="483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356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894A7A13-F15D-84F7-0755-E8A46CB79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630930"/>
            <a:ext cx="11704343" cy="559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181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405F7-2CC8-7B59-B1AD-F8863414B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A36FD7-03E9-2F88-514D-C090CB7F0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9922"/>
            <a:ext cx="12192000" cy="659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505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stack of layers">
            <a:extLst>
              <a:ext uri="{FF2B5EF4-FFF2-40B4-BE49-F238E27FC236}">
                <a16:creationId xmlns:a16="http://schemas.microsoft.com/office/drawing/2014/main" id="{15582B92-4C1D-874B-F611-02DD07A0E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4085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888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C8B66-1B08-26A7-04C5-CA7FCD75A6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llage of graphs and diagrams&#10;&#10;Description automatically generated">
            <a:extLst>
              <a:ext uri="{FF2B5EF4-FFF2-40B4-BE49-F238E27FC236}">
                <a16:creationId xmlns:a16="http://schemas.microsoft.com/office/drawing/2014/main" id="{37F9F134-2519-20D9-BF49-5E8A38EA4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2510"/>
            <a:ext cx="12192000" cy="531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519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87792-0E1E-9388-9F72-CEEE85693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graph&#10;&#10;Description automatically generated">
            <a:extLst>
              <a:ext uri="{FF2B5EF4-FFF2-40B4-BE49-F238E27FC236}">
                <a16:creationId xmlns:a16="http://schemas.microsoft.com/office/drawing/2014/main" id="{B38900B7-F1B0-8CFF-407E-F0467F287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3059"/>
            <a:ext cx="12192000" cy="587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74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DBEF29-D39E-B004-962F-8E45F9BDEE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graph&#10;&#10;Description automatically generated">
            <a:extLst>
              <a:ext uri="{FF2B5EF4-FFF2-40B4-BE49-F238E27FC236}">
                <a16:creationId xmlns:a16="http://schemas.microsoft.com/office/drawing/2014/main" id="{0351F9E2-6EC2-F7B0-93E9-DDDBCE966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3059"/>
            <a:ext cx="12192000" cy="587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257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0EFBE-0837-2D95-225E-9F9B3D4B9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graph&#10;&#10;Description automatically generated">
            <a:extLst>
              <a:ext uri="{FF2B5EF4-FFF2-40B4-BE49-F238E27FC236}">
                <a16:creationId xmlns:a16="http://schemas.microsoft.com/office/drawing/2014/main" id="{FD3C0EE0-56A2-9A8A-6936-5C2CEB19A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3059"/>
            <a:ext cx="12192000" cy="587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246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B51A9-0539-77B8-8CF9-F5ADB8AB2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CF068C0F-7CF7-291B-3815-FB2B9B5B2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630930"/>
            <a:ext cx="11704343" cy="559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758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B6CD18-3137-518E-1918-9C00251CD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llage of graphs and diagrams&#10;&#10;Description automatically generated">
            <a:extLst>
              <a:ext uri="{FF2B5EF4-FFF2-40B4-BE49-F238E27FC236}">
                <a16:creationId xmlns:a16="http://schemas.microsoft.com/office/drawing/2014/main" id="{1CB86C19-CA52-2AE4-7A45-184E0E1FD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630930"/>
            <a:ext cx="11704343" cy="559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70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186074-F9B9-821A-47BD-750580148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E0A2A25-5DAA-2D51-30EC-8BE303DA9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630930"/>
            <a:ext cx="11704343" cy="559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392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B7A1CB3DB6514ABA148DADA104D980" ma:contentTypeVersion="16" ma:contentTypeDescription="Create a new document." ma:contentTypeScope="" ma:versionID="fb57cf9613575a08f8e0c3d9675ef377">
  <xsd:schema xmlns:xsd="http://www.w3.org/2001/XMLSchema" xmlns:xs="http://www.w3.org/2001/XMLSchema" xmlns:p="http://schemas.microsoft.com/office/2006/metadata/properties" xmlns:ns3="0382a73e-ca0b-49fc-8178-bd87bf29ee4b" xmlns:ns4="7db9db3c-2846-4353-a09d-5c3ce4274da0" targetNamespace="http://schemas.microsoft.com/office/2006/metadata/properties" ma:root="true" ma:fieldsID="41216545f2f3ef10ec73e06fa8f68286" ns3:_="" ns4:_="">
    <xsd:import namespace="0382a73e-ca0b-49fc-8178-bd87bf29ee4b"/>
    <xsd:import namespace="7db9db3c-2846-4353-a09d-5c3ce4274da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_activity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LengthInSeconds" minOccurs="0"/>
                <xsd:element ref="ns4:MediaServiceObjectDetectorVersions" minOccurs="0"/>
                <xsd:element ref="ns4:MediaServiceOCR" minOccurs="0"/>
                <xsd:element ref="ns4:MediaServiceSearchProperties" minOccurs="0"/>
                <xsd:element ref="ns4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82a73e-ca0b-49fc-8178-bd87bf29ee4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b9db3c-2846-4353-a09d-5c3ce4274da0" elementFormDefault="qualified">
    <xsd:import namespace="http://schemas.microsoft.com/office/2006/documentManagement/types"/>
    <xsd:import namespace="http://schemas.microsoft.com/office/infopath/2007/PartnerControls"/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Location" ma:index="16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db9db3c-2846-4353-a09d-5c3ce4274da0" xsi:nil="true"/>
  </documentManagement>
</p:properties>
</file>

<file path=customXml/itemProps1.xml><?xml version="1.0" encoding="utf-8"?>
<ds:datastoreItem xmlns:ds="http://schemas.openxmlformats.org/officeDocument/2006/customXml" ds:itemID="{4397E820-C599-457B-8DB1-E5235E529B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382a73e-ca0b-49fc-8178-bd87bf29ee4b"/>
    <ds:schemaRef ds:uri="7db9db3c-2846-4353-a09d-5c3ce4274d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A2EC039-5D9C-40C2-9B99-53A2606906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493B86-10BA-45C5-BBE1-C4C285F1E0D0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7db9db3c-2846-4353-a09d-5c3ce4274da0"/>
    <ds:schemaRef ds:uri="http://purl.org/dc/elements/1.1/"/>
    <ds:schemaRef ds:uri="0382a73e-ca0b-49fc-8178-bd87bf29ee4b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Saber Omidi</dc:creator>
  <cp:lastModifiedBy>Saber Omidi</cp:lastModifiedBy>
  <cp:revision>2</cp:revision>
  <dcterms:created xsi:type="dcterms:W3CDTF">2024-11-20T19:42:09Z</dcterms:created>
  <dcterms:modified xsi:type="dcterms:W3CDTF">2024-11-20T20:24:39Z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0x0101007DB7A1CB3DB6514ABA148DADA104D980</vt:lpwstr>
  </property>
</Properties>
</file>