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898-C555-F4A6-4F95-CBD32BAF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177EF-A9DB-AA4D-A9D2-1916A6EDE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98B9-3B78-82AE-C907-F0D0F64F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89B5-769C-D17C-0EF0-20277390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5383E-17B2-EDAA-69CE-BEF87877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9072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2A0A-DD41-FF4F-FE3A-63FA67E6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44EE0-BD29-59D6-A8C0-FF4620545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1384-CD00-44F4-6F88-13CC6FD3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DB08C-F41E-C30A-1FDB-F8B6866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FC06-32D5-EBD3-6BB8-E03CEA21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09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45EEF-5C31-12D6-D26C-B94B765E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A6B64-2189-CE0F-6DA4-1257E0D16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9527D-6B67-9755-6F8C-55F25F05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324A-676E-884B-B3F3-8F5F6F40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9A52F-FAA8-564A-E70D-F897B93F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130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28EE-B5F6-2C43-35AC-54B3EB9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7D23-7CAB-48B0-03A7-D57E1DF19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55A1-A9E0-DB63-9674-C089AFD0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4807-1C2A-1BC2-F792-504E76C5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8B39-37C1-DD4D-4E33-3DB35612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990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4009-DBB5-F9DC-F7AA-6595BE3C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588A9-6B36-E916-BF4F-3C25E4E2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2665-0287-3AD2-D92E-68DC1D9E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FF50-1B73-F45E-2BF2-139A4B1B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2A1F1-86F1-BE23-6292-DFE19021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277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179E-D8A3-D676-2093-36EBC9C3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3201-5CA2-841C-131C-36AD17B4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1BA3B-6B9C-3C06-51F7-85FF4538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E9DA1-1F83-A4D8-7227-E7FD3072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2569F-21FB-92CA-A85D-6D425709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1DDFE-C30C-BD55-7BED-AD9712F0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23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29D8-5A3B-D052-1A85-54298AD6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C6665-AD12-4F3C-B3FD-D7B7C26D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753C9-9F07-90EB-6791-490983D2F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FF70E-2411-799A-8FD3-08EF9EEEB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E7D0A-D717-ADF8-701A-F433DCE11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D3E7AE-17E8-E470-C906-456E17A5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27DF0-5CD3-146D-C816-7F824ED7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BEB1D-4EC3-69D7-921F-238D57B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968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DB02-5764-8DBC-F153-AF89CED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2B31C-E877-8D14-8685-2D45CCEF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A8907-2EF4-3BB6-E04E-CAFC0612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808E3-0EFA-4575-3071-5662B5B1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977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04449-6551-C3FC-D592-C9C7F2C1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0D026-CBEA-0515-388F-AC906B1D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8E86F-9226-E4CD-362A-F09B055B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630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D5CB-0B15-B19A-5703-0120161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A677-F8C3-7DBC-FEA2-B25C1033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5A6A4-A82F-1B8F-70BA-8B5E6C167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FBAC6-BE9F-248C-B610-300507C6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63E28-3856-8FDA-A0EE-BF2E0E1F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618E3-76B9-4AA0-828C-FC0C4DB6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483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8B57-A0A3-3702-BEAE-16A3961B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DCBAD-5B90-CA42-E30F-C12F4CA4D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B9EBA-B4A1-0867-32E2-E95AAFCBF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F61D3-6365-E0E5-30D4-D7D7ACD0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39F4C-9F69-CB6F-2756-EE0CA53E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AA8DB-3766-3979-50AE-FE71E677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744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B4DD6-7DB4-A006-4EA3-F42646F8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440B3-7619-8142-74B3-E7D3A04B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9EF5E-EA9C-B74A-85D6-4F3E684C8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CCB7-F0DF-2748-B33C-6A2CFD862F13}" type="datetimeFigureOut">
              <a:rPr lang="en-NL" smtClean="0"/>
              <a:t>20/02/2024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A6980-1CFE-6F17-9CD3-025AA16E0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61BE-56E5-C660-2490-73D2B1AD1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3DC0-3747-BA4A-A631-971074230A4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309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5FA82D52-8158-8145-FFBE-29618400A835}"/>
              </a:ext>
            </a:extLst>
          </p:cNvPr>
          <p:cNvSpPr/>
          <p:nvPr/>
        </p:nvSpPr>
        <p:spPr>
          <a:xfrm>
            <a:off x="2354662" y="2449520"/>
            <a:ext cx="1088576" cy="1121348"/>
          </a:xfrm>
          <a:prstGeom prst="ca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/>
              <a:t>Heterogenous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15FCC-BABD-77C5-2E7E-99B16047621C}"/>
              </a:ext>
            </a:extLst>
          </p:cNvPr>
          <p:cNvSpPr/>
          <p:nvPr/>
        </p:nvSpPr>
        <p:spPr>
          <a:xfrm>
            <a:off x="5152339" y="2594339"/>
            <a:ext cx="1691013" cy="8383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Causal Discovery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6224D-7CFC-10BC-FB85-0924F5D5D304}"/>
              </a:ext>
            </a:extLst>
          </p:cNvPr>
          <p:cNvSpPr/>
          <p:nvPr/>
        </p:nvSpPr>
        <p:spPr>
          <a:xfrm>
            <a:off x="8595662" y="2590692"/>
            <a:ext cx="1691013" cy="8383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Identification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4A2817-BA9B-CA02-0B25-93BD1FCEB876}"/>
              </a:ext>
            </a:extLst>
          </p:cNvPr>
          <p:cNvSpPr/>
          <p:nvPr/>
        </p:nvSpPr>
        <p:spPr>
          <a:xfrm>
            <a:off x="5152338" y="4263956"/>
            <a:ext cx="1691013" cy="83830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/>
              <a:t>Experiment Design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5E0B4E-B10F-4A80-18BA-5FA614480A41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3443238" y="3010194"/>
            <a:ext cx="1709101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8032-B2DC-F808-50B7-B25A82FC04D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843352" y="3009846"/>
            <a:ext cx="1752310" cy="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4637BA0-8AD1-7A92-03FD-446105169698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515205" y="2757146"/>
            <a:ext cx="1254110" cy="25978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E0F9D19-70E8-A2B0-4EB9-35CB90A4D835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rot="10800000">
            <a:off x="2898950" y="3570868"/>
            <a:ext cx="2253388" cy="1112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9020D5-2F34-896E-0920-FD608A98636A}"/>
              </a:ext>
            </a:extLst>
          </p:cNvPr>
          <p:cNvSpPr txBox="1"/>
          <p:nvPr/>
        </p:nvSpPr>
        <p:spPr>
          <a:xfrm>
            <a:off x="7954108" y="3691251"/>
            <a:ext cx="175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Bounds on</a:t>
            </a:r>
            <a:r>
              <a:rPr lang="en-US" dirty="0"/>
              <a:t> the</a:t>
            </a:r>
            <a:r>
              <a:rPr lang="en-CH"/>
              <a:t> causal effect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A62A5E-D005-C116-7610-B8C73FC4EB7B}"/>
              </a:ext>
            </a:extLst>
          </p:cNvPr>
          <p:cNvSpPr txBox="1"/>
          <p:nvPr/>
        </p:nvSpPr>
        <p:spPr>
          <a:xfrm>
            <a:off x="3003398" y="3859954"/>
            <a:ext cx="215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/>
              <a:t>Actions/Intervetions</a:t>
            </a:r>
          </a:p>
        </p:txBody>
      </p:sp>
      <p:pic>
        <p:nvPicPr>
          <p:cNvPr id="14" name="Picture 4" descr="Data-Points Icons - Free SVG &amp; PNG Data-Points Images - Noun Project">
            <a:extLst>
              <a:ext uri="{FF2B5EF4-FFF2-40B4-BE49-F238E27FC236}">
                <a16:creationId xmlns:a16="http://schemas.microsoft.com/office/drawing/2014/main" id="{DBCDFDFF-90F6-5EB4-4328-F1CD179D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903" y="2235217"/>
            <a:ext cx="768290" cy="7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76724008-03A3-77DC-90AE-0BE40B35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172" y="2495852"/>
            <a:ext cx="1451416" cy="4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64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Salehkaleybar, S. (Saber)</dc:creator>
  <cp:lastModifiedBy>Salehkaleybar, S. (Saber)</cp:lastModifiedBy>
  <cp:revision>1</cp:revision>
  <dcterms:created xsi:type="dcterms:W3CDTF">2024-02-20T10:50:24Z</dcterms:created>
  <dcterms:modified xsi:type="dcterms:W3CDTF">2024-02-20T10:51:41Z</dcterms:modified>
</cp:coreProperties>
</file>