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[Student Name ]</a:t>
            </a:r>
          </a:p>
          <a:p>
            <a:pPr algn="r"/>
            <a:r>
              <a:rPr lang="en-US" b="0" dirty="0">
                <a:solidFill>
                  <a:schemeClr val="tx1"/>
                </a:solidFill>
              </a:rPr>
              <a:t>[AICTE Internship ID]</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Paste the screen shot of your code​</a:t>
            </a:r>
          </a:p>
        </p:txBody>
      </p:sp>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VOIS_AICTE_Oct2025_MajorProject_YourName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573</TotalTime>
  <Words>386</Words>
  <Application>Microsoft Office PowerPoint</Application>
  <PresentationFormat>Widescreen</PresentationFormat>
  <Paragraphs>45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Project Title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Aditya Gajanan Dambole</cp:lastModifiedBy>
  <cp:revision>116</cp:revision>
  <dcterms:created xsi:type="dcterms:W3CDTF">2021-07-11T13:13:15Z</dcterms:created>
  <dcterms:modified xsi:type="dcterms:W3CDTF">2025-10-16T05:48:45Z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