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8" d="100"/>
          <a:sy n="88" d="100"/>
        </p:scale>
        <p:origin x="165" y="5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abhansali/VOIS_AICTE_Oct2025_MajorProject_SakshiBhansali"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74803" y="3350985"/>
            <a:ext cx="6236788" cy="861497"/>
          </a:xfrm>
        </p:spPr>
        <p:txBody>
          <a:bodyPr>
            <a:noAutofit/>
          </a:bodyPr>
          <a:lstStyle/>
          <a:p>
            <a:r>
              <a:rPr lang="en-US" dirty="0">
                <a:solidFill>
                  <a:schemeClr val="tx1"/>
                </a:solidFill>
              </a:rPr>
              <a:t>Sakshi Bhansali</a:t>
            </a:r>
            <a:r>
              <a:rPr lang="en-IN" dirty="0">
                <a:solidFill>
                  <a:schemeClr val="tx1"/>
                </a:solidFill>
              </a:rPr>
              <a:t> </a:t>
            </a:r>
          </a:p>
          <a:p>
            <a:r>
              <a:rPr lang="en-IN" dirty="0">
                <a:solidFill>
                  <a:schemeClr val="tx1"/>
                </a:solidFill>
              </a:rPr>
              <a:t>AICTE Internship ID: </a:t>
            </a:r>
            <a:r>
              <a:rPr lang="en-IN" b="0" dirty="0">
                <a:solidFill>
                  <a:schemeClr val="tx1"/>
                </a:solidFill>
              </a:rPr>
              <a:t>INTERNSHIP_17546440616895be537820f</a:t>
            </a:r>
          </a:p>
          <a:p>
            <a:r>
              <a:rPr lang="en-IN" dirty="0">
                <a:solidFill>
                  <a:schemeClr val="tx1"/>
                </a:solidFill>
              </a:rPr>
              <a:t>Student ID:</a:t>
            </a:r>
          </a:p>
          <a:p>
            <a:r>
              <a:rPr lang="en-IN" b="0" dirty="0">
                <a:solidFill>
                  <a:schemeClr val="tx1"/>
                </a:solidFill>
              </a:rPr>
              <a:t>APPLY_175652685468b2790669a37</a:t>
            </a:r>
            <a:endParaRPr lang="en-US"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US" sz="3200" dirty="0"/>
              <a:t>Netflix Data Analytics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E13EC840-B07F-B7B5-1393-80017B559669}"/>
              </a:ext>
            </a:extLst>
          </p:cNvPr>
          <p:cNvPicPr>
            <a:picLocks noChangeAspect="1"/>
          </p:cNvPicPr>
          <p:nvPr/>
        </p:nvPicPr>
        <p:blipFill>
          <a:blip r:embed="rId3"/>
          <a:stretch>
            <a:fillRect/>
          </a:stretch>
        </p:blipFill>
        <p:spPr>
          <a:xfrm>
            <a:off x="422496" y="1118112"/>
            <a:ext cx="7449338" cy="526299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32B0744E-94FB-0D26-2E14-FF114C767863}"/>
              </a:ext>
            </a:extLst>
          </p:cNvPr>
          <p:cNvPicPr>
            <a:picLocks noChangeAspect="1"/>
          </p:cNvPicPr>
          <p:nvPr/>
        </p:nvPicPr>
        <p:blipFill>
          <a:blip r:embed="rId3"/>
          <a:stretch>
            <a:fillRect/>
          </a:stretch>
        </p:blipFill>
        <p:spPr>
          <a:xfrm>
            <a:off x="675957" y="1104900"/>
            <a:ext cx="7751575" cy="550454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591B0E15-DA6E-BC6B-3C8D-0725553E38BB}"/>
              </a:ext>
            </a:extLst>
          </p:cNvPr>
          <p:cNvPicPr>
            <a:picLocks noChangeAspect="1"/>
          </p:cNvPicPr>
          <p:nvPr/>
        </p:nvPicPr>
        <p:blipFill>
          <a:blip r:embed="rId3"/>
          <a:stretch>
            <a:fillRect/>
          </a:stretch>
        </p:blipFill>
        <p:spPr>
          <a:xfrm>
            <a:off x="484413" y="1201586"/>
            <a:ext cx="9846129" cy="533453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9BE5647E-69A2-5FE0-ACDF-EAB5540A50B6}"/>
              </a:ext>
            </a:extLst>
          </p:cNvPr>
          <p:cNvPicPr>
            <a:picLocks noChangeAspect="1"/>
          </p:cNvPicPr>
          <p:nvPr/>
        </p:nvPicPr>
        <p:blipFill>
          <a:blip r:embed="rId3"/>
          <a:stretch>
            <a:fillRect/>
          </a:stretch>
        </p:blipFill>
        <p:spPr>
          <a:xfrm>
            <a:off x="675957" y="1201586"/>
            <a:ext cx="11031122" cy="514785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10" name="Picture 9">
            <a:extLst>
              <a:ext uri="{FF2B5EF4-FFF2-40B4-BE49-F238E27FC236}">
                <a16:creationId xmlns:a16="http://schemas.microsoft.com/office/drawing/2014/main" id="{466C0841-C3A5-7FAF-24BC-ECA67994FA90}"/>
              </a:ext>
            </a:extLst>
          </p:cNvPr>
          <p:cNvPicPr>
            <a:picLocks noChangeAspect="1"/>
          </p:cNvPicPr>
          <p:nvPr/>
        </p:nvPicPr>
        <p:blipFill>
          <a:blip r:embed="rId3"/>
          <a:stretch>
            <a:fillRect/>
          </a:stretch>
        </p:blipFill>
        <p:spPr>
          <a:xfrm>
            <a:off x="1426029" y="1119943"/>
            <a:ext cx="9029852" cy="560642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9806407" cy="2579557"/>
          </a:xfrm>
        </p:spPr>
        <p:txBody>
          <a:bodyPr vert="horz" lIns="91440" tIns="45720" rIns="91440" bIns="45720" rtlCol="0" anchor="t">
            <a:normAutofit/>
          </a:bodyPr>
          <a:lstStyle/>
          <a:p>
            <a:pPr marL="0" indent="0">
              <a:buNone/>
            </a:pPr>
            <a:endParaRPr lang="en-US" dirty="0"/>
          </a:p>
          <a:p>
            <a:pPr marL="0" indent="0">
              <a:buNone/>
            </a:pPr>
            <a:r>
              <a:rPr lang="en-US" dirty="0">
                <a:hlinkClick r:id="rId3"/>
              </a:rPr>
              <a:t>https://github.com/sabhansali/VOIS_AICTE_Oct2025_MajorProject_SakshiBhansali</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895</TotalTime>
  <Words>405</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Analytics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Sakshi Bhansali</cp:lastModifiedBy>
  <cp:revision>117</cp:revision>
  <dcterms:created xsi:type="dcterms:W3CDTF">2021-07-11T13:13:15Z</dcterms:created>
  <dcterms:modified xsi:type="dcterms:W3CDTF">2025-10-17T14:21:09Z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