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Arimo Bold" charset="1" panose="020B0704020202020204"/>
      <p:regular r:id="rId22"/>
    </p:embeddedFont>
    <p:embeddedFont>
      <p:font typeface="Times New Roman" charset="1" panose="02030502070405020303"/>
      <p:regular r:id="rId23"/>
    </p:embeddedFont>
    <p:embeddedFont>
      <p:font typeface="Courier New OS" charset="1" panose="020703090202050204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50947" y="1422397"/>
            <a:ext cx="2741609" cy="2127247"/>
            <a:chOff x="0" y="0"/>
            <a:chExt cx="2741612" cy="2127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477901"/>
              <a:ext cx="1839595" cy="1585849"/>
            </a:xfrm>
            <a:custGeom>
              <a:avLst/>
              <a:gdLst/>
              <a:ahLst/>
              <a:cxnLst/>
              <a:rect r="r" b="b" t="t" l="l"/>
              <a:pathLst>
                <a:path h="1585849" w="1839595">
                  <a:moveTo>
                    <a:pt x="1443990" y="0"/>
                  </a:moveTo>
                  <a:lnTo>
                    <a:pt x="395732" y="0"/>
                  </a:lnTo>
                  <a:lnTo>
                    <a:pt x="0" y="792988"/>
                  </a:lnTo>
                  <a:lnTo>
                    <a:pt x="395732" y="1585849"/>
                  </a:lnTo>
                  <a:lnTo>
                    <a:pt x="1443990" y="1585849"/>
                  </a:lnTo>
                  <a:lnTo>
                    <a:pt x="1839595" y="792988"/>
                  </a:lnTo>
                  <a:lnTo>
                    <a:pt x="144399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703578" y="63500"/>
              <a:ext cx="969772" cy="843026"/>
            </a:xfrm>
            <a:custGeom>
              <a:avLst/>
              <a:gdLst/>
              <a:ahLst/>
              <a:cxnLst/>
              <a:rect r="r" b="b" t="t" l="l"/>
              <a:pathLst>
                <a:path h="843026" w="969772">
                  <a:moveTo>
                    <a:pt x="759460" y="0"/>
                  </a:moveTo>
                  <a:lnTo>
                    <a:pt x="210312" y="0"/>
                  </a:lnTo>
                  <a:lnTo>
                    <a:pt x="0" y="421386"/>
                  </a:lnTo>
                  <a:lnTo>
                    <a:pt x="210312" y="843026"/>
                  </a:lnTo>
                  <a:lnTo>
                    <a:pt x="759460" y="843026"/>
                  </a:lnTo>
                  <a:lnTo>
                    <a:pt x="969772" y="421386"/>
                  </a:lnTo>
                  <a:lnTo>
                    <a:pt x="75946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242" y="0"/>
                  </a:moveTo>
                  <a:lnTo>
                    <a:pt x="0" y="1078484"/>
                  </a:lnTo>
                  <a:lnTo>
                    <a:pt x="539242" y="2157349"/>
                  </a:lnTo>
                  <a:lnTo>
                    <a:pt x="1960499" y="2157349"/>
                  </a:lnTo>
                  <a:lnTo>
                    <a:pt x="2500249" y="1078484"/>
                  </a:lnTo>
                  <a:lnTo>
                    <a:pt x="196049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7558" y="4077795"/>
            <a:ext cx="11949455" cy="494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# Student Information</a:t>
            </a:r>
          </a:p>
          <a:p>
            <a:pPr algn="l" marL="0" indent="0" lvl="0">
              <a:lnSpc>
                <a:spcPts val="4276"/>
              </a:lnSpc>
            </a:pPr>
          </a:p>
          <a:p>
            <a:pPr algn="l" marL="777240" indent="-388620" lvl="1">
              <a:lnSpc>
                <a:spcPts val="42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**Name:**M.M.SABHARIESH</a:t>
            </a:r>
          </a:p>
          <a:p>
            <a:pPr algn="l" marL="777240" indent="-388620" lvl="1">
              <a:lnSpc>
                <a:spcPts val="42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**Registration Number and NMID:** 2428B0059/ asbrubl2428b0059</a:t>
            </a:r>
          </a:p>
          <a:p>
            <a:pPr algn="l" marL="777240" indent="-388620" lvl="1">
              <a:lnSpc>
                <a:spcPts val="42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**Department:** 2nd BSc in Computer Science with Data Analytics  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**College:** United College of Arts and Science, Periyanaickenpalayam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5828" y="9677962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9662" y="903427"/>
            <a:ext cx="11733581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4708" y="2760297"/>
            <a:ext cx="8138246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Prototype screenshots of: - Homepage - Destination search - Itinerary builder - Saved trips dashboard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2999" y="477269"/>
            <a:ext cx="6486458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5828" y="9677962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7336" y="2217382"/>
            <a:ext cx="11875684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travel planner website provides a user-friendly, customizable platform that simplifies travel planning and enhances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8621" y="485432"/>
            <a:ext cx="4170493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GITHUB LINK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74191" y="4964430"/>
            <a:ext cx="9939618" cy="41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https://github.com/sabhariesh2006-netizen/Travel-planner-website-.git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9662" y="1289285"/>
            <a:ext cx="5963612" cy="194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0408" y="3549567"/>
            <a:ext cx="6918655" cy="4932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95"/>
              </a:lnSpc>
            </a:pPr>
            <a:r>
              <a:rPr lang="en-US" b="true" sz="10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Travel Planner Website....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51109" y="907428"/>
            <a:ext cx="8563318" cy="194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8877" y="2749820"/>
            <a:ext cx="11271914" cy="509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Travelplanning is often time- consuming and confusing due to scattered information, lack of personalization, and difficulty in comparing options.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9662" y="1289285"/>
            <a:ext cx="7964510" cy="194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7324" y="3188922"/>
            <a:ext cx="10873388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Aweb-basedtravel planner that provides personalized itineraries, destination insights, and booking assistance to make travel planning easier.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8877" y="3713369"/>
            <a:ext cx="12173560" cy="327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Tourists &amp; Travelers - Travel Agencies - Frequent Business Travelers - Students planning trips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7248" y="1221629"/>
            <a:ext cx="8777230" cy="93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08800" y="3314786"/>
            <a:ext cx="12406770" cy="320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- Frontend: HTML, CSS, JavaScriptReact - Backend: Node.js, Express.js - Database: MongoDB - APIs: Google Maps, Weather API - Hosting: GitHub Pages / Netlify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915828" y="9677962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9662" y="359626"/>
            <a:ext cx="11499580" cy="103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91792" y="2206904"/>
            <a:ext cx="9903476" cy="509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Responsive UI/UX - Simple navigation bar - Destination search &amp; filters - Interactive maps - Itinerary builder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951534"/>
            <a:ext cx="798509" cy="4398959"/>
            <a:chOff x="0" y="0"/>
            <a:chExt cx="798512" cy="4398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4439" y="509654"/>
            <a:ext cx="13806335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34564" y="2646007"/>
            <a:ext cx="9902219" cy="557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User authentication - Search destinations &amp; hotels - Weather forecast integration - AI-based itinerary suggestions - Budget and time optimization - Save &amp; share trips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DAGzhzApIgc</dc:identifier>
  <dcterms:modified xsi:type="dcterms:W3CDTF">2011-08-01T06:04:30Z</dcterms:modified>
  <cp:revision>1</cp:revision>
  <dc:title>mm.pptx_20250920_122654_0000.pdf</dc:title>
</cp:coreProperties>
</file>