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90" r:id="rId5"/>
    <p:sldId id="265" r:id="rId6"/>
    <p:sldId id="257" r:id="rId7"/>
    <p:sldId id="259" r:id="rId8"/>
    <p:sldId id="260" r:id="rId9"/>
    <p:sldId id="261" r:id="rId10"/>
    <p:sldId id="262" r:id="rId11"/>
    <p:sldId id="264" r:id="rId12"/>
    <p:sldId id="266" r:id="rId13"/>
    <p:sldId id="267" r:id="rId14"/>
    <p:sldId id="269" r:id="rId15"/>
    <p:sldId id="268" r:id="rId16"/>
    <p:sldId id="271" r:id="rId17"/>
    <p:sldId id="276" r:id="rId18"/>
    <p:sldId id="272" r:id="rId19"/>
    <p:sldId id="275" r:id="rId20"/>
    <p:sldId id="273" r:id="rId21"/>
    <p:sldId id="282" r:id="rId22"/>
    <p:sldId id="274" r:id="rId23"/>
    <p:sldId id="278" r:id="rId24"/>
    <p:sldId id="280" r:id="rId25"/>
    <p:sldId id="277" r:id="rId26"/>
    <p:sldId id="284" r:id="rId27"/>
    <p:sldId id="285" r:id="rId28"/>
    <p:sldId id="283" r:id="rId2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5.svg"/><Relationship Id="rId7" Type="http://schemas.openxmlformats.org/officeDocument/2006/relationships/image" Target="../media/image23.png"/><Relationship Id="rId6" Type="http://schemas.openxmlformats.org/officeDocument/2006/relationships/image" Target="../media/image4.svg"/><Relationship Id="rId5" Type="http://schemas.openxmlformats.org/officeDocument/2006/relationships/image" Target="../media/image22.png"/><Relationship Id="rId4" Type="http://schemas.openxmlformats.org/officeDocument/2006/relationships/image" Target="../media/image3.svg"/><Relationship Id="rId3" Type="http://schemas.openxmlformats.org/officeDocument/2006/relationships/image" Target="../media/image21.png"/><Relationship Id="rId2" Type="http://schemas.openxmlformats.org/officeDocument/2006/relationships/image" Target="../media/image2.svg"/><Relationship Id="rId10" Type="http://schemas.openxmlformats.org/officeDocument/2006/relationships/image" Target="../media/image6.svg"/><Relationship Id="rId1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svg"/><Relationship Id="rId5" Type="http://schemas.openxmlformats.org/officeDocument/2006/relationships/image" Target="../media/image27.png"/><Relationship Id="rId4" Type="http://schemas.openxmlformats.org/officeDocument/2006/relationships/image" Target="../media/image8.svg"/><Relationship Id="rId3" Type="http://schemas.openxmlformats.org/officeDocument/2006/relationships/image" Target="../media/image26.png"/><Relationship Id="rId2" Type="http://schemas.openxmlformats.org/officeDocument/2006/relationships/image" Target="../media/image7.svg"/><Relationship Id="rId1" Type="http://schemas.openxmlformats.org/officeDocument/2006/relationships/image" Target="../media/image25.png"/></Relationships>
</file>

<file path=ppt/diagrams/_rels/data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2.svg"/><Relationship Id="rId5" Type="http://schemas.openxmlformats.org/officeDocument/2006/relationships/image" Target="../media/image30.png"/><Relationship Id="rId4" Type="http://schemas.openxmlformats.org/officeDocument/2006/relationships/image" Target="../media/image11.svg"/><Relationship Id="rId3" Type="http://schemas.openxmlformats.org/officeDocument/2006/relationships/image" Target="../media/image29.png"/><Relationship Id="rId2" Type="http://schemas.openxmlformats.org/officeDocument/2006/relationships/image" Target="../media/image10.svg"/><Relationship Id="rId1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5.svg"/><Relationship Id="rId7" Type="http://schemas.openxmlformats.org/officeDocument/2006/relationships/image" Target="../media/image23.png"/><Relationship Id="rId6" Type="http://schemas.openxmlformats.org/officeDocument/2006/relationships/image" Target="../media/image4.svg"/><Relationship Id="rId5" Type="http://schemas.openxmlformats.org/officeDocument/2006/relationships/image" Target="../media/image22.png"/><Relationship Id="rId4" Type="http://schemas.openxmlformats.org/officeDocument/2006/relationships/image" Target="../media/image3.svg"/><Relationship Id="rId3" Type="http://schemas.openxmlformats.org/officeDocument/2006/relationships/image" Target="../media/image21.png"/><Relationship Id="rId2" Type="http://schemas.openxmlformats.org/officeDocument/2006/relationships/image" Target="../media/image2.svg"/><Relationship Id="rId10" Type="http://schemas.openxmlformats.org/officeDocument/2006/relationships/image" Target="../media/image6.svg"/><Relationship Id="rId1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svg"/><Relationship Id="rId5" Type="http://schemas.openxmlformats.org/officeDocument/2006/relationships/image" Target="../media/image27.png"/><Relationship Id="rId4" Type="http://schemas.openxmlformats.org/officeDocument/2006/relationships/image" Target="../media/image8.svg"/><Relationship Id="rId3" Type="http://schemas.openxmlformats.org/officeDocument/2006/relationships/image" Target="../media/image26.png"/><Relationship Id="rId2" Type="http://schemas.openxmlformats.org/officeDocument/2006/relationships/image" Target="../media/image7.svg"/><Relationship Id="rId1" Type="http://schemas.openxmlformats.org/officeDocument/2006/relationships/image" Target="../media/image25.png"/></Relationships>
</file>

<file path=ppt/diagrams/_rels/drawing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2.svg"/><Relationship Id="rId5" Type="http://schemas.openxmlformats.org/officeDocument/2006/relationships/image" Target="../media/image30.png"/><Relationship Id="rId4" Type="http://schemas.openxmlformats.org/officeDocument/2006/relationships/image" Target="../media/image11.svg"/><Relationship Id="rId3" Type="http://schemas.openxmlformats.org/officeDocument/2006/relationships/image" Target="../media/image29.png"/><Relationship Id="rId2" Type="http://schemas.openxmlformats.org/officeDocument/2006/relationships/image" Target="../media/image10.sv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98DAC-8563-4C97-9228-99A5711AE32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682121-87CE-49FB-B0E8-18D6DA9C130E}">
      <dgm:prSet/>
      <dgm:spPr/>
      <dgm:t>
        <a:bodyPr/>
        <a:lstStyle/>
        <a:p>
          <a:r>
            <a:rPr lang="en-GB"/>
            <a:t>Socket is an interface between application process and end to end transport protocol</a:t>
          </a:r>
          <a:endParaRPr lang="en-US"/>
        </a:p>
      </dgm:t>
    </dgm:pt>
    <dgm:pt modelId="{DE663D01-9CC4-4790-8849-3E41B9479004}" cxnId="{701DD0C7-1BF9-49FC-B48D-FC19E9C34940}" type="parTrans">
      <dgm:prSet/>
      <dgm:spPr/>
      <dgm:t>
        <a:bodyPr/>
        <a:lstStyle/>
        <a:p>
          <a:endParaRPr lang="en-US"/>
        </a:p>
      </dgm:t>
    </dgm:pt>
    <dgm:pt modelId="{0D7ED1A3-32AA-41C6-81CC-5DBE871BBC09}" cxnId="{701DD0C7-1BF9-49FC-B48D-FC19E9C34940}" type="sibTrans">
      <dgm:prSet/>
      <dgm:spPr/>
      <dgm:t>
        <a:bodyPr/>
        <a:lstStyle/>
        <a:p>
          <a:endParaRPr lang="en-US"/>
        </a:p>
      </dgm:t>
    </dgm:pt>
    <dgm:pt modelId="{A0F3350B-0CAF-4694-B5FB-0229AE5E6D10}">
      <dgm:prSet/>
      <dgm:spPr/>
      <dgm:t>
        <a:bodyPr/>
        <a:lstStyle/>
        <a:p>
          <a:r>
            <a:rPr lang="en-GB"/>
            <a:t>Socket programming is the communication between the client and server applications using sockets.</a:t>
          </a:r>
          <a:endParaRPr lang="en-US"/>
        </a:p>
      </dgm:t>
    </dgm:pt>
    <dgm:pt modelId="{1499E59B-8E7D-4B3A-86F9-C8D0190C9749}" cxnId="{B199187C-B08D-4986-AA57-667BA09C4284}" type="parTrans">
      <dgm:prSet/>
      <dgm:spPr/>
      <dgm:t>
        <a:bodyPr/>
        <a:lstStyle/>
        <a:p>
          <a:endParaRPr lang="en-US"/>
        </a:p>
      </dgm:t>
    </dgm:pt>
    <dgm:pt modelId="{E7829852-58C8-4F89-A425-77DB0F9C99FE}" cxnId="{B199187C-B08D-4986-AA57-667BA09C4284}" type="sibTrans">
      <dgm:prSet/>
      <dgm:spPr/>
      <dgm:t>
        <a:bodyPr/>
        <a:lstStyle/>
        <a:p>
          <a:endParaRPr lang="en-US"/>
        </a:p>
      </dgm:t>
    </dgm:pt>
    <dgm:pt modelId="{4972AC94-D781-4543-BAFA-61C9BF82D047}" type="pres">
      <dgm:prSet presAssocID="{4A298DAC-8563-4C97-9228-99A5711AE3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AC0533-CA1C-41C1-8AB6-870314E0C6D3}" type="pres">
      <dgm:prSet presAssocID="{DF682121-87CE-49FB-B0E8-18D6DA9C130E}" presName="hierRoot1" presStyleCnt="0"/>
      <dgm:spPr/>
    </dgm:pt>
    <dgm:pt modelId="{41CA30C8-2214-4895-A753-1437DD3C97DB}" type="pres">
      <dgm:prSet presAssocID="{DF682121-87CE-49FB-B0E8-18D6DA9C130E}" presName="composite" presStyleCnt="0"/>
      <dgm:spPr/>
    </dgm:pt>
    <dgm:pt modelId="{6C5A62E7-C313-4FC6-B127-56BF00160828}" type="pres">
      <dgm:prSet presAssocID="{DF682121-87CE-49FB-B0E8-18D6DA9C130E}" presName="background" presStyleLbl="node0" presStyleIdx="0" presStyleCnt="2"/>
      <dgm:spPr/>
    </dgm:pt>
    <dgm:pt modelId="{3B92FA0B-5CBA-4C0C-B8BC-C2E06AF52EAE}" type="pres">
      <dgm:prSet presAssocID="{DF682121-87CE-49FB-B0E8-18D6DA9C130E}" presName="text" presStyleLbl="fgAcc0" presStyleIdx="0" presStyleCnt="2">
        <dgm:presLayoutVars>
          <dgm:chPref val="3"/>
        </dgm:presLayoutVars>
      </dgm:prSet>
      <dgm:spPr/>
    </dgm:pt>
    <dgm:pt modelId="{86059DC3-6294-4968-8370-CFD922061F63}" type="pres">
      <dgm:prSet presAssocID="{DF682121-87CE-49FB-B0E8-18D6DA9C130E}" presName="hierChild2" presStyleCnt="0"/>
      <dgm:spPr/>
    </dgm:pt>
    <dgm:pt modelId="{8F0AC9ED-C0C3-48E0-BDBC-C8085B4FCA49}" type="pres">
      <dgm:prSet presAssocID="{A0F3350B-0CAF-4694-B5FB-0229AE5E6D10}" presName="hierRoot1" presStyleCnt="0"/>
      <dgm:spPr/>
    </dgm:pt>
    <dgm:pt modelId="{253449E4-2DC1-4C23-AEF0-7D6DE6284B5D}" type="pres">
      <dgm:prSet presAssocID="{A0F3350B-0CAF-4694-B5FB-0229AE5E6D10}" presName="composite" presStyleCnt="0"/>
      <dgm:spPr/>
    </dgm:pt>
    <dgm:pt modelId="{C3991161-A32F-4DF0-B108-F82996CC379D}" type="pres">
      <dgm:prSet presAssocID="{A0F3350B-0CAF-4694-B5FB-0229AE5E6D10}" presName="background" presStyleLbl="node0" presStyleIdx="1" presStyleCnt="2"/>
      <dgm:spPr/>
    </dgm:pt>
    <dgm:pt modelId="{A4AEDE63-A8BA-4895-B670-CD3B700B48FB}" type="pres">
      <dgm:prSet presAssocID="{A0F3350B-0CAF-4694-B5FB-0229AE5E6D10}" presName="text" presStyleLbl="fgAcc0" presStyleIdx="1" presStyleCnt="2">
        <dgm:presLayoutVars>
          <dgm:chPref val="3"/>
        </dgm:presLayoutVars>
      </dgm:prSet>
      <dgm:spPr/>
    </dgm:pt>
    <dgm:pt modelId="{13B8ABF2-AFD0-47B4-BD76-64F3779169C3}" type="pres">
      <dgm:prSet presAssocID="{A0F3350B-0CAF-4694-B5FB-0229AE5E6D10}" presName="hierChild2" presStyleCnt="0"/>
      <dgm:spPr/>
    </dgm:pt>
  </dgm:ptLst>
  <dgm:cxnLst>
    <dgm:cxn modelId="{8BE43304-ED73-4F13-A2F3-3F39E081B47D}" type="presOf" srcId="{4A298DAC-8563-4C97-9228-99A5711AE320}" destId="{4972AC94-D781-4543-BAFA-61C9BF82D047}" srcOrd="0" destOrd="0" presId="urn:microsoft.com/office/officeart/2005/8/layout/hierarchy1"/>
    <dgm:cxn modelId="{B199187C-B08D-4986-AA57-667BA09C4284}" srcId="{4A298DAC-8563-4C97-9228-99A5711AE320}" destId="{A0F3350B-0CAF-4694-B5FB-0229AE5E6D10}" srcOrd="1" destOrd="0" parTransId="{1499E59B-8E7D-4B3A-86F9-C8D0190C9749}" sibTransId="{E7829852-58C8-4F89-A425-77DB0F9C99FE}"/>
    <dgm:cxn modelId="{18A222B6-58F3-488D-A565-F383DC64022A}" type="presOf" srcId="{DF682121-87CE-49FB-B0E8-18D6DA9C130E}" destId="{3B92FA0B-5CBA-4C0C-B8BC-C2E06AF52EAE}" srcOrd="0" destOrd="0" presId="urn:microsoft.com/office/officeart/2005/8/layout/hierarchy1"/>
    <dgm:cxn modelId="{701DD0C7-1BF9-49FC-B48D-FC19E9C34940}" srcId="{4A298DAC-8563-4C97-9228-99A5711AE320}" destId="{DF682121-87CE-49FB-B0E8-18D6DA9C130E}" srcOrd="0" destOrd="0" parTransId="{DE663D01-9CC4-4790-8849-3E41B9479004}" sibTransId="{0D7ED1A3-32AA-41C6-81CC-5DBE871BBC09}"/>
    <dgm:cxn modelId="{72A9DAF7-ABA9-4F9F-B32F-5CB6D7B9D4B7}" type="presOf" srcId="{A0F3350B-0CAF-4694-B5FB-0229AE5E6D10}" destId="{A4AEDE63-A8BA-4895-B670-CD3B700B48FB}" srcOrd="0" destOrd="0" presId="urn:microsoft.com/office/officeart/2005/8/layout/hierarchy1"/>
    <dgm:cxn modelId="{566CDF89-D3E7-45E6-ADC2-E4F710B29643}" type="presParOf" srcId="{4972AC94-D781-4543-BAFA-61C9BF82D047}" destId="{F8AC0533-CA1C-41C1-8AB6-870314E0C6D3}" srcOrd="0" destOrd="0" presId="urn:microsoft.com/office/officeart/2005/8/layout/hierarchy1"/>
    <dgm:cxn modelId="{38A772E8-B456-42D5-991F-E129BB38D82E}" type="presParOf" srcId="{F8AC0533-CA1C-41C1-8AB6-870314E0C6D3}" destId="{41CA30C8-2214-4895-A753-1437DD3C97DB}" srcOrd="0" destOrd="0" presId="urn:microsoft.com/office/officeart/2005/8/layout/hierarchy1"/>
    <dgm:cxn modelId="{5BE61E8B-F29B-4D4B-A262-83FB2BF594A8}" type="presParOf" srcId="{41CA30C8-2214-4895-A753-1437DD3C97DB}" destId="{6C5A62E7-C313-4FC6-B127-56BF00160828}" srcOrd="0" destOrd="0" presId="urn:microsoft.com/office/officeart/2005/8/layout/hierarchy1"/>
    <dgm:cxn modelId="{5E3BC3A4-1970-4615-A2C3-F90C6C9A80EC}" type="presParOf" srcId="{41CA30C8-2214-4895-A753-1437DD3C97DB}" destId="{3B92FA0B-5CBA-4C0C-B8BC-C2E06AF52EAE}" srcOrd="1" destOrd="0" presId="urn:microsoft.com/office/officeart/2005/8/layout/hierarchy1"/>
    <dgm:cxn modelId="{392BCE54-B5BF-4E08-BDA1-3563CA807020}" type="presParOf" srcId="{F8AC0533-CA1C-41C1-8AB6-870314E0C6D3}" destId="{86059DC3-6294-4968-8370-CFD922061F63}" srcOrd="1" destOrd="0" presId="urn:microsoft.com/office/officeart/2005/8/layout/hierarchy1"/>
    <dgm:cxn modelId="{0FFC80A2-8FA6-402A-8100-8541FB4357F0}" type="presParOf" srcId="{4972AC94-D781-4543-BAFA-61C9BF82D047}" destId="{8F0AC9ED-C0C3-48E0-BDBC-C8085B4FCA49}" srcOrd="1" destOrd="0" presId="urn:microsoft.com/office/officeart/2005/8/layout/hierarchy1"/>
    <dgm:cxn modelId="{804404CB-9920-46AE-A1F5-38314E05C1F5}" type="presParOf" srcId="{8F0AC9ED-C0C3-48E0-BDBC-C8085B4FCA49}" destId="{253449E4-2DC1-4C23-AEF0-7D6DE6284B5D}" srcOrd="0" destOrd="0" presId="urn:microsoft.com/office/officeart/2005/8/layout/hierarchy1"/>
    <dgm:cxn modelId="{42BEE8FC-E52F-4867-8899-121CD03F01AD}" type="presParOf" srcId="{253449E4-2DC1-4C23-AEF0-7D6DE6284B5D}" destId="{C3991161-A32F-4DF0-B108-F82996CC379D}" srcOrd="0" destOrd="0" presId="urn:microsoft.com/office/officeart/2005/8/layout/hierarchy1"/>
    <dgm:cxn modelId="{399E45BB-C06B-4BE0-ACE6-E06CCDB31AD6}" type="presParOf" srcId="{253449E4-2DC1-4C23-AEF0-7D6DE6284B5D}" destId="{A4AEDE63-A8BA-4895-B670-CD3B700B48FB}" srcOrd="1" destOrd="0" presId="urn:microsoft.com/office/officeart/2005/8/layout/hierarchy1"/>
    <dgm:cxn modelId="{5A8264B4-15A1-4D23-9786-60B7C5773EBF}" type="presParOf" srcId="{8F0AC9ED-C0C3-48E0-BDBC-C8085B4FCA49}" destId="{13B8ABF2-AFD0-47B4-BD76-64F3779169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B7817-BC1E-4D75-97DC-62D3B689E1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4AAE8A-35C9-4BFE-9E93-89A3EEDA15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Connection oriented</a:t>
          </a:r>
          <a:endParaRPr lang="en-US"/>
        </a:p>
      </dgm:t>
    </dgm:pt>
    <dgm:pt modelId="{977B5BAB-DF4A-45DB-AEF1-DB9EEC2915D5}" cxnId="{60FB9E68-77F8-4F76-A562-97133908D8C6}" type="parTrans">
      <dgm:prSet/>
      <dgm:spPr/>
      <dgm:t>
        <a:bodyPr/>
        <a:lstStyle/>
        <a:p>
          <a:endParaRPr lang="en-US"/>
        </a:p>
      </dgm:t>
    </dgm:pt>
    <dgm:pt modelId="{39D1A280-F35D-4C1E-AEE9-0A9AAC26FC6C}" cxnId="{60FB9E68-77F8-4F76-A562-97133908D8C6}" type="sibTrans">
      <dgm:prSet/>
      <dgm:spPr/>
      <dgm:t>
        <a:bodyPr/>
        <a:lstStyle/>
        <a:p>
          <a:endParaRPr lang="en-US"/>
        </a:p>
      </dgm:t>
    </dgm:pt>
    <dgm:pt modelId="{EE7F7258-D290-4BD5-A8F0-A04AB59E6C8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Checks for errors </a:t>
          </a:r>
          <a:endParaRPr lang="en-US"/>
        </a:p>
      </dgm:t>
    </dgm:pt>
    <dgm:pt modelId="{D1AF646D-37D6-4B0C-862C-0F2E1CAA0C62}" cxnId="{8E6D2860-329A-4573-A5FD-385BBB41A41C}" type="parTrans">
      <dgm:prSet/>
      <dgm:spPr/>
      <dgm:t>
        <a:bodyPr/>
        <a:lstStyle/>
        <a:p>
          <a:endParaRPr lang="en-US"/>
        </a:p>
      </dgm:t>
    </dgm:pt>
    <dgm:pt modelId="{DF6324C9-4FD4-4498-A1E6-5951DE29C05C}" cxnId="{8E6D2860-329A-4573-A5FD-385BBB41A41C}" type="sibTrans">
      <dgm:prSet/>
      <dgm:spPr/>
      <dgm:t>
        <a:bodyPr/>
        <a:lstStyle/>
        <a:p>
          <a:endParaRPr lang="en-US"/>
        </a:p>
      </dgm:t>
    </dgm:pt>
    <dgm:pt modelId="{92625118-6EFB-4F19-B91E-8B97733CFC6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Guarantees the delivery of data in the order it was sent </a:t>
          </a:r>
          <a:endParaRPr lang="en-US"/>
        </a:p>
      </dgm:t>
    </dgm:pt>
    <dgm:pt modelId="{251B27FD-A0C9-4B25-96FB-1C9E30EC7F6E}" cxnId="{6F199EF6-BB89-4C93-871B-D0F92FDE4709}" type="parTrans">
      <dgm:prSet/>
      <dgm:spPr/>
      <dgm:t>
        <a:bodyPr/>
        <a:lstStyle/>
        <a:p>
          <a:endParaRPr lang="en-US"/>
        </a:p>
      </dgm:t>
    </dgm:pt>
    <dgm:pt modelId="{2AA645A1-4EBC-401F-9261-E17706967EA9}" cxnId="{6F199EF6-BB89-4C93-871B-D0F92FDE4709}" type="sibTrans">
      <dgm:prSet/>
      <dgm:spPr/>
      <dgm:t>
        <a:bodyPr/>
        <a:lstStyle/>
        <a:p>
          <a:endParaRPr lang="en-US"/>
        </a:p>
      </dgm:t>
    </dgm:pt>
    <dgm:pt modelId="{76E55565-E883-4DB3-A60E-26AFC67B862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More reliable</a:t>
          </a:r>
          <a:endParaRPr lang="en-US"/>
        </a:p>
      </dgm:t>
    </dgm:pt>
    <dgm:pt modelId="{FFE28F9C-56A1-4303-A8FE-FC2D58BD545C}" cxnId="{97DB4DA1-BC57-4D64-A1FF-4B514809A4A5}" type="parTrans">
      <dgm:prSet/>
      <dgm:spPr/>
      <dgm:t>
        <a:bodyPr/>
        <a:lstStyle/>
        <a:p>
          <a:endParaRPr lang="en-US"/>
        </a:p>
      </dgm:t>
    </dgm:pt>
    <dgm:pt modelId="{664E6C99-9151-40EF-8153-51C91988041D}" cxnId="{97DB4DA1-BC57-4D64-A1FF-4B514809A4A5}" type="sibTrans">
      <dgm:prSet/>
      <dgm:spPr/>
      <dgm:t>
        <a:bodyPr/>
        <a:lstStyle/>
        <a:p>
          <a:endParaRPr lang="en-US"/>
        </a:p>
      </dgm:t>
    </dgm:pt>
    <dgm:pt modelId="{DBCAA2DF-DA55-4C99-AEB3-37960F5391F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Used by HTTPS, HTTP, SMTP, POP, FTP, etc</a:t>
          </a:r>
          <a:r>
            <a:rPr lang="en-GB">
              <a:latin typeface="Constantia" panose="02030602050306030303"/>
            </a:rPr>
            <a:t>.</a:t>
          </a:r>
        </a:p>
      </dgm:t>
    </dgm:pt>
    <dgm:pt modelId="{BE93CF9E-4CEE-4A3E-98B9-457C5D726B36}" cxnId="{D198D0DD-C054-4CC6-BC56-B507C14EC00B}" type="parTrans">
      <dgm:prSet/>
      <dgm:spPr/>
    </dgm:pt>
    <dgm:pt modelId="{1EDEBCFF-B868-4C52-A701-E178AE7AF2ED}" cxnId="{D198D0DD-C054-4CC6-BC56-B507C14EC00B}" type="sibTrans">
      <dgm:prSet/>
      <dgm:spPr/>
      <dgm:t>
        <a:bodyPr/>
        <a:lstStyle/>
        <a:p>
          <a:endParaRPr lang="en-GB"/>
        </a:p>
      </dgm:t>
    </dgm:pt>
    <dgm:pt modelId="{0808677C-A95B-4CDF-B5CD-B220C624DC66}" type="pres">
      <dgm:prSet presAssocID="{D8EB7817-BC1E-4D75-97DC-62D3B689E17B}" presName="root" presStyleCnt="0">
        <dgm:presLayoutVars>
          <dgm:dir/>
          <dgm:resizeHandles val="exact"/>
        </dgm:presLayoutVars>
      </dgm:prSet>
      <dgm:spPr/>
    </dgm:pt>
    <dgm:pt modelId="{D37661C6-B439-4EA3-B1A0-5222FA557479}" type="pres">
      <dgm:prSet presAssocID="{594AAE8A-35C9-4BFE-9E93-89A3EEDA15AD}" presName="compNode" presStyleCnt="0"/>
      <dgm:spPr/>
    </dgm:pt>
    <dgm:pt modelId="{9AA516A8-8E8E-4C18-B9C2-133C21C4610F}" type="pres">
      <dgm:prSet presAssocID="{594AAE8A-35C9-4BFE-9E93-89A3EEDA15AD}" presName="bgRect" presStyleLbl="bgShp" presStyleIdx="0" presStyleCnt="5"/>
      <dgm:spPr/>
    </dgm:pt>
    <dgm:pt modelId="{4442F38F-FEB7-413D-B155-771A5E5C69B5}" type="pres">
      <dgm:prSet presAssocID="{594AAE8A-35C9-4BFE-9E93-89A3EEDA15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189775C6-E330-446F-BD79-EBA2B2A49A46}" type="pres">
      <dgm:prSet presAssocID="{594AAE8A-35C9-4BFE-9E93-89A3EEDA15AD}" presName="spaceRect" presStyleCnt="0"/>
      <dgm:spPr/>
    </dgm:pt>
    <dgm:pt modelId="{91F14B7B-AB98-41F9-AD6F-E408BF2DA09B}" type="pres">
      <dgm:prSet presAssocID="{594AAE8A-35C9-4BFE-9E93-89A3EEDA15AD}" presName="parTx" presStyleLbl="revTx" presStyleIdx="0" presStyleCnt="5">
        <dgm:presLayoutVars>
          <dgm:chMax val="0"/>
          <dgm:chPref val="0"/>
        </dgm:presLayoutVars>
      </dgm:prSet>
      <dgm:spPr/>
    </dgm:pt>
    <dgm:pt modelId="{A4B13A59-A21C-4F31-B289-31846F07DFB7}" type="pres">
      <dgm:prSet presAssocID="{39D1A280-F35D-4C1E-AEE9-0A9AAC26FC6C}" presName="sibTrans" presStyleCnt="0"/>
      <dgm:spPr/>
    </dgm:pt>
    <dgm:pt modelId="{053BC9BE-FA6B-44FA-8D94-14618893604A}" type="pres">
      <dgm:prSet presAssocID="{EE7F7258-D290-4BD5-A8F0-A04AB59E6C8B}" presName="compNode" presStyleCnt="0"/>
      <dgm:spPr/>
    </dgm:pt>
    <dgm:pt modelId="{B557FA08-B62B-4298-BE90-A26E4A748984}" type="pres">
      <dgm:prSet presAssocID="{EE7F7258-D290-4BD5-A8F0-A04AB59E6C8B}" presName="bgRect" presStyleLbl="bgShp" presStyleIdx="1" presStyleCnt="5"/>
      <dgm:spPr/>
    </dgm:pt>
    <dgm:pt modelId="{E714315F-F430-4D14-BD23-07343CD4E327}" type="pres">
      <dgm:prSet presAssocID="{EE7F7258-D290-4BD5-A8F0-A04AB59E6C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88975BCE-9D44-4EEE-B60A-45DE8993C6A3}" type="pres">
      <dgm:prSet presAssocID="{EE7F7258-D290-4BD5-A8F0-A04AB59E6C8B}" presName="spaceRect" presStyleCnt="0"/>
      <dgm:spPr/>
    </dgm:pt>
    <dgm:pt modelId="{D6E5886C-E41C-4C0F-B544-E683DF357B69}" type="pres">
      <dgm:prSet presAssocID="{EE7F7258-D290-4BD5-A8F0-A04AB59E6C8B}" presName="parTx" presStyleLbl="revTx" presStyleIdx="1" presStyleCnt="5">
        <dgm:presLayoutVars>
          <dgm:chMax val="0"/>
          <dgm:chPref val="0"/>
        </dgm:presLayoutVars>
      </dgm:prSet>
      <dgm:spPr/>
    </dgm:pt>
    <dgm:pt modelId="{6281ACEC-1785-43EC-A1FA-1FFEE71C4585}" type="pres">
      <dgm:prSet presAssocID="{DF6324C9-4FD4-4498-A1E6-5951DE29C05C}" presName="sibTrans" presStyleCnt="0"/>
      <dgm:spPr/>
    </dgm:pt>
    <dgm:pt modelId="{DAA4DE0D-BDC5-4F43-810C-31D57B678097}" type="pres">
      <dgm:prSet presAssocID="{92625118-6EFB-4F19-B91E-8B97733CFC60}" presName="compNode" presStyleCnt="0"/>
      <dgm:spPr/>
    </dgm:pt>
    <dgm:pt modelId="{7CDADED3-EE40-4113-91FE-E764346A1104}" type="pres">
      <dgm:prSet presAssocID="{92625118-6EFB-4F19-B91E-8B97733CFC60}" presName="bgRect" presStyleLbl="bgShp" presStyleIdx="2" presStyleCnt="5"/>
      <dgm:spPr/>
    </dgm:pt>
    <dgm:pt modelId="{24218B81-4808-49DA-BC9B-34E44D3360A5}" type="pres">
      <dgm:prSet presAssocID="{92625118-6EFB-4F19-B91E-8B97733CFC6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810A049F-ACCD-4D32-ACFD-536935E966EF}" type="pres">
      <dgm:prSet presAssocID="{92625118-6EFB-4F19-B91E-8B97733CFC60}" presName="spaceRect" presStyleCnt="0"/>
      <dgm:spPr/>
    </dgm:pt>
    <dgm:pt modelId="{0EEA82A3-92D6-455F-846F-B4A8B5507665}" type="pres">
      <dgm:prSet presAssocID="{92625118-6EFB-4F19-B91E-8B97733CFC60}" presName="parTx" presStyleLbl="revTx" presStyleIdx="2" presStyleCnt="5">
        <dgm:presLayoutVars>
          <dgm:chMax val="0"/>
          <dgm:chPref val="0"/>
        </dgm:presLayoutVars>
      </dgm:prSet>
      <dgm:spPr/>
    </dgm:pt>
    <dgm:pt modelId="{F20E03DD-281D-4628-B154-59BAC5C720DC}" type="pres">
      <dgm:prSet presAssocID="{2AA645A1-4EBC-401F-9261-E17706967EA9}" presName="sibTrans" presStyleCnt="0"/>
      <dgm:spPr/>
    </dgm:pt>
    <dgm:pt modelId="{66902DBA-5BCA-4E10-A898-3BAA8BA77F49}" type="pres">
      <dgm:prSet presAssocID="{76E55565-E883-4DB3-A60E-26AFC67B862B}" presName="compNode" presStyleCnt="0"/>
      <dgm:spPr/>
    </dgm:pt>
    <dgm:pt modelId="{38944F1F-794B-4042-8EAC-6F5CCCD34817}" type="pres">
      <dgm:prSet presAssocID="{76E55565-E883-4DB3-A60E-26AFC67B862B}" presName="bgRect" presStyleLbl="bgShp" presStyleIdx="3" presStyleCnt="5"/>
      <dgm:spPr/>
    </dgm:pt>
    <dgm:pt modelId="{C7C51DE0-656B-49D9-B26A-13DCC8543924}" type="pres">
      <dgm:prSet presAssocID="{76E55565-E883-4DB3-A60E-26AFC67B862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18BD1411-9520-42F7-A985-1F0954B5738D}" type="pres">
      <dgm:prSet presAssocID="{76E55565-E883-4DB3-A60E-26AFC67B862B}" presName="spaceRect" presStyleCnt="0"/>
      <dgm:spPr/>
    </dgm:pt>
    <dgm:pt modelId="{1F09CC73-641C-4F55-9B03-36A320699309}" type="pres">
      <dgm:prSet presAssocID="{76E55565-E883-4DB3-A60E-26AFC67B862B}" presName="parTx" presStyleLbl="revTx" presStyleIdx="3" presStyleCnt="5">
        <dgm:presLayoutVars>
          <dgm:chMax val="0"/>
          <dgm:chPref val="0"/>
        </dgm:presLayoutVars>
      </dgm:prSet>
      <dgm:spPr/>
    </dgm:pt>
    <dgm:pt modelId="{34E7408B-C373-4DD3-AB7B-DC3D38DB3B29}" type="pres">
      <dgm:prSet presAssocID="{664E6C99-9151-40EF-8153-51C91988041D}" presName="sibTrans" presStyleCnt="0"/>
      <dgm:spPr/>
    </dgm:pt>
    <dgm:pt modelId="{2A201886-B2E5-47D8-8532-4990C4B8B26A}" type="pres">
      <dgm:prSet presAssocID="{DBCAA2DF-DA55-4C99-AEB3-37960F5391F9}" presName="compNode" presStyleCnt="0"/>
      <dgm:spPr/>
    </dgm:pt>
    <dgm:pt modelId="{5121BDAE-3F5B-48D3-BB29-F1822886D367}" type="pres">
      <dgm:prSet presAssocID="{DBCAA2DF-DA55-4C99-AEB3-37960F5391F9}" presName="bgRect" presStyleLbl="bgShp" presStyleIdx="4" presStyleCnt="5"/>
      <dgm:spPr/>
    </dgm:pt>
    <dgm:pt modelId="{E0224B78-3B27-4EA1-9C1A-56D626D9EDF4}" type="pres">
      <dgm:prSet presAssocID="{DBCAA2DF-DA55-4C99-AEB3-37960F5391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</dgm:pt>
    <dgm:pt modelId="{4005ACE4-6EBA-4BE9-8849-429BC027644F}" type="pres">
      <dgm:prSet presAssocID="{DBCAA2DF-DA55-4C99-AEB3-37960F5391F9}" presName="spaceRect" presStyleCnt="0"/>
      <dgm:spPr/>
    </dgm:pt>
    <dgm:pt modelId="{2013C8BF-AE83-4D23-92D4-1A7163C4A50B}" type="pres">
      <dgm:prSet presAssocID="{DBCAA2DF-DA55-4C99-AEB3-37960F5391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204DC24-85D0-4860-B0B6-91BBA1E7CEA7}" type="presOf" srcId="{92625118-6EFB-4F19-B91E-8B97733CFC60}" destId="{0EEA82A3-92D6-455F-846F-B4A8B5507665}" srcOrd="0" destOrd="0" presId="urn:microsoft.com/office/officeart/2018/2/layout/IconVerticalSolidList"/>
    <dgm:cxn modelId="{C87DC32D-E59B-42D1-87ED-5532E71A4172}" type="presOf" srcId="{76E55565-E883-4DB3-A60E-26AFC67B862B}" destId="{1F09CC73-641C-4F55-9B03-36A320699309}" srcOrd="0" destOrd="0" presId="urn:microsoft.com/office/officeart/2018/2/layout/IconVerticalSolidList"/>
    <dgm:cxn modelId="{E7B9AB2F-B1CC-4319-B8BF-D0A65F8A297C}" type="presOf" srcId="{D8EB7817-BC1E-4D75-97DC-62D3B689E17B}" destId="{0808677C-A95B-4CDF-B5CD-B220C624DC66}" srcOrd="0" destOrd="0" presId="urn:microsoft.com/office/officeart/2018/2/layout/IconVerticalSolidList"/>
    <dgm:cxn modelId="{552CB12F-05CE-4A87-AEA2-D5D1D781A200}" type="presOf" srcId="{EE7F7258-D290-4BD5-A8F0-A04AB59E6C8B}" destId="{D6E5886C-E41C-4C0F-B544-E683DF357B69}" srcOrd="0" destOrd="0" presId="urn:microsoft.com/office/officeart/2018/2/layout/IconVerticalSolidList"/>
    <dgm:cxn modelId="{8E6D2860-329A-4573-A5FD-385BBB41A41C}" srcId="{D8EB7817-BC1E-4D75-97DC-62D3B689E17B}" destId="{EE7F7258-D290-4BD5-A8F0-A04AB59E6C8B}" srcOrd="1" destOrd="0" parTransId="{D1AF646D-37D6-4B0C-862C-0F2E1CAA0C62}" sibTransId="{DF6324C9-4FD4-4498-A1E6-5951DE29C05C}"/>
    <dgm:cxn modelId="{60FB9E68-77F8-4F76-A562-97133908D8C6}" srcId="{D8EB7817-BC1E-4D75-97DC-62D3B689E17B}" destId="{594AAE8A-35C9-4BFE-9E93-89A3EEDA15AD}" srcOrd="0" destOrd="0" parTransId="{977B5BAB-DF4A-45DB-AEF1-DB9EEC2915D5}" sibTransId="{39D1A280-F35D-4C1E-AEE9-0A9AAC26FC6C}"/>
    <dgm:cxn modelId="{2A460C81-6E2A-4CF4-9605-737F6EE17CF8}" type="presOf" srcId="{DBCAA2DF-DA55-4C99-AEB3-37960F5391F9}" destId="{2013C8BF-AE83-4D23-92D4-1A7163C4A50B}" srcOrd="0" destOrd="0" presId="urn:microsoft.com/office/officeart/2018/2/layout/IconVerticalSolidList"/>
    <dgm:cxn modelId="{97DB4DA1-BC57-4D64-A1FF-4B514809A4A5}" srcId="{D8EB7817-BC1E-4D75-97DC-62D3B689E17B}" destId="{76E55565-E883-4DB3-A60E-26AFC67B862B}" srcOrd="3" destOrd="0" parTransId="{FFE28F9C-56A1-4303-A8FE-FC2D58BD545C}" sibTransId="{664E6C99-9151-40EF-8153-51C91988041D}"/>
    <dgm:cxn modelId="{D198D0DD-C054-4CC6-BC56-B507C14EC00B}" srcId="{D8EB7817-BC1E-4D75-97DC-62D3B689E17B}" destId="{DBCAA2DF-DA55-4C99-AEB3-37960F5391F9}" srcOrd="4" destOrd="0" parTransId="{BE93CF9E-4CEE-4A3E-98B9-457C5D726B36}" sibTransId="{1EDEBCFF-B868-4C52-A701-E178AE7AF2ED}"/>
    <dgm:cxn modelId="{137730E6-DA15-4BCA-BD0B-7C9ECDAD1DA1}" type="presOf" srcId="{594AAE8A-35C9-4BFE-9E93-89A3EEDA15AD}" destId="{91F14B7B-AB98-41F9-AD6F-E408BF2DA09B}" srcOrd="0" destOrd="0" presId="urn:microsoft.com/office/officeart/2018/2/layout/IconVerticalSolidList"/>
    <dgm:cxn modelId="{6F199EF6-BB89-4C93-871B-D0F92FDE4709}" srcId="{D8EB7817-BC1E-4D75-97DC-62D3B689E17B}" destId="{92625118-6EFB-4F19-B91E-8B97733CFC60}" srcOrd="2" destOrd="0" parTransId="{251B27FD-A0C9-4B25-96FB-1C9E30EC7F6E}" sibTransId="{2AA645A1-4EBC-401F-9261-E17706967EA9}"/>
    <dgm:cxn modelId="{9A2257A5-AA77-4BA2-B70C-A59D8872BB25}" type="presParOf" srcId="{0808677C-A95B-4CDF-B5CD-B220C624DC66}" destId="{D37661C6-B439-4EA3-B1A0-5222FA557479}" srcOrd="0" destOrd="0" presId="urn:microsoft.com/office/officeart/2018/2/layout/IconVerticalSolidList"/>
    <dgm:cxn modelId="{D7FFF699-419C-456C-9DD5-5A9A77676D7B}" type="presParOf" srcId="{D37661C6-B439-4EA3-B1A0-5222FA557479}" destId="{9AA516A8-8E8E-4C18-B9C2-133C21C4610F}" srcOrd="0" destOrd="0" presId="urn:microsoft.com/office/officeart/2018/2/layout/IconVerticalSolidList"/>
    <dgm:cxn modelId="{E197112E-5B0C-42B6-998C-B7E9A75F38B5}" type="presParOf" srcId="{D37661C6-B439-4EA3-B1A0-5222FA557479}" destId="{4442F38F-FEB7-413D-B155-771A5E5C69B5}" srcOrd="1" destOrd="0" presId="urn:microsoft.com/office/officeart/2018/2/layout/IconVerticalSolidList"/>
    <dgm:cxn modelId="{7A8476F4-BBFE-4798-8047-6555EBC8AC6A}" type="presParOf" srcId="{D37661C6-B439-4EA3-B1A0-5222FA557479}" destId="{189775C6-E330-446F-BD79-EBA2B2A49A46}" srcOrd="2" destOrd="0" presId="urn:microsoft.com/office/officeart/2018/2/layout/IconVerticalSolidList"/>
    <dgm:cxn modelId="{2390126A-0B25-49F8-87F7-E44878ED0934}" type="presParOf" srcId="{D37661C6-B439-4EA3-B1A0-5222FA557479}" destId="{91F14B7B-AB98-41F9-AD6F-E408BF2DA09B}" srcOrd="3" destOrd="0" presId="urn:microsoft.com/office/officeart/2018/2/layout/IconVerticalSolidList"/>
    <dgm:cxn modelId="{59B4767E-E55B-4EDB-8858-70552682B550}" type="presParOf" srcId="{0808677C-A95B-4CDF-B5CD-B220C624DC66}" destId="{A4B13A59-A21C-4F31-B289-31846F07DFB7}" srcOrd="1" destOrd="0" presId="urn:microsoft.com/office/officeart/2018/2/layout/IconVerticalSolidList"/>
    <dgm:cxn modelId="{4F06C37E-6C9E-4A90-9F54-31B62379F186}" type="presParOf" srcId="{0808677C-A95B-4CDF-B5CD-B220C624DC66}" destId="{053BC9BE-FA6B-44FA-8D94-14618893604A}" srcOrd="2" destOrd="0" presId="urn:microsoft.com/office/officeart/2018/2/layout/IconVerticalSolidList"/>
    <dgm:cxn modelId="{AF067581-0704-480B-95F8-474ABAB16E51}" type="presParOf" srcId="{053BC9BE-FA6B-44FA-8D94-14618893604A}" destId="{B557FA08-B62B-4298-BE90-A26E4A748984}" srcOrd="0" destOrd="0" presId="urn:microsoft.com/office/officeart/2018/2/layout/IconVerticalSolidList"/>
    <dgm:cxn modelId="{D11D8A29-2271-4ECC-BEC9-B9C25B1122F4}" type="presParOf" srcId="{053BC9BE-FA6B-44FA-8D94-14618893604A}" destId="{E714315F-F430-4D14-BD23-07343CD4E327}" srcOrd="1" destOrd="0" presId="urn:microsoft.com/office/officeart/2018/2/layout/IconVerticalSolidList"/>
    <dgm:cxn modelId="{3A442818-625B-48D5-B643-096C91BC83BB}" type="presParOf" srcId="{053BC9BE-FA6B-44FA-8D94-14618893604A}" destId="{88975BCE-9D44-4EEE-B60A-45DE8993C6A3}" srcOrd="2" destOrd="0" presId="urn:microsoft.com/office/officeart/2018/2/layout/IconVerticalSolidList"/>
    <dgm:cxn modelId="{7140E11C-7BA4-4B4E-8C1B-85B1BE29CE4D}" type="presParOf" srcId="{053BC9BE-FA6B-44FA-8D94-14618893604A}" destId="{D6E5886C-E41C-4C0F-B544-E683DF357B69}" srcOrd="3" destOrd="0" presId="urn:microsoft.com/office/officeart/2018/2/layout/IconVerticalSolidList"/>
    <dgm:cxn modelId="{9FDEE4CE-BB53-436E-BE3C-34E1F0305ECE}" type="presParOf" srcId="{0808677C-A95B-4CDF-B5CD-B220C624DC66}" destId="{6281ACEC-1785-43EC-A1FA-1FFEE71C4585}" srcOrd="3" destOrd="0" presId="urn:microsoft.com/office/officeart/2018/2/layout/IconVerticalSolidList"/>
    <dgm:cxn modelId="{28CE5A21-E63F-41CE-82F0-56135A96BBFB}" type="presParOf" srcId="{0808677C-A95B-4CDF-B5CD-B220C624DC66}" destId="{DAA4DE0D-BDC5-4F43-810C-31D57B678097}" srcOrd="4" destOrd="0" presId="urn:microsoft.com/office/officeart/2018/2/layout/IconVerticalSolidList"/>
    <dgm:cxn modelId="{D5E56B68-0ADF-45AA-992C-BC7896B0F980}" type="presParOf" srcId="{DAA4DE0D-BDC5-4F43-810C-31D57B678097}" destId="{7CDADED3-EE40-4113-91FE-E764346A1104}" srcOrd="0" destOrd="0" presId="urn:microsoft.com/office/officeart/2018/2/layout/IconVerticalSolidList"/>
    <dgm:cxn modelId="{1A35E2E9-CD20-4E5B-BB89-80FBA430C6A5}" type="presParOf" srcId="{DAA4DE0D-BDC5-4F43-810C-31D57B678097}" destId="{24218B81-4808-49DA-BC9B-34E44D3360A5}" srcOrd="1" destOrd="0" presId="urn:microsoft.com/office/officeart/2018/2/layout/IconVerticalSolidList"/>
    <dgm:cxn modelId="{6052161F-2A58-42AE-A9C8-883266DAE911}" type="presParOf" srcId="{DAA4DE0D-BDC5-4F43-810C-31D57B678097}" destId="{810A049F-ACCD-4D32-ACFD-536935E966EF}" srcOrd="2" destOrd="0" presId="urn:microsoft.com/office/officeart/2018/2/layout/IconVerticalSolidList"/>
    <dgm:cxn modelId="{89712802-8873-451A-A0F9-DECD4F8859FF}" type="presParOf" srcId="{DAA4DE0D-BDC5-4F43-810C-31D57B678097}" destId="{0EEA82A3-92D6-455F-846F-B4A8B5507665}" srcOrd="3" destOrd="0" presId="urn:microsoft.com/office/officeart/2018/2/layout/IconVerticalSolidList"/>
    <dgm:cxn modelId="{549ABBD9-368A-4BAC-89FE-8598996F71D3}" type="presParOf" srcId="{0808677C-A95B-4CDF-B5CD-B220C624DC66}" destId="{F20E03DD-281D-4628-B154-59BAC5C720DC}" srcOrd="5" destOrd="0" presId="urn:microsoft.com/office/officeart/2018/2/layout/IconVerticalSolidList"/>
    <dgm:cxn modelId="{F695D48B-1187-4B6E-98F9-FC3504A6F5EB}" type="presParOf" srcId="{0808677C-A95B-4CDF-B5CD-B220C624DC66}" destId="{66902DBA-5BCA-4E10-A898-3BAA8BA77F49}" srcOrd="6" destOrd="0" presId="urn:microsoft.com/office/officeart/2018/2/layout/IconVerticalSolidList"/>
    <dgm:cxn modelId="{41B773E5-1B20-4348-BEDF-BE7CDCC89A05}" type="presParOf" srcId="{66902DBA-5BCA-4E10-A898-3BAA8BA77F49}" destId="{38944F1F-794B-4042-8EAC-6F5CCCD34817}" srcOrd="0" destOrd="0" presId="urn:microsoft.com/office/officeart/2018/2/layout/IconVerticalSolidList"/>
    <dgm:cxn modelId="{F4BC041C-F5FC-4BDB-BA04-60BCC2D079D0}" type="presParOf" srcId="{66902DBA-5BCA-4E10-A898-3BAA8BA77F49}" destId="{C7C51DE0-656B-49D9-B26A-13DCC8543924}" srcOrd="1" destOrd="0" presId="urn:microsoft.com/office/officeart/2018/2/layout/IconVerticalSolidList"/>
    <dgm:cxn modelId="{A3A54E3E-00B6-4314-B1D5-DA62FD152ED5}" type="presParOf" srcId="{66902DBA-5BCA-4E10-A898-3BAA8BA77F49}" destId="{18BD1411-9520-42F7-A985-1F0954B5738D}" srcOrd="2" destOrd="0" presId="urn:microsoft.com/office/officeart/2018/2/layout/IconVerticalSolidList"/>
    <dgm:cxn modelId="{6EBC108C-F703-474A-8374-669519FC7BB8}" type="presParOf" srcId="{66902DBA-5BCA-4E10-A898-3BAA8BA77F49}" destId="{1F09CC73-641C-4F55-9B03-36A320699309}" srcOrd="3" destOrd="0" presId="urn:microsoft.com/office/officeart/2018/2/layout/IconVerticalSolidList"/>
    <dgm:cxn modelId="{624067E1-2D0F-4A5C-B825-6E94CAFF4E1C}" type="presParOf" srcId="{0808677C-A95B-4CDF-B5CD-B220C624DC66}" destId="{34E7408B-C373-4DD3-AB7B-DC3D38DB3B29}" srcOrd="7" destOrd="0" presId="urn:microsoft.com/office/officeart/2018/2/layout/IconVerticalSolidList"/>
    <dgm:cxn modelId="{D823F7B0-0F43-44CC-9FBA-03C392ED8073}" type="presParOf" srcId="{0808677C-A95B-4CDF-B5CD-B220C624DC66}" destId="{2A201886-B2E5-47D8-8532-4990C4B8B26A}" srcOrd="8" destOrd="0" presId="urn:microsoft.com/office/officeart/2018/2/layout/IconVerticalSolidList"/>
    <dgm:cxn modelId="{D9AF8BA6-66EA-45CC-863C-6C3940A36F1F}" type="presParOf" srcId="{2A201886-B2E5-47D8-8532-4990C4B8B26A}" destId="{5121BDAE-3F5B-48D3-BB29-F1822886D367}" srcOrd="0" destOrd="0" presId="urn:microsoft.com/office/officeart/2018/2/layout/IconVerticalSolidList"/>
    <dgm:cxn modelId="{258F91B8-BA5B-48F2-A272-87EF18694F6F}" type="presParOf" srcId="{2A201886-B2E5-47D8-8532-4990C4B8B26A}" destId="{E0224B78-3B27-4EA1-9C1A-56D626D9EDF4}" srcOrd="1" destOrd="0" presId="urn:microsoft.com/office/officeart/2018/2/layout/IconVerticalSolidList"/>
    <dgm:cxn modelId="{70770165-96A8-458F-9B59-8426D50C5E31}" type="presParOf" srcId="{2A201886-B2E5-47D8-8532-4990C4B8B26A}" destId="{4005ACE4-6EBA-4BE9-8849-429BC027644F}" srcOrd="2" destOrd="0" presId="urn:microsoft.com/office/officeart/2018/2/layout/IconVerticalSolidList"/>
    <dgm:cxn modelId="{BB48B1C0-3FAC-4C1D-AECB-88D46AB18669}" type="presParOf" srcId="{2A201886-B2E5-47D8-8532-4990C4B8B26A}" destId="{2013C8BF-AE83-4D23-92D4-1A7163C4A5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21E447-9643-4925-9E0C-0D033C21B8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DD382E-610A-4CAB-BA02-38B9E92A8EDF}">
      <dgm:prSet/>
      <dgm:spPr/>
      <dgm:t>
        <a:bodyPr/>
        <a:lstStyle/>
        <a:p>
          <a:r>
            <a:rPr lang="en-GB">
              <a:latin typeface="Constantia" panose="02030602050306030303"/>
            </a:rPr>
            <a:t>Connectionless</a:t>
          </a:r>
          <a:r>
            <a:rPr lang="en-GB"/>
            <a:t> Internet protocol</a:t>
          </a:r>
          <a:endParaRPr lang="en-US"/>
        </a:p>
      </dgm:t>
    </dgm:pt>
    <dgm:pt modelId="{07A301D0-7DEF-47F0-8643-148C7605D2E9}" cxnId="{FDD0C404-5246-4624-AAB3-0E0CB8131376}" type="parTrans">
      <dgm:prSet/>
      <dgm:spPr/>
      <dgm:t>
        <a:bodyPr/>
        <a:lstStyle/>
        <a:p>
          <a:endParaRPr lang="en-US"/>
        </a:p>
      </dgm:t>
    </dgm:pt>
    <dgm:pt modelId="{A9A23999-19AB-4B62-9837-2CCF02D8A8BF}" cxnId="{FDD0C404-5246-4624-AAB3-0E0CB8131376}" type="sibTrans">
      <dgm:prSet/>
      <dgm:spPr/>
      <dgm:t>
        <a:bodyPr/>
        <a:lstStyle/>
        <a:p>
          <a:endParaRPr lang="en-US"/>
        </a:p>
      </dgm:t>
    </dgm:pt>
    <dgm:pt modelId="{DC979BAD-A096-4BF2-A9C3-79E54AEE414D}">
      <dgm:prSet/>
      <dgm:spPr/>
      <dgm:t>
        <a:bodyPr/>
        <a:lstStyle/>
        <a:p>
          <a:r>
            <a:rPr lang="en-GB"/>
            <a:t>Cannot guarantee delivery of data to the destination</a:t>
          </a:r>
          <a:endParaRPr lang="en-US"/>
        </a:p>
      </dgm:t>
    </dgm:pt>
    <dgm:pt modelId="{20680D5E-C342-4D3E-A91D-22D44F94997A}" cxnId="{66502BCA-C829-421A-AFFA-32D8DC479618}" type="parTrans">
      <dgm:prSet/>
      <dgm:spPr/>
      <dgm:t>
        <a:bodyPr/>
        <a:lstStyle/>
        <a:p>
          <a:endParaRPr lang="en-US"/>
        </a:p>
      </dgm:t>
    </dgm:pt>
    <dgm:pt modelId="{EEB3012E-AC0C-4022-BD19-6B53E5589C8C}" cxnId="{66502BCA-C829-421A-AFFA-32D8DC479618}" type="sibTrans">
      <dgm:prSet/>
      <dgm:spPr/>
      <dgm:t>
        <a:bodyPr/>
        <a:lstStyle/>
        <a:p>
          <a:endParaRPr lang="en-US"/>
        </a:p>
      </dgm:t>
    </dgm:pt>
    <dgm:pt modelId="{582B3FDF-4B0F-4656-9F3F-8FE239B0916C}">
      <dgm:prSet/>
      <dgm:spPr/>
      <dgm:t>
        <a:bodyPr/>
        <a:lstStyle/>
        <a:p>
          <a:r>
            <a:rPr lang="en-GB"/>
            <a:t>Faster than TCP</a:t>
          </a:r>
          <a:endParaRPr lang="en-US"/>
        </a:p>
      </dgm:t>
    </dgm:pt>
    <dgm:pt modelId="{161EDD67-5FE2-488C-A9E2-6CC4099374AC}" cxnId="{23039F92-EEFB-40DC-BBDC-E876A83A5930}" type="parTrans">
      <dgm:prSet/>
      <dgm:spPr/>
      <dgm:t>
        <a:bodyPr/>
        <a:lstStyle/>
        <a:p>
          <a:endParaRPr lang="en-US"/>
        </a:p>
      </dgm:t>
    </dgm:pt>
    <dgm:pt modelId="{9DEDDF41-4680-4FC3-BF7F-C19E1D43EE1F}" cxnId="{23039F92-EEFB-40DC-BBDC-E876A83A5930}" type="sibTrans">
      <dgm:prSet/>
      <dgm:spPr/>
      <dgm:t>
        <a:bodyPr/>
        <a:lstStyle/>
        <a:p>
          <a:endParaRPr lang="en-US"/>
        </a:p>
      </dgm:t>
    </dgm:pt>
    <dgm:pt modelId="{57273AA0-5EE4-4046-ADDC-EC7CAD05B70F}">
      <dgm:prSet/>
      <dgm:spPr/>
      <dgm:t>
        <a:bodyPr/>
        <a:lstStyle/>
        <a:p>
          <a:r>
            <a:rPr lang="en-GB"/>
            <a:t>Video conferencing, streaming, DNS, VoIP, etc.</a:t>
          </a:r>
          <a:endParaRPr lang="en-US"/>
        </a:p>
      </dgm:t>
    </dgm:pt>
    <dgm:pt modelId="{78EFD29D-F078-447B-B14A-95AC63706B18}" cxnId="{E2E07F7E-00B3-425F-9B10-F830BE2BDE03}" type="parTrans">
      <dgm:prSet/>
      <dgm:spPr/>
      <dgm:t>
        <a:bodyPr/>
        <a:lstStyle/>
        <a:p>
          <a:endParaRPr lang="en-US"/>
        </a:p>
      </dgm:t>
    </dgm:pt>
    <dgm:pt modelId="{2A2155D6-DE6D-4D03-8898-6BD02120992E}" cxnId="{E2E07F7E-00B3-425F-9B10-F830BE2BDE03}" type="sibTrans">
      <dgm:prSet/>
      <dgm:spPr/>
      <dgm:t>
        <a:bodyPr/>
        <a:lstStyle/>
        <a:p>
          <a:endParaRPr lang="en-US"/>
        </a:p>
      </dgm:t>
    </dgm:pt>
    <dgm:pt modelId="{9A9CFA0D-BBDA-4254-B780-CFEA06CCDD23}" type="pres">
      <dgm:prSet presAssocID="{0421E447-9643-4925-9E0C-0D033C21B88A}" presName="linear" presStyleCnt="0">
        <dgm:presLayoutVars>
          <dgm:animLvl val="lvl"/>
          <dgm:resizeHandles val="exact"/>
        </dgm:presLayoutVars>
      </dgm:prSet>
      <dgm:spPr/>
    </dgm:pt>
    <dgm:pt modelId="{43A9EE8F-DDE2-4B0F-A519-CCF1A4B57ECF}" type="pres">
      <dgm:prSet presAssocID="{07DD382E-610A-4CAB-BA02-38B9E92A8E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0A95CF-7085-48B5-8D58-46CB8E5A9D5A}" type="pres">
      <dgm:prSet presAssocID="{A9A23999-19AB-4B62-9837-2CCF02D8A8BF}" presName="spacer" presStyleCnt="0"/>
      <dgm:spPr/>
    </dgm:pt>
    <dgm:pt modelId="{EFC8C0B7-7DF5-44C4-A766-DD13B5917135}" type="pres">
      <dgm:prSet presAssocID="{DC979BAD-A096-4BF2-A9C3-79E54AEE414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96E01A-CB9E-47AF-8904-4EB9418FE456}" type="pres">
      <dgm:prSet presAssocID="{EEB3012E-AC0C-4022-BD19-6B53E5589C8C}" presName="spacer" presStyleCnt="0"/>
      <dgm:spPr/>
    </dgm:pt>
    <dgm:pt modelId="{6100235D-4B24-4E0E-B9D9-9A81459ADBEE}" type="pres">
      <dgm:prSet presAssocID="{582B3FDF-4B0F-4656-9F3F-8FE239B091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BC9944-D9EE-41E8-81B0-027495D288A6}" type="pres">
      <dgm:prSet presAssocID="{9DEDDF41-4680-4FC3-BF7F-C19E1D43EE1F}" presName="spacer" presStyleCnt="0"/>
      <dgm:spPr/>
    </dgm:pt>
    <dgm:pt modelId="{BD497DDC-06EC-4089-9417-05E4366B2EB5}" type="pres">
      <dgm:prSet presAssocID="{57273AA0-5EE4-4046-ADDC-EC7CAD05B70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D0C404-5246-4624-AAB3-0E0CB8131376}" srcId="{0421E447-9643-4925-9E0C-0D033C21B88A}" destId="{07DD382E-610A-4CAB-BA02-38B9E92A8EDF}" srcOrd="0" destOrd="0" parTransId="{07A301D0-7DEF-47F0-8643-148C7605D2E9}" sibTransId="{A9A23999-19AB-4B62-9837-2CCF02D8A8BF}"/>
    <dgm:cxn modelId="{A36B0C14-0D5E-454B-B80A-C1E19C3C06C6}" type="presOf" srcId="{DC979BAD-A096-4BF2-A9C3-79E54AEE414D}" destId="{EFC8C0B7-7DF5-44C4-A766-DD13B5917135}" srcOrd="0" destOrd="0" presId="urn:microsoft.com/office/officeart/2005/8/layout/vList2"/>
    <dgm:cxn modelId="{A556A262-F4B1-4717-A873-D26A4C3227B2}" type="presOf" srcId="{57273AA0-5EE4-4046-ADDC-EC7CAD05B70F}" destId="{BD497DDC-06EC-4089-9417-05E4366B2EB5}" srcOrd="0" destOrd="0" presId="urn:microsoft.com/office/officeart/2005/8/layout/vList2"/>
    <dgm:cxn modelId="{E2E07F7E-00B3-425F-9B10-F830BE2BDE03}" srcId="{0421E447-9643-4925-9E0C-0D033C21B88A}" destId="{57273AA0-5EE4-4046-ADDC-EC7CAD05B70F}" srcOrd="3" destOrd="0" parTransId="{78EFD29D-F078-447B-B14A-95AC63706B18}" sibTransId="{2A2155D6-DE6D-4D03-8898-6BD02120992E}"/>
    <dgm:cxn modelId="{52474D8A-DAE0-4F90-AE36-4D8C58B4A055}" type="presOf" srcId="{07DD382E-610A-4CAB-BA02-38B9E92A8EDF}" destId="{43A9EE8F-DDE2-4B0F-A519-CCF1A4B57ECF}" srcOrd="0" destOrd="0" presId="urn:microsoft.com/office/officeart/2005/8/layout/vList2"/>
    <dgm:cxn modelId="{5DE7518E-9071-4410-9D41-CFA48C1910D4}" type="presOf" srcId="{0421E447-9643-4925-9E0C-0D033C21B88A}" destId="{9A9CFA0D-BBDA-4254-B780-CFEA06CCDD23}" srcOrd="0" destOrd="0" presId="urn:microsoft.com/office/officeart/2005/8/layout/vList2"/>
    <dgm:cxn modelId="{23039F92-EEFB-40DC-BBDC-E876A83A5930}" srcId="{0421E447-9643-4925-9E0C-0D033C21B88A}" destId="{582B3FDF-4B0F-4656-9F3F-8FE239B0916C}" srcOrd="2" destOrd="0" parTransId="{161EDD67-5FE2-488C-A9E2-6CC4099374AC}" sibTransId="{9DEDDF41-4680-4FC3-BF7F-C19E1D43EE1F}"/>
    <dgm:cxn modelId="{AF470DB0-8CF8-43C5-AC3C-1BC564F3300E}" type="presOf" srcId="{582B3FDF-4B0F-4656-9F3F-8FE239B0916C}" destId="{6100235D-4B24-4E0E-B9D9-9A81459ADBEE}" srcOrd="0" destOrd="0" presId="urn:microsoft.com/office/officeart/2005/8/layout/vList2"/>
    <dgm:cxn modelId="{66502BCA-C829-421A-AFFA-32D8DC479618}" srcId="{0421E447-9643-4925-9E0C-0D033C21B88A}" destId="{DC979BAD-A096-4BF2-A9C3-79E54AEE414D}" srcOrd="1" destOrd="0" parTransId="{20680D5E-C342-4D3E-A91D-22D44F94997A}" sibTransId="{EEB3012E-AC0C-4022-BD19-6B53E5589C8C}"/>
    <dgm:cxn modelId="{07C2795C-1105-4552-83F1-61985502B676}" type="presParOf" srcId="{9A9CFA0D-BBDA-4254-B780-CFEA06CCDD23}" destId="{43A9EE8F-DDE2-4B0F-A519-CCF1A4B57ECF}" srcOrd="0" destOrd="0" presId="urn:microsoft.com/office/officeart/2005/8/layout/vList2"/>
    <dgm:cxn modelId="{5DBACB69-A41F-460C-A258-13AB05319A14}" type="presParOf" srcId="{9A9CFA0D-BBDA-4254-B780-CFEA06CCDD23}" destId="{CE0A95CF-7085-48B5-8D58-46CB8E5A9D5A}" srcOrd="1" destOrd="0" presId="urn:microsoft.com/office/officeart/2005/8/layout/vList2"/>
    <dgm:cxn modelId="{CED461A2-B3AE-405A-B76E-3ED0AC499882}" type="presParOf" srcId="{9A9CFA0D-BBDA-4254-B780-CFEA06CCDD23}" destId="{EFC8C0B7-7DF5-44C4-A766-DD13B5917135}" srcOrd="2" destOrd="0" presId="urn:microsoft.com/office/officeart/2005/8/layout/vList2"/>
    <dgm:cxn modelId="{AD2B8409-ADDD-4339-8DD3-EA3AF54CDBDD}" type="presParOf" srcId="{9A9CFA0D-BBDA-4254-B780-CFEA06CCDD23}" destId="{1C96E01A-CB9E-47AF-8904-4EB9418FE456}" srcOrd="3" destOrd="0" presId="urn:microsoft.com/office/officeart/2005/8/layout/vList2"/>
    <dgm:cxn modelId="{6A4B7E16-AD8B-4AB0-9673-4F1DD494B13F}" type="presParOf" srcId="{9A9CFA0D-BBDA-4254-B780-CFEA06CCDD23}" destId="{6100235D-4B24-4E0E-B9D9-9A81459ADBEE}" srcOrd="4" destOrd="0" presId="urn:microsoft.com/office/officeart/2005/8/layout/vList2"/>
    <dgm:cxn modelId="{A4FB678E-E9E2-4C7F-825D-56F98ED2C3A4}" type="presParOf" srcId="{9A9CFA0D-BBDA-4254-B780-CFEA06CCDD23}" destId="{DBBC9944-D9EE-41E8-81B0-027495D288A6}" srcOrd="5" destOrd="0" presId="urn:microsoft.com/office/officeart/2005/8/layout/vList2"/>
    <dgm:cxn modelId="{027A5E8E-3FE3-4BB9-B0C1-9D2EC6A1FFEC}" type="presParOf" srcId="{9A9CFA0D-BBDA-4254-B780-CFEA06CCDD23}" destId="{BD497DDC-06EC-4089-9417-05E4366B2EB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5C9093-A98A-4193-8FDB-BA57227813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D042B1-879E-4EBF-8724-468C9CFAF89B}">
      <dgm:prSet/>
      <dgm:spPr/>
      <dgm:t>
        <a:bodyPr/>
        <a:lstStyle/>
        <a:p>
          <a:r>
            <a:rPr lang="en-GB"/>
            <a:t>It is very effective as an end product</a:t>
          </a:r>
          <a:endParaRPr lang="en-US"/>
        </a:p>
      </dgm:t>
    </dgm:pt>
    <dgm:pt modelId="{AF173251-83FF-4520-9195-F9B91EA3AD15}" cxnId="{EB00156F-067C-4B51-9477-A2BD095812B5}" type="parTrans">
      <dgm:prSet/>
      <dgm:spPr/>
      <dgm:t>
        <a:bodyPr/>
        <a:lstStyle/>
        <a:p>
          <a:endParaRPr lang="en-US"/>
        </a:p>
      </dgm:t>
    </dgm:pt>
    <dgm:pt modelId="{DFDCFFE0-8E33-4651-94E2-861D983494CC}" cxnId="{EB00156F-067C-4B51-9477-A2BD095812B5}" type="sibTrans">
      <dgm:prSet/>
      <dgm:spPr/>
      <dgm:t>
        <a:bodyPr/>
        <a:lstStyle/>
        <a:p>
          <a:endParaRPr lang="en-US"/>
        </a:p>
      </dgm:t>
    </dgm:pt>
    <dgm:pt modelId="{BD156F26-E8E6-4BF9-BD4B-4844FBC89A64}">
      <dgm:prSet/>
      <dgm:spPr/>
      <dgm:t>
        <a:bodyPr/>
        <a:lstStyle/>
        <a:p>
          <a:r>
            <a:rPr lang="en-GB"/>
            <a:t>It can perform multiple functions </a:t>
          </a:r>
          <a:endParaRPr lang="en-US"/>
        </a:p>
      </dgm:t>
    </dgm:pt>
    <dgm:pt modelId="{853B07C8-C34D-4ECF-9568-96322283F344}" cxnId="{F8163F27-19F3-42E8-A0EB-1F7FADF85D17}" type="parTrans">
      <dgm:prSet/>
      <dgm:spPr/>
      <dgm:t>
        <a:bodyPr/>
        <a:lstStyle/>
        <a:p>
          <a:endParaRPr lang="en-US"/>
        </a:p>
      </dgm:t>
    </dgm:pt>
    <dgm:pt modelId="{2C339D6B-EF0B-4B96-BB27-63F3FC74C2F1}" cxnId="{F8163F27-19F3-42E8-A0EB-1F7FADF85D17}" type="sibTrans">
      <dgm:prSet/>
      <dgm:spPr/>
      <dgm:t>
        <a:bodyPr/>
        <a:lstStyle/>
        <a:p>
          <a:endParaRPr lang="en-US"/>
        </a:p>
      </dgm:t>
    </dgm:pt>
    <dgm:pt modelId="{64563AA1-D089-4B1F-A35C-9A0F4F4AEE57}">
      <dgm:prSet/>
      <dgm:spPr/>
      <dgm:t>
        <a:bodyPr/>
        <a:lstStyle/>
        <a:p>
          <a:r>
            <a:rPr lang="en-GB"/>
            <a:t>It is very time efficient</a:t>
          </a:r>
          <a:endParaRPr lang="en-US"/>
        </a:p>
      </dgm:t>
    </dgm:pt>
    <dgm:pt modelId="{FC5F086D-C92C-4004-90D1-D6D3055E8E30}" cxnId="{796A9D24-58B1-4616-8B88-9B412D2B71BD}" type="parTrans">
      <dgm:prSet/>
      <dgm:spPr/>
      <dgm:t>
        <a:bodyPr/>
        <a:lstStyle/>
        <a:p>
          <a:endParaRPr lang="en-US"/>
        </a:p>
      </dgm:t>
    </dgm:pt>
    <dgm:pt modelId="{0CACA090-BF2B-4D88-B469-6F26ECF241CD}" cxnId="{796A9D24-58B1-4616-8B88-9B412D2B71BD}" type="sibTrans">
      <dgm:prSet/>
      <dgm:spPr/>
      <dgm:t>
        <a:bodyPr/>
        <a:lstStyle/>
        <a:p>
          <a:endParaRPr lang="en-US"/>
        </a:p>
      </dgm:t>
    </dgm:pt>
    <dgm:pt modelId="{1E369640-AD03-4D62-B8BD-9576F55A2887}" type="pres">
      <dgm:prSet presAssocID="{495C9093-A98A-4193-8FDB-BA5722781325}" presName="root" presStyleCnt="0">
        <dgm:presLayoutVars>
          <dgm:dir/>
          <dgm:resizeHandles val="exact"/>
        </dgm:presLayoutVars>
      </dgm:prSet>
      <dgm:spPr/>
    </dgm:pt>
    <dgm:pt modelId="{376E64D5-1969-4D94-ADAA-459B2DC3FBC7}" type="pres">
      <dgm:prSet presAssocID="{77D042B1-879E-4EBF-8724-468C9CFAF89B}" presName="compNode" presStyleCnt="0"/>
      <dgm:spPr/>
    </dgm:pt>
    <dgm:pt modelId="{35DA2E42-3779-42EA-8A42-439ECB03EF65}" type="pres">
      <dgm:prSet presAssocID="{77D042B1-879E-4EBF-8724-468C9CFAF89B}" presName="bgRect" presStyleLbl="bgShp" presStyleIdx="0" presStyleCnt="3"/>
      <dgm:spPr/>
    </dgm:pt>
    <dgm:pt modelId="{B3FDADCE-FDD8-4CBD-A926-CD6FEB75F77B}" type="pres">
      <dgm:prSet presAssocID="{77D042B1-879E-4EBF-8724-468C9CFAF8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16BFC964-7CBC-4E1A-BF11-2C3CCD339B89}" type="pres">
      <dgm:prSet presAssocID="{77D042B1-879E-4EBF-8724-468C9CFAF89B}" presName="spaceRect" presStyleCnt="0"/>
      <dgm:spPr/>
    </dgm:pt>
    <dgm:pt modelId="{330B47EA-545E-420E-A487-033709BE41AC}" type="pres">
      <dgm:prSet presAssocID="{77D042B1-879E-4EBF-8724-468C9CFAF89B}" presName="parTx" presStyleLbl="revTx" presStyleIdx="0" presStyleCnt="3">
        <dgm:presLayoutVars>
          <dgm:chMax val="0"/>
          <dgm:chPref val="0"/>
        </dgm:presLayoutVars>
      </dgm:prSet>
      <dgm:spPr/>
    </dgm:pt>
    <dgm:pt modelId="{68D6A0F6-E42D-4F47-8574-4C0C6EB18BF6}" type="pres">
      <dgm:prSet presAssocID="{DFDCFFE0-8E33-4651-94E2-861D983494CC}" presName="sibTrans" presStyleCnt="0"/>
      <dgm:spPr/>
    </dgm:pt>
    <dgm:pt modelId="{CE0F2AB6-D01C-4E89-B671-B69C285C05F4}" type="pres">
      <dgm:prSet presAssocID="{BD156F26-E8E6-4BF9-BD4B-4844FBC89A64}" presName="compNode" presStyleCnt="0"/>
      <dgm:spPr/>
    </dgm:pt>
    <dgm:pt modelId="{536D73C8-A9B1-40F3-950F-3C67A408C8C4}" type="pres">
      <dgm:prSet presAssocID="{BD156F26-E8E6-4BF9-BD4B-4844FBC89A64}" presName="bgRect" presStyleLbl="bgShp" presStyleIdx="1" presStyleCnt="3"/>
      <dgm:spPr/>
    </dgm:pt>
    <dgm:pt modelId="{AA19705E-4E5C-43F3-833F-0AF287A56A1A}" type="pres">
      <dgm:prSet presAssocID="{BD156F26-E8E6-4BF9-BD4B-4844FBC89A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9F3B2955-1379-45B2-908F-38D80BD26D3B}" type="pres">
      <dgm:prSet presAssocID="{BD156F26-E8E6-4BF9-BD4B-4844FBC89A64}" presName="spaceRect" presStyleCnt="0"/>
      <dgm:spPr/>
    </dgm:pt>
    <dgm:pt modelId="{6F0F4EAE-AE58-476B-B390-DD647520F716}" type="pres">
      <dgm:prSet presAssocID="{BD156F26-E8E6-4BF9-BD4B-4844FBC89A64}" presName="parTx" presStyleLbl="revTx" presStyleIdx="1" presStyleCnt="3">
        <dgm:presLayoutVars>
          <dgm:chMax val="0"/>
          <dgm:chPref val="0"/>
        </dgm:presLayoutVars>
      </dgm:prSet>
      <dgm:spPr/>
    </dgm:pt>
    <dgm:pt modelId="{5C882660-F9F3-47A4-ABE5-974F143E5378}" type="pres">
      <dgm:prSet presAssocID="{2C339D6B-EF0B-4B96-BB27-63F3FC74C2F1}" presName="sibTrans" presStyleCnt="0"/>
      <dgm:spPr/>
    </dgm:pt>
    <dgm:pt modelId="{0AE15AC6-6F0C-40B7-9C92-08B5FB217ADC}" type="pres">
      <dgm:prSet presAssocID="{64563AA1-D089-4B1F-A35C-9A0F4F4AEE57}" presName="compNode" presStyleCnt="0"/>
      <dgm:spPr/>
    </dgm:pt>
    <dgm:pt modelId="{A06B76C5-BB28-4172-9156-35663124DE3C}" type="pres">
      <dgm:prSet presAssocID="{64563AA1-D089-4B1F-A35C-9A0F4F4AEE57}" presName="bgRect" presStyleLbl="bgShp" presStyleIdx="2" presStyleCnt="3"/>
      <dgm:spPr/>
    </dgm:pt>
    <dgm:pt modelId="{90512075-0C05-49C7-B3FF-6C8FA6C3D979}" type="pres">
      <dgm:prSet presAssocID="{64563AA1-D089-4B1F-A35C-9A0F4F4AEE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6E671685-F99F-429B-9D3A-6309F8ED9762}" type="pres">
      <dgm:prSet presAssocID="{64563AA1-D089-4B1F-A35C-9A0F4F4AEE57}" presName="spaceRect" presStyleCnt="0"/>
      <dgm:spPr/>
    </dgm:pt>
    <dgm:pt modelId="{B5CA4FEA-A2F8-4844-8005-C44F3EB844E5}" type="pres">
      <dgm:prSet presAssocID="{64563AA1-D089-4B1F-A35C-9A0F4F4AEE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18250F-55C8-4273-B80F-562E0734FD7D}" type="presOf" srcId="{495C9093-A98A-4193-8FDB-BA5722781325}" destId="{1E369640-AD03-4D62-B8BD-9576F55A2887}" srcOrd="0" destOrd="0" presId="urn:microsoft.com/office/officeart/2018/2/layout/IconVerticalSolidList"/>
    <dgm:cxn modelId="{796A9D24-58B1-4616-8B88-9B412D2B71BD}" srcId="{495C9093-A98A-4193-8FDB-BA5722781325}" destId="{64563AA1-D089-4B1F-A35C-9A0F4F4AEE57}" srcOrd="2" destOrd="0" parTransId="{FC5F086D-C92C-4004-90D1-D6D3055E8E30}" sibTransId="{0CACA090-BF2B-4D88-B469-6F26ECF241CD}"/>
    <dgm:cxn modelId="{F8163F27-19F3-42E8-A0EB-1F7FADF85D17}" srcId="{495C9093-A98A-4193-8FDB-BA5722781325}" destId="{BD156F26-E8E6-4BF9-BD4B-4844FBC89A64}" srcOrd="1" destOrd="0" parTransId="{853B07C8-C34D-4ECF-9568-96322283F344}" sibTransId="{2C339D6B-EF0B-4B96-BB27-63F3FC74C2F1}"/>
    <dgm:cxn modelId="{EB00156F-067C-4B51-9477-A2BD095812B5}" srcId="{495C9093-A98A-4193-8FDB-BA5722781325}" destId="{77D042B1-879E-4EBF-8724-468C9CFAF89B}" srcOrd="0" destOrd="0" parTransId="{AF173251-83FF-4520-9195-F9B91EA3AD15}" sibTransId="{DFDCFFE0-8E33-4651-94E2-861D983494CC}"/>
    <dgm:cxn modelId="{11EEA597-C163-4329-A55F-3DA9BB044BC0}" type="presOf" srcId="{BD156F26-E8E6-4BF9-BD4B-4844FBC89A64}" destId="{6F0F4EAE-AE58-476B-B390-DD647520F716}" srcOrd="0" destOrd="0" presId="urn:microsoft.com/office/officeart/2018/2/layout/IconVerticalSolidList"/>
    <dgm:cxn modelId="{709B9CDB-05DA-4C47-AEE6-1D5F2BA44241}" type="presOf" srcId="{64563AA1-D089-4B1F-A35C-9A0F4F4AEE57}" destId="{B5CA4FEA-A2F8-4844-8005-C44F3EB844E5}" srcOrd="0" destOrd="0" presId="urn:microsoft.com/office/officeart/2018/2/layout/IconVerticalSolidList"/>
    <dgm:cxn modelId="{9C5BF9DB-1169-4A35-8FAE-DA9660728DEB}" type="presOf" srcId="{77D042B1-879E-4EBF-8724-468C9CFAF89B}" destId="{330B47EA-545E-420E-A487-033709BE41AC}" srcOrd="0" destOrd="0" presId="urn:microsoft.com/office/officeart/2018/2/layout/IconVerticalSolidList"/>
    <dgm:cxn modelId="{5F84C3E5-DF18-4149-9562-DD64BFFE6FB6}" type="presParOf" srcId="{1E369640-AD03-4D62-B8BD-9576F55A2887}" destId="{376E64D5-1969-4D94-ADAA-459B2DC3FBC7}" srcOrd="0" destOrd="0" presId="urn:microsoft.com/office/officeart/2018/2/layout/IconVerticalSolidList"/>
    <dgm:cxn modelId="{9A3AD7E2-EEC2-47C6-B265-70B7D5333CD6}" type="presParOf" srcId="{376E64D5-1969-4D94-ADAA-459B2DC3FBC7}" destId="{35DA2E42-3779-42EA-8A42-439ECB03EF65}" srcOrd="0" destOrd="0" presId="urn:microsoft.com/office/officeart/2018/2/layout/IconVerticalSolidList"/>
    <dgm:cxn modelId="{610528D8-BB96-4F58-BA2E-B205254CE13B}" type="presParOf" srcId="{376E64D5-1969-4D94-ADAA-459B2DC3FBC7}" destId="{B3FDADCE-FDD8-4CBD-A926-CD6FEB75F77B}" srcOrd="1" destOrd="0" presId="urn:microsoft.com/office/officeart/2018/2/layout/IconVerticalSolidList"/>
    <dgm:cxn modelId="{B6241930-9984-4501-8D4E-3D8E2213F634}" type="presParOf" srcId="{376E64D5-1969-4D94-ADAA-459B2DC3FBC7}" destId="{16BFC964-7CBC-4E1A-BF11-2C3CCD339B89}" srcOrd="2" destOrd="0" presId="urn:microsoft.com/office/officeart/2018/2/layout/IconVerticalSolidList"/>
    <dgm:cxn modelId="{0DD291B7-B941-4CEE-9A55-7A3C9FF877CD}" type="presParOf" srcId="{376E64D5-1969-4D94-ADAA-459B2DC3FBC7}" destId="{330B47EA-545E-420E-A487-033709BE41AC}" srcOrd="3" destOrd="0" presId="urn:microsoft.com/office/officeart/2018/2/layout/IconVerticalSolidList"/>
    <dgm:cxn modelId="{47C61B61-ADB4-4A82-B90A-1AF784D891A9}" type="presParOf" srcId="{1E369640-AD03-4D62-B8BD-9576F55A2887}" destId="{68D6A0F6-E42D-4F47-8574-4C0C6EB18BF6}" srcOrd="1" destOrd="0" presId="urn:microsoft.com/office/officeart/2018/2/layout/IconVerticalSolidList"/>
    <dgm:cxn modelId="{D3E7ED19-34D0-4435-BB32-44B734A39EE8}" type="presParOf" srcId="{1E369640-AD03-4D62-B8BD-9576F55A2887}" destId="{CE0F2AB6-D01C-4E89-B671-B69C285C05F4}" srcOrd="2" destOrd="0" presId="urn:microsoft.com/office/officeart/2018/2/layout/IconVerticalSolidList"/>
    <dgm:cxn modelId="{372AD634-CB89-4C08-A912-422221FAE79C}" type="presParOf" srcId="{CE0F2AB6-D01C-4E89-B671-B69C285C05F4}" destId="{536D73C8-A9B1-40F3-950F-3C67A408C8C4}" srcOrd="0" destOrd="0" presId="urn:microsoft.com/office/officeart/2018/2/layout/IconVerticalSolidList"/>
    <dgm:cxn modelId="{3690AF54-B2BE-4726-B014-10572B821CF0}" type="presParOf" srcId="{CE0F2AB6-D01C-4E89-B671-B69C285C05F4}" destId="{AA19705E-4E5C-43F3-833F-0AF287A56A1A}" srcOrd="1" destOrd="0" presId="urn:microsoft.com/office/officeart/2018/2/layout/IconVerticalSolidList"/>
    <dgm:cxn modelId="{5B24A5AA-B9CD-477B-B041-CE6E037D6799}" type="presParOf" srcId="{CE0F2AB6-D01C-4E89-B671-B69C285C05F4}" destId="{9F3B2955-1379-45B2-908F-38D80BD26D3B}" srcOrd="2" destOrd="0" presId="urn:microsoft.com/office/officeart/2018/2/layout/IconVerticalSolidList"/>
    <dgm:cxn modelId="{A7BBE28D-3A16-4B34-8A0E-3C3CD516B00D}" type="presParOf" srcId="{CE0F2AB6-D01C-4E89-B671-B69C285C05F4}" destId="{6F0F4EAE-AE58-476B-B390-DD647520F716}" srcOrd="3" destOrd="0" presId="urn:microsoft.com/office/officeart/2018/2/layout/IconVerticalSolidList"/>
    <dgm:cxn modelId="{5974D329-0B8B-486B-B965-5EA7EB2361D5}" type="presParOf" srcId="{1E369640-AD03-4D62-B8BD-9576F55A2887}" destId="{5C882660-F9F3-47A4-ABE5-974F143E5378}" srcOrd="3" destOrd="0" presId="urn:microsoft.com/office/officeart/2018/2/layout/IconVerticalSolidList"/>
    <dgm:cxn modelId="{B0C0F922-26CA-43BF-A63A-55D33E304B34}" type="presParOf" srcId="{1E369640-AD03-4D62-B8BD-9576F55A2887}" destId="{0AE15AC6-6F0C-40B7-9C92-08B5FB217ADC}" srcOrd="4" destOrd="0" presId="urn:microsoft.com/office/officeart/2018/2/layout/IconVerticalSolidList"/>
    <dgm:cxn modelId="{D69CBD31-C2C6-47C8-8289-C5EB8A025EA3}" type="presParOf" srcId="{0AE15AC6-6F0C-40B7-9C92-08B5FB217ADC}" destId="{A06B76C5-BB28-4172-9156-35663124DE3C}" srcOrd="0" destOrd="0" presId="urn:microsoft.com/office/officeart/2018/2/layout/IconVerticalSolidList"/>
    <dgm:cxn modelId="{F506C0EA-3675-4DC5-B3B3-111EF88652CC}" type="presParOf" srcId="{0AE15AC6-6F0C-40B7-9C92-08B5FB217ADC}" destId="{90512075-0C05-49C7-B3FF-6C8FA6C3D979}" srcOrd="1" destOrd="0" presId="urn:microsoft.com/office/officeart/2018/2/layout/IconVerticalSolidList"/>
    <dgm:cxn modelId="{31941F1F-A3E3-4C8A-ACB6-29B63C9B84C0}" type="presParOf" srcId="{0AE15AC6-6F0C-40B7-9C92-08B5FB217ADC}" destId="{6E671685-F99F-429B-9D3A-6309F8ED9762}" srcOrd="2" destOrd="0" presId="urn:microsoft.com/office/officeart/2018/2/layout/IconVerticalSolidList"/>
    <dgm:cxn modelId="{3A21B274-42AE-4E3F-9D82-45FDD77CDA00}" type="presParOf" srcId="{0AE15AC6-6F0C-40B7-9C92-08B5FB217ADC}" destId="{B5CA4FEA-A2F8-4844-8005-C44F3EB844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A2D8B3-1B2B-4F70-B79C-3D86CFD01C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351D58-5782-439A-8459-25417293CE0E}">
      <dgm:prSet/>
      <dgm:spPr/>
      <dgm:t>
        <a:bodyPr/>
        <a:lstStyle/>
        <a:p>
          <a:r>
            <a:rPr lang="en-GB"/>
            <a:t>We are not in the control of the data that is being collected by it</a:t>
          </a:r>
          <a:endParaRPr lang="en-US"/>
        </a:p>
      </dgm:t>
    </dgm:pt>
    <dgm:pt modelId="{B518BEFD-7EC9-4DAD-A09A-B78BFCEC96AA}" cxnId="{499B3554-3A86-4C16-911D-C9EC2A04FE6A}" type="parTrans">
      <dgm:prSet/>
      <dgm:spPr/>
      <dgm:t>
        <a:bodyPr/>
        <a:lstStyle/>
        <a:p>
          <a:endParaRPr lang="en-US"/>
        </a:p>
      </dgm:t>
    </dgm:pt>
    <dgm:pt modelId="{56189ED9-1340-4B89-B141-EC88B2859960}" cxnId="{499B3554-3A86-4C16-911D-C9EC2A04FE6A}" type="sibTrans">
      <dgm:prSet/>
      <dgm:spPr/>
      <dgm:t>
        <a:bodyPr/>
        <a:lstStyle/>
        <a:p>
          <a:endParaRPr lang="en-US"/>
        </a:p>
      </dgm:t>
    </dgm:pt>
    <dgm:pt modelId="{D0EAC255-7FF5-41DE-A0D9-BC9A5BA73C71}">
      <dgm:prSet/>
      <dgm:spPr/>
      <dgm:t>
        <a:bodyPr/>
        <a:lstStyle/>
        <a:p>
          <a:r>
            <a:rPr lang="en-GB"/>
            <a:t>It is not secure and safe</a:t>
          </a:r>
          <a:endParaRPr lang="en-US"/>
        </a:p>
      </dgm:t>
    </dgm:pt>
    <dgm:pt modelId="{09AA49CF-61E1-4366-A1D3-BA465A7102C1}" cxnId="{412F316F-43B9-4EB6-A2F1-D0C8EE04FE13}" type="parTrans">
      <dgm:prSet/>
      <dgm:spPr/>
      <dgm:t>
        <a:bodyPr/>
        <a:lstStyle/>
        <a:p>
          <a:endParaRPr lang="en-US"/>
        </a:p>
      </dgm:t>
    </dgm:pt>
    <dgm:pt modelId="{109EDE10-167B-4A15-8D30-D5B2E0070CE0}" cxnId="{412F316F-43B9-4EB6-A2F1-D0C8EE04FE13}" type="sibTrans">
      <dgm:prSet/>
      <dgm:spPr/>
      <dgm:t>
        <a:bodyPr/>
        <a:lstStyle/>
        <a:p>
          <a:endParaRPr lang="en-US"/>
        </a:p>
      </dgm:t>
    </dgm:pt>
    <dgm:pt modelId="{6D791DB0-77AC-41B5-B8B5-C9EA9BF3E7C1}">
      <dgm:prSet/>
      <dgm:spPr/>
      <dgm:t>
        <a:bodyPr/>
        <a:lstStyle/>
        <a:p>
          <a:r>
            <a:rPr lang="en-GB"/>
            <a:t>There are possibilities of data breach</a:t>
          </a:r>
          <a:endParaRPr lang="en-US"/>
        </a:p>
      </dgm:t>
    </dgm:pt>
    <dgm:pt modelId="{28931BF2-7D81-4384-B5A1-5EED366C39EB}" cxnId="{3C2667F6-03E1-4F0D-9D15-58725F7965B6}" type="parTrans">
      <dgm:prSet/>
      <dgm:spPr/>
      <dgm:t>
        <a:bodyPr/>
        <a:lstStyle/>
        <a:p>
          <a:endParaRPr lang="en-US"/>
        </a:p>
      </dgm:t>
    </dgm:pt>
    <dgm:pt modelId="{E8BAAE51-0FDB-4B3A-8317-C77B0917FEAC}" cxnId="{3C2667F6-03E1-4F0D-9D15-58725F7965B6}" type="sibTrans">
      <dgm:prSet/>
      <dgm:spPr/>
      <dgm:t>
        <a:bodyPr/>
        <a:lstStyle/>
        <a:p>
          <a:endParaRPr lang="en-US"/>
        </a:p>
      </dgm:t>
    </dgm:pt>
    <dgm:pt modelId="{8EA7087E-1D31-425C-BA50-B31063A826CE}" type="pres">
      <dgm:prSet presAssocID="{6DA2D8B3-1B2B-4F70-B79C-3D86CFD01C9E}" presName="root" presStyleCnt="0">
        <dgm:presLayoutVars>
          <dgm:dir/>
          <dgm:resizeHandles val="exact"/>
        </dgm:presLayoutVars>
      </dgm:prSet>
      <dgm:spPr/>
    </dgm:pt>
    <dgm:pt modelId="{4868CCF5-538D-4104-A04E-DE14AAC82194}" type="pres">
      <dgm:prSet presAssocID="{9B351D58-5782-439A-8459-25417293CE0E}" presName="compNode" presStyleCnt="0"/>
      <dgm:spPr/>
    </dgm:pt>
    <dgm:pt modelId="{BC1DD935-A3F5-4524-A88A-5CDF47BDB101}" type="pres">
      <dgm:prSet presAssocID="{9B351D58-5782-439A-8459-25417293CE0E}" presName="bgRect" presStyleLbl="bgShp" presStyleIdx="0" presStyleCnt="3"/>
      <dgm:spPr/>
    </dgm:pt>
    <dgm:pt modelId="{50130849-12CD-4CA3-A3A4-3489799C002C}" type="pres">
      <dgm:prSet presAssocID="{9B351D58-5782-439A-8459-25417293CE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182DC4F5-C15E-44A8-B5E4-47AE219EF0EC}" type="pres">
      <dgm:prSet presAssocID="{9B351D58-5782-439A-8459-25417293CE0E}" presName="spaceRect" presStyleCnt="0"/>
      <dgm:spPr/>
    </dgm:pt>
    <dgm:pt modelId="{17D3BBFD-F2A3-431D-AE0A-667F2AB904C3}" type="pres">
      <dgm:prSet presAssocID="{9B351D58-5782-439A-8459-25417293CE0E}" presName="parTx" presStyleLbl="revTx" presStyleIdx="0" presStyleCnt="3">
        <dgm:presLayoutVars>
          <dgm:chMax val="0"/>
          <dgm:chPref val="0"/>
        </dgm:presLayoutVars>
      </dgm:prSet>
      <dgm:spPr/>
    </dgm:pt>
    <dgm:pt modelId="{E273CD04-1BB1-477E-A460-4C178F670A07}" type="pres">
      <dgm:prSet presAssocID="{56189ED9-1340-4B89-B141-EC88B2859960}" presName="sibTrans" presStyleCnt="0"/>
      <dgm:spPr/>
    </dgm:pt>
    <dgm:pt modelId="{E3B73570-D3DE-47FC-8816-96B9F12E2D2E}" type="pres">
      <dgm:prSet presAssocID="{D0EAC255-7FF5-41DE-A0D9-BC9A5BA73C71}" presName="compNode" presStyleCnt="0"/>
      <dgm:spPr/>
    </dgm:pt>
    <dgm:pt modelId="{6ABBC7F8-0059-436A-ACBA-A2E6A971955D}" type="pres">
      <dgm:prSet presAssocID="{D0EAC255-7FF5-41DE-A0D9-BC9A5BA73C71}" presName="bgRect" presStyleLbl="bgShp" presStyleIdx="1" presStyleCnt="3"/>
      <dgm:spPr/>
    </dgm:pt>
    <dgm:pt modelId="{78A2372A-2EF4-4EF5-8FB8-F840CE29BA2E}" type="pres">
      <dgm:prSet presAssocID="{D0EAC255-7FF5-41DE-A0D9-BC9A5BA73C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18E7B61-2569-47EC-BB54-AB6106E52F63}" type="pres">
      <dgm:prSet presAssocID="{D0EAC255-7FF5-41DE-A0D9-BC9A5BA73C71}" presName="spaceRect" presStyleCnt="0"/>
      <dgm:spPr/>
    </dgm:pt>
    <dgm:pt modelId="{53A288E2-55C2-476D-8E01-8A8A70B9D08B}" type="pres">
      <dgm:prSet presAssocID="{D0EAC255-7FF5-41DE-A0D9-BC9A5BA73C71}" presName="parTx" presStyleLbl="revTx" presStyleIdx="1" presStyleCnt="3">
        <dgm:presLayoutVars>
          <dgm:chMax val="0"/>
          <dgm:chPref val="0"/>
        </dgm:presLayoutVars>
      </dgm:prSet>
      <dgm:spPr/>
    </dgm:pt>
    <dgm:pt modelId="{F8BC5ECF-34F1-4E51-813F-B709E24A6124}" type="pres">
      <dgm:prSet presAssocID="{109EDE10-167B-4A15-8D30-D5B2E0070CE0}" presName="sibTrans" presStyleCnt="0"/>
      <dgm:spPr/>
    </dgm:pt>
    <dgm:pt modelId="{6FD055E1-7626-42EF-8E67-8719C73C742A}" type="pres">
      <dgm:prSet presAssocID="{6D791DB0-77AC-41B5-B8B5-C9EA9BF3E7C1}" presName="compNode" presStyleCnt="0"/>
      <dgm:spPr/>
    </dgm:pt>
    <dgm:pt modelId="{A48F2542-D906-4EBB-84DF-95E7960331AE}" type="pres">
      <dgm:prSet presAssocID="{6D791DB0-77AC-41B5-B8B5-C9EA9BF3E7C1}" presName="bgRect" presStyleLbl="bgShp" presStyleIdx="2" presStyleCnt="3"/>
      <dgm:spPr/>
    </dgm:pt>
    <dgm:pt modelId="{AA367361-40EE-4063-8CD4-9A7FF5E37A52}" type="pres">
      <dgm:prSet presAssocID="{6D791DB0-77AC-41B5-B8B5-C9EA9BF3E7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9E98E753-9272-47C7-B873-EF31CD09765F}" type="pres">
      <dgm:prSet presAssocID="{6D791DB0-77AC-41B5-B8B5-C9EA9BF3E7C1}" presName="spaceRect" presStyleCnt="0"/>
      <dgm:spPr/>
    </dgm:pt>
    <dgm:pt modelId="{13E5226F-7288-488F-BCC3-DB8803726710}" type="pres">
      <dgm:prSet presAssocID="{6D791DB0-77AC-41B5-B8B5-C9EA9BF3E7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6BF80F-BEB2-4DEA-823E-FA8A2E712779}" type="presOf" srcId="{6DA2D8B3-1B2B-4F70-B79C-3D86CFD01C9E}" destId="{8EA7087E-1D31-425C-BA50-B31063A826CE}" srcOrd="0" destOrd="0" presId="urn:microsoft.com/office/officeart/2018/2/layout/IconVerticalSolidList"/>
    <dgm:cxn modelId="{412F316F-43B9-4EB6-A2F1-D0C8EE04FE13}" srcId="{6DA2D8B3-1B2B-4F70-B79C-3D86CFD01C9E}" destId="{D0EAC255-7FF5-41DE-A0D9-BC9A5BA73C71}" srcOrd="1" destOrd="0" parTransId="{09AA49CF-61E1-4366-A1D3-BA465A7102C1}" sibTransId="{109EDE10-167B-4A15-8D30-D5B2E0070CE0}"/>
    <dgm:cxn modelId="{499B3554-3A86-4C16-911D-C9EC2A04FE6A}" srcId="{6DA2D8B3-1B2B-4F70-B79C-3D86CFD01C9E}" destId="{9B351D58-5782-439A-8459-25417293CE0E}" srcOrd="0" destOrd="0" parTransId="{B518BEFD-7EC9-4DAD-A09A-B78BFCEC96AA}" sibTransId="{56189ED9-1340-4B89-B141-EC88B2859960}"/>
    <dgm:cxn modelId="{0597B375-92E0-4BCD-BB73-231C55A6ADDD}" type="presOf" srcId="{D0EAC255-7FF5-41DE-A0D9-BC9A5BA73C71}" destId="{53A288E2-55C2-476D-8E01-8A8A70B9D08B}" srcOrd="0" destOrd="0" presId="urn:microsoft.com/office/officeart/2018/2/layout/IconVerticalSolidList"/>
    <dgm:cxn modelId="{330546A7-3B16-4D5F-B223-EB7CF881636B}" type="presOf" srcId="{6D791DB0-77AC-41B5-B8B5-C9EA9BF3E7C1}" destId="{13E5226F-7288-488F-BCC3-DB8803726710}" srcOrd="0" destOrd="0" presId="urn:microsoft.com/office/officeart/2018/2/layout/IconVerticalSolidList"/>
    <dgm:cxn modelId="{6E6528D4-0AFF-49D2-A1DE-4D0B06E9E1B8}" type="presOf" srcId="{9B351D58-5782-439A-8459-25417293CE0E}" destId="{17D3BBFD-F2A3-431D-AE0A-667F2AB904C3}" srcOrd="0" destOrd="0" presId="urn:microsoft.com/office/officeart/2018/2/layout/IconVerticalSolidList"/>
    <dgm:cxn modelId="{3C2667F6-03E1-4F0D-9D15-58725F7965B6}" srcId="{6DA2D8B3-1B2B-4F70-B79C-3D86CFD01C9E}" destId="{6D791DB0-77AC-41B5-B8B5-C9EA9BF3E7C1}" srcOrd="2" destOrd="0" parTransId="{28931BF2-7D81-4384-B5A1-5EED366C39EB}" sibTransId="{E8BAAE51-0FDB-4B3A-8317-C77B0917FEAC}"/>
    <dgm:cxn modelId="{601D8919-2651-45E4-BE41-70D25737AF6B}" type="presParOf" srcId="{8EA7087E-1D31-425C-BA50-B31063A826CE}" destId="{4868CCF5-538D-4104-A04E-DE14AAC82194}" srcOrd="0" destOrd="0" presId="urn:microsoft.com/office/officeart/2018/2/layout/IconVerticalSolidList"/>
    <dgm:cxn modelId="{558B3E55-8AD8-4020-9776-2D0463267B19}" type="presParOf" srcId="{4868CCF5-538D-4104-A04E-DE14AAC82194}" destId="{BC1DD935-A3F5-4524-A88A-5CDF47BDB101}" srcOrd="0" destOrd="0" presId="urn:microsoft.com/office/officeart/2018/2/layout/IconVerticalSolidList"/>
    <dgm:cxn modelId="{707BC18E-9570-4DA2-A983-B73542B47324}" type="presParOf" srcId="{4868CCF5-538D-4104-A04E-DE14AAC82194}" destId="{50130849-12CD-4CA3-A3A4-3489799C002C}" srcOrd="1" destOrd="0" presId="urn:microsoft.com/office/officeart/2018/2/layout/IconVerticalSolidList"/>
    <dgm:cxn modelId="{E1B10302-5136-4F78-93D1-267991188884}" type="presParOf" srcId="{4868CCF5-538D-4104-A04E-DE14AAC82194}" destId="{182DC4F5-C15E-44A8-B5E4-47AE219EF0EC}" srcOrd="2" destOrd="0" presId="urn:microsoft.com/office/officeart/2018/2/layout/IconVerticalSolidList"/>
    <dgm:cxn modelId="{B9922931-4AC4-40FC-93A5-D0208D1B8E6D}" type="presParOf" srcId="{4868CCF5-538D-4104-A04E-DE14AAC82194}" destId="{17D3BBFD-F2A3-431D-AE0A-667F2AB904C3}" srcOrd="3" destOrd="0" presId="urn:microsoft.com/office/officeart/2018/2/layout/IconVerticalSolidList"/>
    <dgm:cxn modelId="{770CBD89-7719-43CF-87EE-26E2E2398457}" type="presParOf" srcId="{8EA7087E-1D31-425C-BA50-B31063A826CE}" destId="{E273CD04-1BB1-477E-A460-4C178F670A07}" srcOrd="1" destOrd="0" presId="urn:microsoft.com/office/officeart/2018/2/layout/IconVerticalSolidList"/>
    <dgm:cxn modelId="{52154CB7-6CD6-4735-8D50-993B797AA122}" type="presParOf" srcId="{8EA7087E-1D31-425C-BA50-B31063A826CE}" destId="{E3B73570-D3DE-47FC-8816-96B9F12E2D2E}" srcOrd="2" destOrd="0" presId="urn:microsoft.com/office/officeart/2018/2/layout/IconVerticalSolidList"/>
    <dgm:cxn modelId="{B8D826F7-8B9E-46A7-B86C-C49C9D58C686}" type="presParOf" srcId="{E3B73570-D3DE-47FC-8816-96B9F12E2D2E}" destId="{6ABBC7F8-0059-436A-ACBA-A2E6A971955D}" srcOrd="0" destOrd="0" presId="urn:microsoft.com/office/officeart/2018/2/layout/IconVerticalSolidList"/>
    <dgm:cxn modelId="{48D879E1-24DA-4E0D-9C20-E38B493CD9E0}" type="presParOf" srcId="{E3B73570-D3DE-47FC-8816-96B9F12E2D2E}" destId="{78A2372A-2EF4-4EF5-8FB8-F840CE29BA2E}" srcOrd="1" destOrd="0" presId="urn:microsoft.com/office/officeart/2018/2/layout/IconVerticalSolidList"/>
    <dgm:cxn modelId="{66FA76FC-6E46-41E9-91D6-922A34CD9516}" type="presParOf" srcId="{E3B73570-D3DE-47FC-8816-96B9F12E2D2E}" destId="{018E7B61-2569-47EC-BB54-AB6106E52F63}" srcOrd="2" destOrd="0" presId="urn:microsoft.com/office/officeart/2018/2/layout/IconVerticalSolidList"/>
    <dgm:cxn modelId="{AE81FB6F-0341-44E6-BB4A-F39679F04291}" type="presParOf" srcId="{E3B73570-D3DE-47FC-8816-96B9F12E2D2E}" destId="{53A288E2-55C2-476D-8E01-8A8A70B9D08B}" srcOrd="3" destOrd="0" presId="urn:microsoft.com/office/officeart/2018/2/layout/IconVerticalSolidList"/>
    <dgm:cxn modelId="{036427E0-480F-44A6-A181-A962E6305CEF}" type="presParOf" srcId="{8EA7087E-1D31-425C-BA50-B31063A826CE}" destId="{F8BC5ECF-34F1-4E51-813F-B709E24A6124}" srcOrd="3" destOrd="0" presId="urn:microsoft.com/office/officeart/2018/2/layout/IconVerticalSolidList"/>
    <dgm:cxn modelId="{73E125C8-2B9B-49EA-9B6D-CD1BE6303DA7}" type="presParOf" srcId="{8EA7087E-1D31-425C-BA50-B31063A826CE}" destId="{6FD055E1-7626-42EF-8E67-8719C73C742A}" srcOrd="4" destOrd="0" presId="urn:microsoft.com/office/officeart/2018/2/layout/IconVerticalSolidList"/>
    <dgm:cxn modelId="{21C2D966-AA8C-476B-821F-DF7A2DD68107}" type="presParOf" srcId="{6FD055E1-7626-42EF-8E67-8719C73C742A}" destId="{A48F2542-D906-4EBB-84DF-95E7960331AE}" srcOrd="0" destOrd="0" presId="urn:microsoft.com/office/officeart/2018/2/layout/IconVerticalSolidList"/>
    <dgm:cxn modelId="{F690F5D1-D7E7-4DDA-9A7B-22FF423174F5}" type="presParOf" srcId="{6FD055E1-7626-42EF-8E67-8719C73C742A}" destId="{AA367361-40EE-4063-8CD4-9A7FF5E37A52}" srcOrd="1" destOrd="0" presId="urn:microsoft.com/office/officeart/2018/2/layout/IconVerticalSolidList"/>
    <dgm:cxn modelId="{FC7C386A-D354-4934-93A5-CF2098B74149}" type="presParOf" srcId="{6FD055E1-7626-42EF-8E67-8719C73C742A}" destId="{9E98E753-9272-47C7-B873-EF31CD09765F}" srcOrd="2" destOrd="0" presId="urn:microsoft.com/office/officeart/2018/2/layout/IconVerticalSolidList"/>
    <dgm:cxn modelId="{6D928ECF-9B93-44ED-97B0-D6EBDAC408EB}" type="presParOf" srcId="{6FD055E1-7626-42EF-8E67-8719C73C742A}" destId="{13E5226F-7288-488F-BCC3-DB88037267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3662363"/>
        <a:chOff x="0" y="0"/>
        <a:chExt cx="10515600" cy="3662363"/>
      </a:xfrm>
    </dsp:grpSpPr>
    <dsp:sp modelId="{6C5A62E7-C313-4FC6-B127-56BF00160828}">
      <dsp:nvSpPr>
        <dsp:cNvPr id="3" name="Rounded Rectangle 2"/>
        <dsp:cNvSpPr/>
      </dsp:nvSpPr>
      <dsp:spPr bwMode="white">
        <a:xfrm>
          <a:off x="0" y="162456"/>
          <a:ext cx="4506686" cy="286174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62456"/>
        <a:ext cx="4506686" cy="2861745"/>
      </dsp:txXfrm>
    </dsp:sp>
    <dsp:sp modelId="{3B92FA0B-5CBA-4C0C-B8BC-C2E06AF52EAE}">
      <dsp:nvSpPr>
        <dsp:cNvPr id="4" name="Rounded Rectangle 3"/>
        <dsp:cNvSpPr/>
      </dsp:nvSpPr>
      <dsp:spPr bwMode="white">
        <a:xfrm>
          <a:off x="500743" y="638162"/>
          <a:ext cx="4506686" cy="286174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1920" tIns="121920" rIns="121920" bIns="12192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</a:rPr>
            <a:t>Socket is an interface between application process and end to end transport protocol</a:t>
          </a:r>
          <a:endParaRPr lang="en-US">
            <a:solidFill>
              <a:schemeClr val="dk1"/>
            </a:solidFill>
          </a:endParaRPr>
        </a:p>
      </dsp:txBody>
      <dsp:txXfrm>
        <a:off x="500743" y="638162"/>
        <a:ext cx="4506686" cy="2861745"/>
      </dsp:txXfrm>
    </dsp:sp>
    <dsp:sp modelId="{C3991161-A32F-4DF0-B108-F82996CC379D}">
      <dsp:nvSpPr>
        <dsp:cNvPr id="5" name="Rounded Rectangle 4"/>
        <dsp:cNvSpPr/>
      </dsp:nvSpPr>
      <dsp:spPr bwMode="white">
        <a:xfrm>
          <a:off x="5508171" y="162456"/>
          <a:ext cx="4506686" cy="286174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508171" y="162456"/>
        <a:ext cx="4506686" cy="2861745"/>
      </dsp:txXfrm>
    </dsp:sp>
    <dsp:sp modelId="{A4AEDE63-A8BA-4895-B670-CD3B700B48FB}">
      <dsp:nvSpPr>
        <dsp:cNvPr id="6" name="Rounded Rectangle 5"/>
        <dsp:cNvSpPr/>
      </dsp:nvSpPr>
      <dsp:spPr bwMode="white">
        <a:xfrm>
          <a:off x="6008914" y="638162"/>
          <a:ext cx="4506686" cy="286174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1920" tIns="121920" rIns="121920" bIns="12192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</a:rPr>
            <a:t>Socket programming is the communication between the client and server applications using sockets.</a:t>
          </a:r>
          <a:endParaRPr lang="en-US">
            <a:solidFill>
              <a:schemeClr val="dk1"/>
            </a:solidFill>
          </a:endParaRPr>
        </a:p>
      </dsp:txBody>
      <dsp:txXfrm>
        <a:off x="6008914" y="638162"/>
        <a:ext cx="4506686" cy="2861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3662363"/>
        <a:chOff x="0" y="0"/>
        <a:chExt cx="10515600" cy="3662363"/>
      </a:xfrm>
    </dsp:grpSpPr>
    <dsp:sp modelId="{9AA516A8-8E8E-4C18-B9C2-133C21C4610F}">
      <dsp:nvSpPr>
        <dsp:cNvPr id="3" name="Rounded Rectangle 2"/>
        <dsp:cNvSpPr/>
      </dsp:nvSpPr>
      <dsp:spPr bwMode="white">
        <a:xfrm>
          <a:off x="0" y="0"/>
          <a:ext cx="10515600" cy="61039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10515600" cy="610394"/>
      </dsp:txXfrm>
    </dsp:sp>
    <dsp:sp modelId="{4442F38F-FEB7-413D-B155-771A5E5C69B5}">
      <dsp:nvSpPr>
        <dsp:cNvPr id="4" name="Rectangles 3"/>
        <dsp:cNvSpPr/>
      </dsp:nvSpPr>
      <dsp:spPr bwMode="white">
        <a:xfrm>
          <a:off x="184644" y="137339"/>
          <a:ext cx="335717" cy="335717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184644" y="137339"/>
        <a:ext cx="335717" cy="335717"/>
      </dsp:txXfrm>
    </dsp:sp>
    <dsp:sp modelId="{91F14B7B-AB98-41F9-AD6F-E408BF2DA09B}">
      <dsp:nvSpPr>
        <dsp:cNvPr id="5" name="Rectangles 4"/>
        <dsp:cNvSpPr/>
      </dsp:nvSpPr>
      <dsp:spPr bwMode="white">
        <a:xfrm>
          <a:off x="705005" y="0"/>
          <a:ext cx="9810595" cy="61039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600" tIns="64600" rIns="64600" bIns="6460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tx1"/>
              </a:solidFill>
            </a:rPr>
            <a:t>Connection oriented</a:t>
          </a:r>
          <a:endParaRPr lang="en-US">
            <a:solidFill>
              <a:schemeClr val="tx1"/>
            </a:solidFill>
          </a:endParaRPr>
        </a:p>
      </dsp:txBody>
      <dsp:txXfrm>
        <a:off x="705005" y="0"/>
        <a:ext cx="9810595" cy="610394"/>
      </dsp:txXfrm>
    </dsp:sp>
    <dsp:sp modelId="{B557FA08-B62B-4298-BE90-A26E4A748984}">
      <dsp:nvSpPr>
        <dsp:cNvPr id="6" name="Rounded Rectangle 5"/>
        <dsp:cNvSpPr/>
      </dsp:nvSpPr>
      <dsp:spPr bwMode="white">
        <a:xfrm>
          <a:off x="0" y="762992"/>
          <a:ext cx="10515600" cy="61039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762992"/>
        <a:ext cx="10515600" cy="610394"/>
      </dsp:txXfrm>
    </dsp:sp>
    <dsp:sp modelId="{E714315F-F430-4D14-BD23-07343CD4E327}">
      <dsp:nvSpPr>
        <dsp:cNvPr id="7" name="Rectangles 6"/>
        <dsp:cNvSpPr/>
      </dsp:nvSpPr>
      <dsp:spPr bwMode="white">
        <a:xfrm>
          <a:off x="184644" y="900331"/>
          <a:ext cx="335717" cy="335717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184644" y="900331"/>
        <a:ext cx="335717" cy="335717"/>
      </dsp:txXfrm>
    </dsp:sp>
    <dsp:sp modelId="{D6E5886C-E41C-4C0F-B544-E683DF357B69}">
      <dsp:nvSpPr>
        <dsp:cNvPr id="8" name="Rectangles 7"/>
        <dsp:cNvSpPr/>
      </dsp:nvSpPr>
      <dsp:spPr bwMode="white">
        <a:xfrm>
          <a:off x="705005" y="762992"/>
          <a:ext cx="9810595" cy="61039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600" tIns="64600" rIns="64600" bIns="6460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tx1"/>
              </a:solidFill>
            </a:rPr>
            <a:t>Checks for errors </a:t>
          </a:r>
          <a:endParaRPr lang="en-US">
            <a:solidFill>
              <a:schemeClr val="tx1"/>
            </a:solidFill>
          </a:endParaRPr>
        </a:p>
      </dsp:txBody>
      <dsp:txXfrm>
        <a:off x="705005" y="762992"/>
        <a:ext cx="9810595" cy="610394"/>
      </dsp:txXfrm>
    </dsp:sp>
    <dsp:sp modelId="{7CDADED3-EE40-4113-91FE-E764346A1104}">
      <dsp:nvSpPr>
        <dsp:cNvPr id="9" name="Rounded Rectangle 8"/>
        <dsp:cNvSpPr/>
      </dsp:nvSpPr>
      <dsp:spPr bwMode="white">
        <a:xfrm>
          <a:off x="0" y="1525985"/>
          <a:ext cx="10515600" cy="61039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525985"/>
        <a:ext cx="10515600" cy="610394"/>
      </dsp:txXfrm>
    </dsp:sp>
    <dsp:sp modelId="{24218B81-4808-49DA-BC9B-34E44D3360A5}">
      <dsp:nvSpPr>
        <dsp:cNvPr id="10" name="Rectangles 9"/>
        <dsp:cNvSpPr/>
      </dsp:nvSpPr>
      <dsp:spPr bwMode="white">
        <a:xfrm>
          <a:off x="184644" y="1663323"/>
          <a:ext cx="335717" cy="335717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184644" y="1663323"/>
        <a:ext cx="335717" cy="335717"/>
      </dsp:txXfrm>
    </dsp:sp>
    <dsp:sp modelId="{0EEA82A3-92D6-455F-846F-B4A8B5507665}">
      <dsp:nvSpPr>
        <dsp:cNvPr id="11" name="Rectangles 10"/>
        <dsp:cNvSpPr/>
      </dsp:nvSpPr>
      <dsp:spPr bwMode="white">
        <a:xfrm>
          <a:off x="705005" y="1525985"/>
          <a:ext cx="9810595" cy="61039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600" tIns="64600" rIns="64600" bIns="6460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tx1"/>
              </a:solidFill>
            </a:rPr>
            <a:t>Guarantees the delivery of data in the order it was sent </a:t>
          </a:r>
          <a:endParaRPr lang="en-US">
            <a:solidFill>
              <a:schemeClr val="tx1"/>
            </a:solidFill>
          </a:endParaRPr>
        </a:p>
      </dsp:txBody>
      <dsp:txXfrm>
        <a:off x="705005" y="1525985"/>
        <a:ext cx="9810595" cy="610394"/>
      </dsp:txXfrm>
    </dsp:sp>
    <dsp:sp modelId="{38944F1F-794B-4042-8EAC-6F5CCCD34817}">
      <dsp:nvSpPr>
        <dsp:cNvPr id="12" name="Rounded Rectangle 11"/>
        <dsp:cNvSpPr/>
      </dsp:nvSpPr>
      <dsp:spPr bwMode="white">
        <a:xfrm>
          <a:off x="0" y="2288977"/>
          <a:ext cx="10515600" cy="61039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288977"/>
        <a:ext cx="10515600" cy="610394"/>
      </dsp:txXfrm>
    </dsp:sp>
    <dsp:sp modelId="{C7C51DE0-656B-49D9-B26A-13DCC8543924}">
      <dsp:nvSpPr>
        <dsp:cNvPr id="13" name="Rectangles 12"/>
        <dsp:cNvSpPr/>
      </dsp:nvSpPr>
      <dsp:spPr bwMode="white">
        <a:xfrm>
          <a:off x="184644" y="2426315"/>
          <a:ext cx="335717" cy="335717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184644" y="2426315"/>
        <a:ext cx="335717" cy="335717"/>
      </dsp:txXfrm>
    </dsp:sp>
    <dsp:sp modelId="{1F09CC73-641C-4F55-9B03-36A320699309}">
      <dsp:nvSpPr>
        <dsp:cNvPr id="14" name="Rectangles 13"/>
        <dsp:cNvSpPr/>
      </dsp:nvSpPr>
      <dsp:spPr bwMode="white">
        <a:xfrm>
          <a:off x="705005" y="2288977"/>
          <a:ext cx="9810595" cy="61039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600" tIns="64600" rIns="64600" bIns="6460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tx1"/>
              </a:solidFill>
            </a:rPr>
            <a:t>More reliable</a:t>
          </a:r>
          <a:endParaRPr lang="en-US">
            <a:solidFill>
              <a:schemeClr val="tx1"/>
            </a:solidFill>
          </a:endParaRPr>
        </a:p>
      </dsp:txBody>
      <dsp:txXfrm>
        <a:off x="705005" y="2288977"/>
        <a:ext cx="9810595" cy="610394"/>
      </dsp:txXfrm>
    </dsp:sp>
    <dsp:sp modelId="{5121BDAE-3F5B-48D3-BB29-F1822886D367}">
      <dsp:nvSpPr>
        <dsp:cNvPr id="15" name="Rounded Rectangle 14"/>
        <dsp:cNvSpPr/>
      </dsp:nvSpPr>
      <dsp:spPr bwMode="white">
        <a:xfrm>
          <a:off x="0" y="3051969"/>
          <a:ext cx="10515600" cy="610394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051969"/>
        <a:ext cx="10515600" cy="610394"/>
      </dsp:txXfrm>
    </dsp:sp>
    <dsp:sp modelId="{E0224B78-3B27-4EA1-9C1A-56D626D9EDF4}">
      <dsp:nvSpPr>
        <dsp:cNvPr id="16" name="Rectangles 15"/>
        <dsp:cNvSpPr/>
      </dsp:nvSpPr>
      <dsp:spPr bwMode="white">
        <a:xfrm>
          <a:off x="184644" y="3189308"/>
          <a:ext cx="335717" cy="335717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sp:spPr>
      <dsp:style>
        <a:lnRef idx="2">
          <a:schemeClr val="lt1">
            <a:alpha val="0"/>
          </a:schemeClr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Xfrm>
        <a:off x="184644" y="3189308"/>
        <a:ext cx="335717" cy="335717"/>
      </dsp:txXfrm>
    </dsp:sp>
    <dsp:sp modelId="{2013C8BF-AE83-4D23-92D4-1A7163C4A50B}">
      <dsp:nvSpPr>
        <dsp:cNvPr id="17" name="Rectangles 16"/>
        <dsp:cNvSpPr/>
      </dsp:nvSpPr>
      <dsp:spPr bwMode="white">
        <a:xfrm>
          <a:off x="705005" y="3051969"/>
          <a:ext cx="9810595" cy="61039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600" tIns="64600" rIns="64600" bIns="6460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tx1"/>
              </a:solidFill>
            </a:rPr>
            <a:t>Used by HTTPS, HTTP, SMTP, POP, FTP, etc</a:t>
          </a:r>
          <a:r>
            <a:rPr lang="en-GB">
              <a:solidFill>
                <a:schemeClr val="tx1"/>
              </a:solidFill>
              <a:latin typeface="Constantia" panose="02030602050306030303"/>
            </a:rPr>
            <a:t>.</a:t>
          </a:r>
          <a:endParaRPr>
            <a:solidFill>
              <a:schemeClr val="tx1"/>
            </a:solidFill>
          </a:endParaRPr>
        </a:p>
      </dsp:txBody>
      <dsp:txXfrm>
        <a:off x="705005" y="3051969"/>
        <a:ext cx="9810595" cy="610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180106" cy="5612387"/>
        <a:chOff x="0" y="0"/>
        <a:chExt cx="5180106" cy="5612387"/>
      </a:xfrm>
    </dsp:grpSpPr>
    <dsp:sp modelId="{43A9EE8F-DDE2-4B0F-A519-CCF1A4B57ECF}">
      <dsp:nvSpPr>
        <dsp:cNvPr id="3" name="Rounded Rectangle 2"/>
        <dsp:cNvSpPr/>
      </dsp:nvSpPr>
      <dsp:spPr bwMode="white">
        <a:xfrm>
          <a:off x="0" y="47183"/>
          <a:ext cx="5180106" cy="131254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latin typeface="Constantia" panose="02030602050306030303"/>
            </a:rPr>
            <a:t>Connectionless</a:t>
          </a:r>
          <a:r>
            <a:rPr lang="en-GB"/>
            <a:t> Internet protocol</a:t>
          </a:r>
          <a:endParaRPr lang="en-US"/>
        </a:p>
      </dsp:txBody>
      <dsp:txXfrm>
        <a:off x="0" y="47183"/>
        <a:ext cx="5180106" cy="1312545"/>
      </dsp:txXfrm>
    </dsp:sp>
    <dsp:sp modelId="{EFC8C0B7-7DF5-44C4-A766-DD13B5917135}">
      <dsp:nvSpPr>
        <dsp:cNvPr id="4" name="Rounded Rectangle 3"/>
        <dsp:cNvSpPr/>
      </dsp:nvSpPr>
      <dsp:spPr bwMode="white">
        <a:xfrm>
          <a:off x="0" y="1449008"/>
          <a:ext cx="5180106" cy="131254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/>
            <a:t>Cannot guarantee delivery of data to the destination</a:t>
          </a:r>
          <a:endParaRPr lang="en-US"/>
        </a:p>
      </dsp:txBody>
      <dsp:txXfrm>
        <a:off x="0" y="1449008"/>
        <a:ext cx="5180106" cy="1312545"/>
      </dsp:txXfrm>
    </dsp:sp>
    <dsp:sp modelId="{6100235D-4B24-4E0E-B9D9-9A81459ADBEE}">
      <dsp:nvSpPr>
        <dsp:cNvPr id="5" name="Rounded Rectangle 4"/>
        <dsp:cNvSpPr/>
      </dsp:nvSpPr>
      <dsp:spPr bwMode="white">
        <a:xfrm>
          <a:off x="0" y="2850833"/>
          <a:ext cx="5180106" cy="131254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/>
            <a:t>Faster than TCP</a:t>
          </a:r>
          <a:endParaRPr lang="en-US"/>
        </a:p>
      </dsp:txBody>
      <dsp:txXfrm>
        <a:off x="0" y="2850833"/>
        <a:ext cx="5180106" cy="1312545"/>
      </dsp:txXfrm>
    </dsp:sp>
    <dsp:sp modelId="{BD497DDC-06EC-4089-9417-05E4366B2EB5}">
      <dsp:nvSpPr>
        <dsp:cNvPr id="6" name="Rounded Rectangle 5"/>
        <dsp:cNvSpPr/>
      </dsp:nvSpPr>
      <dsp:spPr bwMode="white">
        <a:xfrm>
          <a:off x="0" y="4252659"/>
          <a:ext cx="5180106" cy="131254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/>
            <a:t>Video conferencing, streaming, DNS, VoIP, etc.</a:t>
          </a:r>
          <a:endParaRPr lang="en-US"/>
        </a:p>
      </dsp:txBody>
      <dsp:txXfrm>
        <a:off x="0" y="4252659"/>
        <a:ext cx="5180106" cy="13125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003777" cy="5843605"/>
        <a:chOff x="0" y="0"/>
        <a:chExt cx="7003777" cy="5843605"/>
      </a:xfrm>
    </dsp:grpSpPr>
    <dsp:sp modelId="{35DA2E42-3779-42EA-8A42-439ECB03EF65}">
      <dsp:nvSpPr>
        <dsp:cNvPr id="3" name="Rounded Rectangle 2"/>
        <dsp:cNvSpPr/>
      </dsp:nvSpPr>
      <dsp:spPr bwMode="white">
        <a:xfrm>
          <a:off x="0" y="0"/>
          <a:ext cx="7003777" cy="166960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7003777" cy="1669601"/>
      </dsp:txXfrm>
    </dsp:sp>
    <dsp:sp modelId="{B3FDADCE-FDD8-4CBD-A926-CD6FEB75F77B}">
      <dsp:nvSpPr>
        <dsp:cNvPr id="4" name="Rectangles 3"/>
        <dsp:cNvSpPr/>
      </dsp:nvSpPr>
      <dsp:spPr bwMode="white">
        <a:xfrm>
          <a:off x="505054" y="375660"/>
          <a:ext cx="918281" cy="918281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505054" y="375660"/>
        <a:ext cx="918281" cy="918281"/>
      </dsp:txXfrm>
    </dsp:sp>
    <dsp:sp modelId="{330B47EA-545E-420E-A487-033709BE41AC}">
      <dsp:nvSpPr>
        <dsp:cNvPr id="5" name="Rectangles 4"/>
        <dsp:cNvSpPr/>
      </dsp:nvSpPr>
      <dsp:spPr bwMode="white">
        <a:xfrm>
          <a:off x="1928390" y="0"/>
          <a:ext cx="5075387" cy="166960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6699" tIns="176699" rIns="176699" bIns="176699" anchor="ctr"/>
        <a:lstStyle>
          <a:lvl1pPr algn="l">
            <a:defRPr sz="4300"/>
          </a:lvl1pPr>
          <a:lvl2pPr marL="285750" indent="-285750" algn="l">
            <a:defRPr sz="3300"/>
          </a:lvl2pPr>
          <a:lvl3pPr marL="571500" indent="-285750" algn="l">
            <a:defRPr sz="3300"/>
          </a:lvl3pPr>
          <a:lvl4pPr marL="857250" indent="-285750" algn="l">
            <a:defRPr sz="3300"/>
          </a:lvl4pPr>
          <a:lvl5pPr marL="1143000" indent="-285750" algn="l">
            <a:defRPr sz="3300"/>
          </a:lvl5pPr>
          <a:lvl6pPr marL="1428750" indent="-285750" algn="l">
            <a:defRPr sz="3300"/>
          </a:lvl6pPr>
          <a:lvl7pPr marL="1714500" indent="-285750" algn="l">
            <a:defRPr sz="3300"/>
          </a:lvl7pPr>
          <a:lvl8pPr marL="2000250" indent="-285750" algn="l">
            <a:defRPr sz="3300"/>
          </a:lvl8pPr>
          <a:lvl9pPr marL="2286000" indent="-285750" algn="l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tx1"/>
              </a:solidFill>
            </a:rPr>
            <a:t>It is very effective as an end product</a:t>
          </a:r>
          <a:endParaRPr lang="en-US">
            <a:solidFill>
              <a:schemeClr val="tx1"/>
            </a:solidFill>
          </a:endParaRPr>
        </a:p>
      </dsp:txBody>
      <dsp:txXfrm>
        <a:off x="1928390" y="0"/>
        <a:ext cx="5075387" cy="1669601"/>
      </dsp:txXfrm>
    </dsp:sp>
    <dsp:sp modelId="{536D73C8-A9B1-40F3-950F-3C67A408C8C4}">
      <dsp:nvSpPr>
        <dsp:cNvPr id="6" name="Rounded Rectangle 5"/>
        <dsp:cNvSpPr/>
      </dsp:nvSpPr>
      <dsp:spPr bwMode="white">
        <a:xfrm>
          <a:off x="0" y="2087002"/>
          <a:ext cx="7003777" cy="166960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087002"/>
        <a:ext cx="7003777" cy="1669601"/>
      </dsp:txXfrm>
    </dsp:sp>
    <dsp:sp modelId="{AA19705E-4E5C-43F3-833F-0AF287A56A1A}">
      <dsp:nvSpPr>
        <dsp:cNvPr id="7" name="Rectangles 6"/>
        <dsp:cNvSpPr/>
      </dsp:nvSpPr>
      <dsp:spPr bwMode="white">
        <a:xfrm>
          <a:off x="505054" y="2462662"/>
          <a:ext cx="918281" cy="918281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505054" y="2462662"/>
        <a:ext cx="918281" cy="918281"/>
      </dsp:txXfrm>
    </dsp:sp>
    <dsp:sp modelId="{6F0F4EAE-AE58-476B-B390-DD647520F716}">
      <dsp:nvSpPr>
        <dsp:cNvPr id="8" name="Rectangles 7"/>
        <dsp:cNvSpPr/>
      </dsp:nvSpPr>
      <dsp:spPr bwMode="white">
        <a:xfrm>
          <a:off x="1928390" y="2087002"/>
          <a:ext cx="5075387" cy="166960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6699" tIns="176699" rIns="176699" bIns="176699" anchor="ctr"/>
        <a:lstStyle>
          <a:lvl1pPr algn="l">
            <a:defRPr sz="4300"/>
          </a:lvl1pPr>
          <a:lvl2pPr marL="285750" indent="-285750" algn="l">
            <a:defRPr sz="3300"/>
          </a:lvl2pPr>
          <a:lvl3pPr marL="571500" indent="-285750" algn="l">
            <a:defRPr sz="3300"/>
          </a:lvl3pPr>
          <a:lvl4pPr marL="857250" indent="-285750" algn="l">
            <a:defRPr sz="3300"/>
          </a:lvl4pPr>
          <a:lvl5pPr marL="1143000" indent="-285750" algn="l">
            <a:defRPr sz="3300"/>
          </a:lvl5pPr>
          <a:lvl6pPr marL="1428750" indent="-285750" algn="l">
            <a:defRPr sz="3300"/>
          </a:lvl6pPr>
          <a:lvl7pPr marL="1714500" indent="-285750" algn="l">
            <a:defRPr sz="3300"/>
          </a:lvl7pPr>
          <a:lvl8pPr marL="2000250" indent="-285750" algn="l">
            <a:defRPr sz="3300"/>
          </a:lvl8pPr>
          <a:lvl9pPr marL="2286000" indent="-285750" algn="l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tx1"/>
              </a:solidFill>
            </a:rPr>
            <a:t>It can perform multiple functions </a:t>
          </a:r>
          <a:endParaRPr lang="en-US">
            <a:solidFill>
              <a:schemeClr val="tx1"/>
            </a:solidFill>
          </a:endParaRPr>
        </a:p>
      </dsp:txBody>
      <dsp:txXfrm>
        <a:off x="1928390" y="2087002"/>
        <a:ext cx="5075387" cy="1669601"/>
      </dsp:txXfrm>
    </dsp:sp>
    <dsp:sp modelId="{A06B76C5-BB28-4172-9156-35663124DE3C}">
      <dsp:nvSpPr>
        <dsp:cNvPr id="9" name="Rounded Rectangle 8"/>
        <dsp:cNvSpPr/>
      </dsp:nvSpPr>
      <dsp:spPr bwMode="white">
        <a:xfrm>
          <a:off x="0" y="4174004"/>
          <a:ext cx="7003777" cy="166960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4174004"/>
        <a:ext cx="7003777" cy="1669601"/>
      </dsp:txXfrm>
    </dsp:sp>
    <dsp:sp modelId="{90512075-0C05-49C7-B3FF-6C8FA6C3D979}">
      <dsp:nvSpPr>
        <dsp:cNvPr id="10" name="Rectangles 9"/>
        <dsp:cNvSpPr/>
      </dsp:nvSpPr>
      <dsp:spPr bwMode="white">
        <a:xfrm>
          <a:off x="505054" y="4549664"/>
          <a:ext cx="918281" cy="918281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505054" y="4549664"/>
        <a:ext cx="918281" cy="918281"/>
      </dsp:txXfrm>
    </dsp:sp>
    <dsp:sp modelId="{B5CA4FEA-A2F8-4844-8005-C44F3EB844E5}">
      <dsp:nvSpPr>
        <dsp:cNvPr id="11" name="Rectangles 10"/>
        <dsp:cNvSpPr/>
      </dsp:nvSpPr>
      <dsp:spPr bwMode="white">
        <a:xfrm>
          <a:off x="1928390" y="4174004"/>
          <a:ext cx="5075387" cy="166960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6699" tIns="176699" rIns="176699" bIns="176699" anchor="ctr"/>
        <a:lstStyle>
          <a:lvl1pPr algn="l">
            <a:defRPr sz="4300"/>
          </a:lvl1pPr>
          <a:lvl2pPr marL="285750" indent="-285750" algn="l">
            <a:defRPr sz="3300"/>
          </a:lvl2pPr>
          <a:lvl3pPr marL="571500" indent="-285750" algn="l">
            <a:defRPr sz="3300"/>
          </a:lvl3pPr>
          <a:lvl4pPr marL="857250" indent="-285750" algn="l">
            <a:defRPr sz="3300"/>
          </a:lvl4pPr>
          <a:lvl5pPr marL="1143000" indent="-285750" algn="l">
            <a:defRPr sz="3300"/>
          </a:lvl5pPr>
          <a:lvl6pPr marL="1428750" indent="-285750" algn="l">
            <a:defRPr sz="3300"/>
          </a:lvl6pPr>
          <a:lvl7pPr marL="1714500" indent="-285750" algn="l">
            <a:defRPr sz="3300"/>
          </a:lvl7pPr>
          <a:lvl8pPr marL="2000250" indent="-285750" algn="l">
            <a:defRPr sz="3300"/>
          </a:lvl8pPr>
          <a:lvl9pPr marL="2286000" indent="-285750" algn="l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tx1"/>
              </a:solidFill>
            </a:rPr>
            <a:t>It is very time efficient</a:t>
          </a:r>
          <a:endParaRPr lang="en-US">
            <a:solidFill>
              <a:schemeClr val="tx1"/>
            </a:solidFill>
          </a:endParaRPr>
        </a:p>
      </dsp:txBody>
      <dsp:txXfrm>
        <a:off x="1928390" y="4174004"/>
        <a:ext cx="5075387" cy="1669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003777" cy="5843605"/>
        <a:chOff x="0" y="0"/>
        <a:chExt cx="7003777" cy="5843605"/>
      </a:xfrm>
    </dsp:grpSpPr>
    <dsp:sp modelId="{BC1DD935-A3F5-4524-A88A-5CDF47BDB101}">
      <dsp:nvSpPr>
        <dsp:cNvPr id="3" name="Rounded Rectangle 2"/>
        <dsp:cNvSpPr/>
      </dsp:nvSpPr>
      <dsp:spPr bwMode="white">
        <a:xfrm>
          <a:off x="0" y="0"/>
          <a:ext cx="7003777" cy="166960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7003777" cy="1669601"/>
      </dsp:txXfrm>
    </dsp:sp>
    <dsp:sp modelId="{50130849-12CD-4CA3-A3A4-3489799C002C}">
      <dsp:nvSpPr>
        <dsp:cNvPr id="4" name="Rectangles 3"/>
        <dsp:cNvSpPr/>
      </dsp:nvSpPr>
      <dsp:spPr bwMode="white">
        <a:xfrm>
          <a:off x="505054" y="375660"/>
          <a:ext cx="918281" cy="918281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505054" y="375660"/>
        <a:ext cx="918281" cy="918281"/>
      </dsp:txXfrm>
    </dsp:sp>
    <dsp:sp modelId="{17D3BBFD-F2A3-431D-AE0A-667F2AB904C3}">
      <dsp:nvSpPr>
        <dsp:cNvPr id="5" name="Rectangles 4"/>
        <dsp:cNvSpPr/>
      </dsp:nvSpPr>
      <dsp:spPr bwMode="white">
        <a:xfrm>
          <a:off x="1928390" y="0"/>
          <a:ext cx="5075387" cy="166960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6699" tIns="176699" rIns="176699" bIns="176699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tx1"/>
              </a:solidFill>
            </a:rPr>
            <a:t>We are not in the control of the data that is being collected by it</a:t>
          </a:r>
          <a:endParaRPr lang="en-US">
            <a:solidFill>
              <a:schemeClr val="tx1"/>
            </a:solidFill>
          </a:endParaRPr>
        </a:p>
      </dsp:txBody>
      <dsp:txXfrm>
        <a:off x="1928390" y="0"/>
        <a:ext cx="5075387" cy="1669601"/>
      </dsp:txXfrm>
    </dsp:sp>
    <dsp:sp modelId="{6ABBC7F8-0059-436A-ACBA-A2E6A971955D}">
      <dsp:nvSpPr>
        <dsp:cNvPr id="6" name="Rounded Rectangle 5"/>
        <dsp:cNvSpPr/>
      </dsp:nvSpPr>
      <dsp:spPr bwMode="white">
        <a:xfrm>
          <a:off x="0" y="2087002"/>
          <a:ext cx="7003777" cy="166960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087002"/>
        <a:ext cx="7003777" cy="1669601"/>
      </dsp:txXfrm>
    </dsp:sp>
    <dsp:sp modelId="{78A2372A-2EF4-4EF5-8FB8-F840CE29BA2E}">
      <dsp:nvSpPr>
        <dsp:cNvPr id="7" name="Rectangles 6"/>
        <dsp:cNvSpPr/>
      </dsp:nvSpPr>
      <dsp:spPr bwMode="white">
        <a:xfrm>
          <a:off x="505054" y="2462662"/>
          <a:ext cx="918281" cy="918281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505054" y="2462662"/>
        <a:ext cx="918281" cy="918281"/>
      </dsp:txXfrm>
    </dsp:sp>
    <dsp:sp modelId="{53A288E2-55C2-476D-8E01-8A8A70B9D08B}">
      <dsp:nvSpPr>
        <dsp:cNvPr id="8" name="Rectangles 7"/>
        <dsp:cNvSpPr/>
      </dsp:nvSpPr>
      <dsp:spPr bwMode="white">
        <a:xfrm>
          <a:off x="1928390" y="2087002"/>
          <a:ext cx="5075387" cy="166960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6699" tIns="176699" rIns="176699" bIns="176699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tx1"/>
              </a:solidFill>
            </a:rPr>
            <a:t>It is not secure and safe</a:t>
          </a:r>
          <a:endParaRPr lang="en-US">
            <a:solidFill>
              <a:schemeClr val="tx1"/>
            </a:solidFill>
          </a:endParaRPr>
        </a:p>
      </dsp:txBody>
      <dsp:txXfrm>
        <a:off x="1928390" y="2087002"/>
        <a:ext cx="5075387" cy="1669601"/>
      </dsp:txXfrm>
    </dsp:sp>
    <dsp:sp modelId="{A48F2542-D906-4EBB-84DF-95E7960331AE}">
      <dsp:nvSpPr>
        <dsp:cNvPr id="9" name="Rounded Rectangle 8"/>
        <dsp:cNvSpPr/>
      </dsp:nvSpPr>
      <dsp:spPr bwMode="white">
        <a:xfrm>
          <a:off x="0" y="4174004"/>
          <a:ext cx="7003777" cy="166960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4174004"/>
        <a:ext cx="7003777" cy="1669601"/>
      </dsp:txXfrm>
    </dsp:sp>
    <dsp:sp modelId="{AA367361-40EE-4063-8CD4-9A7FF5E37A52}">
      <dsp:nvSpPr>
        <dsp:cNvPr id="10" name="Rectangles 9"/>
        <dsp:cNvSpPr/>
      </dsp:nvSpPr>
      <dsp:spPr bwMode="white">
        <a:xfrm>
          <a:off x="505054" y="4549664"/>
          <a:ext cx="918281" cy="918281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505054" y="4549664"/>
        <a:ext cx="918281" cy="918281"/>
      </dsp:txXfrm>
    </dsp:sp>
    <dsp:sp modelId="{13E5226F-7288-488F-BCC3-DB8803726710}">
      <dsp:nvSpPr>
        <dsp:cNvPr id="11" name="Rectangles 10"/>
        <dsp:cNvSpPr/>
      </dsp:nvSpPr>
      <dsp:spPr bwMode="white">
        <a:xfrm>
          <a:off x="1928390" y="4174004"/>
          <a:ext cx="5075387" cy="166960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6699" tIns="176699" rIns="176699" bIns="176699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tx1"/>
              </a:solidFill>
            </a:rPr>
            <a:t>There are possibilities of data breach</a:t>
          </a:r>
          <a:endParaRPr lang="en-US">
            <a:solidFill>
              <a:schemeClr val="tx1"/>
            </a:solidFill>
          </a:endParaRPr>
        </a:p>
      </dsp:txBody>
      <dsp:txXfrm>
        <a:off x="1928390" y="4174004"/>
        <a:ext cx="5075387" cy="1669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4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</a:fld>
            <a:endParaRPr lang="en-US"/>
          </a:p>
        </p:txBody>
      </p:sp>
      <p:pic>
        <p:nvPicPr>
          <p:cNvPr id="14" name="Picture 13" descr="A picture containing sitting&#10;&#10;Description automatically generated"/>
          <p:cNvPicPr>
            <a:picLocks noChangeAspect="1"/>
          </p:cNvPicPr>
          <p:nvPr/>
        </p:nvPicPr>
        <p:blipFill>
          <a:blip r:embed="rId1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svg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9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" name="Rectangle 9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9" name="Picture 3"/>
          <p:cNvPicPr>
            <a:picLocks noChangeAspect="1"/>
          </p:cNvPicPr>
          <p:nvPr/>
        </p:nvPicPr>
        <p:blipFill rotWithShape="1">
          <a:blip r:embed="rId1"/>
          <a:srcRect t="12340" b="758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6" name="Frame 9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048" y="0"/>
            <a:ext cx="12192000" cy="6858000"/>
          </a:xfrm>
          <a:prstGeom prst="frame">
            <a:avLst>
              <a:gd name="adj1" fmla="val 9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Frame 9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frame">
            <a:avLst>
              <a:gd name="adj1" fmla="val 9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276" y="3962400"/>
            <a:ext cx="10128924" cy="990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b="1">
                <a:solidFill>
                  <a:srgbClr val="FFFFFF"/>
                </a:solidFill>
                <a:ea typeface="+mn-lt"/>
                <a:cs typeface="+mn-lt"/>
              </a:rPr>
              <a:t>Raspberry Pi Alexa: Build your own Amazon Echo</a:t>
            </a: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2209800"/>
            <a:ext cx="10128925" cy="1600200"/>
          </a:xfrm>
        </p:spPr>
        <p:txBody>
          <a:bodyPr anchor="b">
            <a:normAutofit fontScale="90000"/>
          </a:bodyPr>
          <a:lstStyle/>
          <a:p>
            <a:pPr>
              <a:lnSpc>
                <a:spcPct val="104000"/>
              </a:lnSpc>
            </a:pPr>
            <a:r>
              <a:rPr lang="en-GB">
                <a:solidFill>
                  <a:srgbClr val="FFFFFF"/>
                </a:solidFill>
                <a:latin typeface="Rockwell" panose="02060603020205020403"/>
              </a:rPr>
              <a:t>21AIE211</a:t>
            </a:r>
            <a:br>
              <a:rPr lang="en-GB">
                <a:latin typeface="Rockwell" panose="02060603020205020403"/>
              </a:rPr>
            </a:br>
            <a:r>
              <a:rPr lang="en-GB">
                <a:solidFill>
                  <a:srgbClr val="FFFFFF"/>
                </a:solidFill>
                <a:latin typeface="Rockwell" panose="02060603020205020403"/>
              </a:rPr>
              <a:t>Introduction to Computer Networks</a:t>
            </a:r>
            <a:endParaRPr lang="en-GB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lnSpc>
                <a:spcPct val="104000"/>
              </a:lnSpc>
            </a:pPr>
            <a:r>
              <a:rPr lang="en-GB" sz="3600">
                <a:solidFill>
                  <a:srgbClr val="FFFFFF"/>
                </a:solidFill>
                <a:latin typeface="Rockwell" panose="02060603020205020403"/>
                <a:cs typeface="Calibri Light" panose="020F0302020204030204"/>
              </a:rPr>
              <a:t>END SEMESTER PROJECT</a:t>
            </a:r>
            <a:endParaRPr lang="en-GB" sz="3600">
              <a:solidFill>
                <a:srgbClr val="FFFFFF"/>
              </a:solidFill>
              <a:latin typeface="Rockwell" panose="02060603020205020403"/>
              <a:cs typeface="Calibri Light" panose="020F0302020204030204"/>
            </a:endParaRPr>
          </a:p>
        </p:txBody>
      </p:sp>
      <p:pic>
        <p:nvPicPr>
          <p:cNvPr id="102" name="Picture 10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/>
          <a:stretch>
            <a:fillRect/>
          </a:stretch>
        </p:blipFill>
        <p:spPr>
          <a:xfrm>
            <a:off x="18661" y="692701"/>
            <a:ext cx="5193553" cy="6165298"/>
          </a:xfrm>
          <a:custGeom>
            <a:avLst/>
            <a:gdLst>
              <a:gd name="connsiteX0" fmla="*/ 0 w 5193553"/>
              <a:gd name="connsiteY0" fmla="*/ 0 h 6165298"/>
              <a:gd name="connsiteX1" fmla="*/ 669547 w 5193553"/>
              <a:gd name="connsiteY1" fmla="*/ 0 h 6165298"/>
              <a:gd name="connsiteX2" fmla="*/ 669547 w 5193553"/>
              <a:gd name="connsiteY2" fmla="*/ 5504304 h 6165298"/>
              <a:gd name="connsiteX3" fmla="*/ 5193553 w 5193553"/>
              <a:gd name="connsiteY3" fmla="*/ 5504304 h 6165298"/>
              <a:gd name="connsiteX4" fmla="*/ 5193553 w 5193553"/>
              <a:gd name="connsiteY4" fmla="*/ 6165298 h 6165298"/>
              <a:gd name="connsiteX5" fmla="*/ 0 w 5193553"/>
              <a:gd name="connsiteY5" fmla="*/ 6165298 h 616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3553" h="6165298">
                <a:moveTo>
                  <a:pt x="0" y="0"/>
                </a:moveTo>
                <a:lnTo>
                  <a:pt x="669547" y="0"/>
                </a:lnTo>
                <a:lnTo>
                  <a:pt x="669547" y="5504304"/>
                </a:lnTo>
                <a:lnTo>
                  <a:pt x="5193553" y="5504304"/>
                </a:lnTo>
                <a:lnTo>
                  <a:pt x="5193553" y="6165298"/>
                </a:lnTo>
                <a:lnTo>
                  <a:pt x="0" y="6165298"/>
                </a:lnTo>
                <a:close/>
              </a:path>
            </a:pathLst>
          </a:custGeom>
        </p:spPr>
      </p:pic>
      <p:pic>
        <p:nvPicPr>
          <p:cNvPr id="104" name="Picture 10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3" b="19117"/>
          <a:stretch>
            <a:fillRect/>
          </a:stretch>
        </p:blipFill>
        <p:spPr>
          <a:xfrm rot="5400000">
            <a:off x="381679" y="-364574"/>
            <a:ext cx="4180119" cy="4943475"/>
          </a:xfrm>
          <a:custGeom>
            <a:avLst/>
            <a:gdLst>
              <a:gd name="connsiteX0" fmla="*/ 0 w 4180119"/>
              <a:gd name="connsiteY0" fmla="*/ 4943475 h 4943475"/>
              <a:gd name="connsiteX1" fmla="*/ 0 w 4180119"/>
              <a:gd name="connsiteY1" fmla="*/ 0 h 4943475"/>
              <a:gd name="connsiteX2" fmla="*/ 669547 w 4180119"/>
              <a:gd name="connsiteY2" fmla="*/ 0 h 4943475"/>
              <a:gd name="connsiteX3" fmla="*/ 669547 w 4180119"/>
              <a:gd name="connsiteY3" fmla="*/ 4276977 h 4943475"/>
              <a:gd name="connsiteX4" fmla="*/ 4180119 w 4180119"/>
              <a:gd name="connsiteY4" fmla="*/ 4276977 h 4943475"/>
              <a:gd name="connsiteX5" fmla="*/ 4180119 w 4180119"/>
              <a:gd name="connsiteY5" fmla="*/ 4943475 h 4943475"/>
              <a:gd name="connsiteX6" fmla="*/ 0 w 4180119"/>
              <a:gd name="connsiteY6" fmla="*/ 4943475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119" h="4943475">
                <a:moveTo>
                  <a:pt x="0" y="4943475"/>
                </a:moveTo>
                <a:lnTo>
                  <a:pt x="0" y="0"/>
                </a:lnTo>
                <a:lnTo>
                  <a:pt x="669547" y="0"/>
                </a:lnTo>
                <a:lnTo>
                  <a:pt x="669547" y="4276977"/>
                </a:lnTo>
                <a:lnTo>
                  <a:pt x="4180119" y="4276977"/>
                </a:lnTo>
                <a:lnTo>
                  <a:pt x="4180119" y="4943475"/>
                </a:lnTo>
                <a:lnTo>
                  <a:pt x="0" y="4943475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/>
          <p:cNvGrpSpPr>
            <a:grpSpLocks noGrp="1" noRot="1" noChangeAspect="1" noMove="1" noResize="1" noUngrp="1"/>
          </p:cNvGrpSpPr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8598" y="-1016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200">
                <a:solidFill>
                  <a:srgbClr val="FFFFFF"/>
                </a:solidFill>
              </a:rPr>
              <a:t>Threading 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17444" y="3335867"/>
            <a:ext cx="11274612" cy="4195763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Threading is the process of implementing parallelism of processes or functions. By the concept of threading, we achieve it, by creating a separate thread for a specific function and run it parallelly.</a:t>
            </a:r>
            <a:endParaRPr lang="en-US">
              <a:solidFill>
                <a:schemeClr val="bg1"/>
              </a:solidFill>
              <a:ea typeface="Source Sans Pro"/>
            </a:endParaRPr>
          </a:p>
          <a:p>
            <a:pPr>
              <a:lnSpc>
                <a:spcPct val="114000"/>
              </a:lnSpc>
            </a:pPr>
            <a:endParaRPr lang="en-GB">
              <a:solidFill>
                <a:schemeClr val="bg1"/>
              </a:solidFill>
              <a:ea typeface="Source Sans Pro"/>
            </a:endParaRPr>
          </a:p>
          <a:p>
            <a:pPr>
              <a:lnSpc>
                <a:spcPct val="114000"/>
              </a:lnSpc>
            </a:pPr>
            <a:endParaRPr lang="en-GB">
              <a:solidFill>
                <a:schemeClr val="bg1"/>
              </a:solidFill>
              <a:ea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>
              <a:fillRect/>
            </a:stretch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318" y="914400"/>
            <a:ext cx="4952681" cy="5105400"/>
          </a:xfrm>
        </p:spPr>
        <p:txBody>
          <a:bodyPr anchor="ctr">
            <a:normAutofit/>
          </a:bodyPr>
          <a:lstStyle/>
          <a:p>
            <a:r>
              <a:rPr lang="en-GB"/>
              <a:t>Packages used for speech recognition</a:t>
            </a:r>
            <a:endParaRPr lang="en-GB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1" y="1316567"/>
            <a:ext cx="4800600" cy="5105400"/>
          </a:xfrm>
        </p:spPr>
        <p:txBody>
          <a:bodyPr lIns="109728" tIns="109728" rIns="109728" bIns="91440" anchor="ctr">
            <a:normAutofit/>
          </a:bodyPr>
          <a:lstStyle/>
          <a:p>
            <a:endParaRPr lang="en-GB" sz="1800">
              <a:ea typeface="Source Sans Pro"/>
            </a:endParaRPr>
          </a:p>
          <a:p>
            <a:pPr marL="800100" lvl="1" indent="-342900">
              <a:buAutoNum type="arabicPeriod"/>
            </a:pPr>
            <a:r>
              <a:rPr lang="en-GB" err="1">
                <a:ea typeface="Source Sans Pro"/>
              </a:rPr>
              <a:t>Speech_recognition</a:t>
            </a:r>
            <a:endParaRPr lang="en-GB">
              <a:ea typeface="Source Sans Pro"/>
            </a:endParaRPr>
          </a:p>
          <a:p>
            <a:pPr marL="800100" lvl="1" indent="-342900">
              <a:buAutoNum type="arabicPeriod"/>
            </a:pPr>
            <a:r>
              <a:rPr lang="en-GB" err="1">
                <a:ea typeface="Source Sans Pro"/>
              </a:rPr>
              <a:t>Pyaudio</a:t>
            </a:r>
            <a:r>
              <a:rPr lang="en-GB">
                <a:ea typeface="Source Sans Pro"/>
              </a:rPr>
              <a:t> and </a:t>
            </a:r>
            <a:r>
              <a:rPr lang="en-GB" err="1">
                <a:ea typeface="Source Sans Pro"/>
              </a:rPr>
              <a:t>portaudio</a:t>
            </a:r>
            <a:endParaRPr lang="en-GB">
              <a:ea typeface="Source Sans Pro"/>
            </a:endParaRPr>
          </a:p>
          <a:p>
            <a:pPr marL="800100" lvl="1" indent="-342900">
              <a:lnSpc>
                <a:spcPct val="114000"/>
              </a:lnSpc>
              <a:buAutoNum type="arabicPeriod"/>
            </a:pPr>
            <a:r>
              <a:rPr lang="en-GB">
                <a:ea typeface="Source Sans Pro"/>
              </a:rPr>
              <a:t>Pyttsx3</a:t>
            </a:r>
            <a:endParaRPr lang="en-GB">
              <a:ea typeface="Source Sans Pro"/>
            </a:endParaRPr>
          </a:p>
          <a:p>
            <a:pPr marL="800100" lvl="1" indent="-342900">
              <a:lnSpc>
                <a:spcPct val="114000"/>
              </a:lnSpc>
              <a:buAutoNum type="arabicPeriod"/>
            </a:pPr>
            <a:endParaRPr lang="en-GB">
              <a:ea typeface="Source Sans Pro"/>
            </a:endParaRPr>
          </a:p>
          <a:p>
            <a:pPr marL="800100" lvl="1" indent="-342900">
              <a:buAutoNum type="arabicPeriod"/>
            </a:pPr>
            <a:endParaRPr lang="en-GB" sz="1800">
              <a:ea typeface="Source Sans Pro"/>
            </a:endParaRPr>
          </a:p>
          <a:p>
            <a:pPr marL="800100" lvl="1" indent="-342900">
              <a:buAutoNum type="arabicPeriod"/>
            </a:pPr>
            <a:endParaRPr lang="en-GB" sz="1800">
              <a:ea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>
              <a:fillRect/>
            </a:stretch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>
              <a:fillRect/>
            </a:stretch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Packages used for socket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GB">
                <a:ea typeface="Source Sans Pro"/>
              </a:rPr>
              <a:t>socket</a:t>
            </a:r>
            <a:endParaRPr lang="en-GB">
              <a:ea typeface="Source Sans Pro"/>
            </a:endParaRPr>
          </a:p>
          <a:p>
            <a:r>
              <a:rPr lang="en-GB" err="1">
                <a:ea typeface="Source Sans Pro"/>
              </a:rPr>
              <a:t>json</a:t>
            </a:r>
            <a:endParaRPr lang="en-GB">
              <a:ea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">
              <a:alphaModFix amt="7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>
              <a:fillRect/>
            </a:stretch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">
              <a:alphaModFix amt="15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>
              <a:fillRect/>
            </a:stretch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en-GB"/>
              <a:t>Packages for playing music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559813"/>
            <a:ext cx="5180106" cy="5612387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GB" sz="2400" err="1">
                <a:ea typeface="Source Sans Pro"/>
              </a:rPr>
              <a:t>Youtube</a:t>
            </a:r>
            <a:r>
              <a:rPr lang="en-GB" sz="2400">
                <a:ea typeface="Source Sans Pro"/>
              </a:rPr>
              <a:t>-dl</a:t>
            </a:r>
            <a:endParaRPr lang="en-GB" sz="2400">
              <a:ea typeface="Source Sans Pro"/>
            </a:endParaRPr>
          </a:p>
          <a:p>
            <a:r>
              <a:rPr lang="en-GB" sz="2400" err="1">
                <a:ea typeface="Source Sans Pro"/>
              </a:rPr>
              <a:t>Pafy</a:t>
            </a:r>
            <a:endParaRPr lang="en-GB" sz="2400">
              <a:ea typeface="Source Sans Pro"/>
            </a:endParaRPr>
          </a:p>
          <a:p>
            <a:r>
              <a:rPr lang="en-GB" sz="2400">
                <a:ea typeface="Source Sans Pro"/>
              </a:rPr>
              <a:t>Python-</a:t>
            </a:r>
            <a:r>
              <a:rPr lang="en-GB" sz="2400" err="1">
                <a:ea typeface="Source Sans Pro"/>
              </a:rPr>
              <a:t>vlc</a:t>
            </a:r>
            <a:endParaRPr lang="en-GB" sz="2400">
              <a:ea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>
              <a:fillRect/>
            </a:stretch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>
              <a:fillRect/>
            </a:stretch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Miscellaneous packages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GB" sz="2400">
                <a:ea typeface="Source Sans Pro"/>
              </a:rPr>
              <a:t>Wikipedia</a:t>
            </a:r>
            <a:endParaRPr lang="en-GB" sz="2400">
              <a:ea typeface="Source Sans Pro"/>
            </a:endParaRPr>
          </a:p>
          <a:p>
            <a:r>
              <a:rPr lang="en-GB" sz="2400">
                <a:ea typeface="Source Sans Pro"/>
              </a:rPr>
              <a:t>Random</a:t>
            </a:r>
            <a:endParaRPr lang="en-GB" sz="2400">
              <a:ea typeface="Source Sans Pro"/>
            </a:endParaRPr>
          </a:p>
          <a:p>
            <a:r>
              <a:rPr lang="en-GB" sz="2400">
                <a:ea typeface="Source Sans Pro"/>
              </a:rPr>
              <a:t>Datetime</a:t>
            </a:r>
            <a:endParaRPr lang="en-GB" sz="2400">
              <a:ea typeface="Source Sans Pro"/>
            </a:endParaRPr>
          </a:p>
          <a:p>
            <a:r>
              <a:rPr lang="en-GB" sz="2400" err="1">
                <a:ea typeface="Source Sans Pro"/>
              </a:rPr>
              <a:t>Urllib</a:t>
            </a:r>
            <a:endParaRPr lang="en-GB" sz="2400">
              <a:ea typeface="Source Sans Pro"/>
            </a:endParaRPr>
          </a:p>
          <a:p>
            <a:r>
              <a:rPr lang="en-GB" sz="2400">
                <a:ea typeface="Source Sans Pro"/>
              </a:rPr>
              <a:t>Threading </a:t>
            </a:r>
            <a:endParaRPr lang="en-GB" sz="2400">
              <a:ea typeface="Source Sans Pro"/>
            </a:endParaRPr>
          </a:p>
          <a:p>
            <a:pPr>
              <a:lnSpc>
                <a:spcPct val="114000"/>
              </a:lnSpc>
            </a:pPr>
            <a:r>
              <a:rPr lang="en-GB" sz="2400">
                <a:ea typeface="Source Sans Pro"/>
              </a:rPr>
              <a:t>requests</a:t>
            </a:r>
            <a:endParaRPr lang="en-GB" sz="2400">
              <a:ea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848" y="1295400"/>
            <a:ext cx="7010400" cy="2604928"/>
          </a:xfrm>
        </p:spPr>
        <p:txBody>
          <a:bodyPr anchor="b">
            <a:normAutofit/>
          </a:bodyPr>
          <a:lstStyle/>
          <a:p>
            <a:r>
              <a:rPr lang="en-GB" sz="5200">
                <a:solidFill>
                  <a:srgbClr val="FFFFFF"/>
                </a:solidFill>
              </a:rPr>
              <a:t>Implementation </a:t>
            </a:r>
            <a:endParaRPr lang="en-GB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3849" y="4074784"/>
            <a:ext cx="7010399" cy="1640216"/>
          </a:xfrm>
        </p:spPr>
        <p:txBody>
          <a:bodyPr anchor="t">
            <a:normAutofit/>
          </a:bodyPr>
          <a:lstStyle/>
          <a:p>
            <a:endParaRPr lang="en-GB"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alphaModFix amt="15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alphaModFix amt="7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Server.py</a:t>
            </a:r>
            <a:endParaRPr lang="en-US"/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29" y="1137582"/>
            <a:ext cx="6402214" cy="45775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7" name="Group 12"/>
          <p:cNvGrpSpPr>
            <a:grpSpLocks noGrp="1" noRot="1" noChangeAspect="1" noMove="1" noResize="1" noUngrp="1"/>
          </p:cNvGrpSpPr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8" name="Picture 13"/>
            <p:cNvPicPr>
              <a:picLocks noChangeAspect="1"/>
            </p:cNvPicPr>
            <p:nvPr/>
          </p:nvPicPr>
          <p:blipFill>
            <a:blip r:embed="rId1">
              <a:alphaModFix amt="15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9" name="Picture 14"/>
            <p:cNvPicPr>
              <a:picLocks noChangeAspect="1"/>
            </p:cNvPicPr>
            <p:nvPr/>
          </p:nvPicPr>
          <p:blipFill>
            <a:blip r:embed="rId2">
              <a:alphaModFix amt="7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GB" sz="4000"/>
              <a:t>Date, time and day</a:t>
            </a:r>
            <a:endParaRPr lang="en-GB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 lIns="109728" tIns="109728" rIns="109728" bIns="91440">
            <a:normAutofit/>
          </a:bodyPr>
          <a:lstStyle/>
          <a:p>
            <a:r>
              <a:rPr lang="en-GB" sz="1800">
                <a:ea typeface="Source Sans Pro"/>
              </a:rPr>
              <a:t>Functions </a:t>
            </a:r>
            <a:endParaRPr lang="en-GB" sz="1800">
              <a:ea typeface="Source Sans Pro"/>
            </a:endParaRPr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267" y="4879"/>
            <a:ext cx="7321005" cy="68016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Wiki search</a:t>
            </a:r>
            <a:endParaRPr lang="en-US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alphaModFix amt="7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>
              <a:fillRect/>
            </a:stretch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>
              <a:alphaModFix amt="15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>
              <a:fillRect/>
            </a:stretch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096" y="1497454"/>
            <a:ext cx="3997745" cy="2115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/>
              <a:t>Function </a:t>
            </a:r>
            <a:endParaRPr lang="en-US" sz="2200"/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7" y="2148417"/>
            <a:ext cx="10177372" cy="36384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7" y="-4657"/>
            <a:ext cx="10895106" cy="1325563"/>
          </a:xfrm>
        </p:spPr>
        <p:txBody>
          <a:bodyPr/>
          <a:lstStyle/>
          <a:p>
            <a:r>
              <a:rPr lang="en-GB"/>
              <a:t>Weather and temperature 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94" y="1166284"/>
            <a:ext cx="11274612" cy="4195763"/>
          </a:xfrm>
        </p:spPr>
        <p:txBody>
          <a:bodyPr lIns="109728" tIns="109728" rIns="109728" bIns="91440" anchor="t"/>
          <a:lstStyle/>
          <a:p>
            <a:r>
              <a:rPr lang="en-GB">
                <a:ea typeface="Source Sans Pro"/>
              </a:rPr>
              <a:t>function</a:t>
            </a:r>
            <a:endParaRPr lang="en-GB"/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 rotWithShape="1">
          <a:blip r:embed="rId1"/>
          <a:srcRect r="1006" b="687"/>
          <a:stretch>
            <a:fillRect/>
          </a:stretch>
        </p:blipFill>
        <p:spPr>
          <a:xfrm>
            <a:off x="105921" y="2240879"/>
            <a:ext cx="12085335" cy="44280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4909"/>
            <a:ext cx="4785546" cy="3155419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Team 16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4785545" cy="2054306"/>
          </a:xfrm>
        </p:spPr>
        <p:txBody>
          <a:bodyPr anchor="t">
            <a:normAutofit/>
          </a:bodyPr>
          <a:lstStyle/>
          <a:p>
            <a:pPr algn="l"/>
            <a:endParaRPr lang="en-GB" sz="2200">
              <a:solidFill>
                <a:srgbClr val="FFFFFF"/>
              </a:solidFill>
            </a:endParaRPr>
          </a:p>
        </p:txBody>
      </p:sp>
      <p:grpSp>
        <p:nvGrpSpPr>
          <p:cNvPr id="16" name="Group 15"/>
          <p:cNvGrpSpPr>
            <a:grpSpLocks noGrp="1" noRot="1" noChangeAspect="1" noMove="1" noResize="1" noUngrp="1"/>
          </p:cNvGrpSpPr>
          <p:nvPr/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">
              <a:alphaModFix amt="15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1">
              <a:alphaModFix amt="10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>
              <a:fillRect/>
            </a:stretch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31915" y="1416050"/>
          <a:ext cx="5781675" cy="44577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13735"/>
                <a:gridCol w="2567940"/>
              </a:tblGrid>
              <a:tr h="891540">
                <a:tc>
                  <a:txBody>
                    <a:bodyPr/>
                    <a:lstStyle/>
                    <a:p>
                      <a:r>
                        <a:rPr lang="en-GB" sz="2100" b="0">
                          <a:solidFill>
                            <a:schemeClr val="tx1"/>
                          </a:solidFill>
                          <a:effectLst/>
                        </a:rPr>
                        <a:t>CB.EN.U4.AIE20021</a:t>
                      </a:r>
                      <a:endParaRPr lang="en-GB" sz="21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656" marR="108656" marT="54328" marB="5432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0">
                          <a:solidFill>
                            <a:schemeClr val="tx1"/>
                          </a:solidFill>
                          <a:effectLst/>
                        </a:rPr>
                        <a:t>HARIPRANAV JM</a:t>
                      </a:r>
                      <a:endParaRPr lang="en-GB" sz="21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656" marR="108656" marT="54328" marB="54328" anchor="ctr">
                    <a:noFill/>
                  </a:tcPr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en-GB" sz="2100">
                          <a:effectLst/>
                        </a:rPr>
                        <a:t>CB.EN.U4.AIE20054</a:t>
                      </a:r>
                      <a:endParaRPr lang="en-GB" sz="2100">
                        <a:effectLst/>
                      </a:endParaRPr>
                    </a:p>
                  </a:txBody>
                  <a:tcPr marL="108656" marR="108656" marT="54328" marB="54328" anchor="ctr"/>
                </a:tc>
                <a:tc>
                  <a:txBody>
                    <a:bodyPr/>
                    <a:lstStyle/>
                    <a:p>
                      <a:r>
                        <a:rPr lang="en-GB" sz="2100"/>
                        <a:t>PRAVIN RAJ AK</a:t>
                      </a:r>
                      <a:endParaRPr lang="en-GB" sz="2100"/>
                    </a:p>
                  </a:txBody>
                  <a:tcPr marL="108656" marR="108656" marT="54328" marB="54328" anchor="ctr"/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en-GB" sz="2100">
                          <a:effectLst/>
                        </a:rPr>
                        <a:t>CB.EN.U4.AIE20061</a:t>
                      </a:r>
                      <a:endParaRPr lang="en-GB" sz="2100">
                        <a:effectLst/>
                      </a:endParaRPr>
                    </a:p>
                  </a:txBody>
                  <a:tcPr marL="108656" marR="108656" marT="54328" marB="54328" anchor="ctr"/>
                </a:tc>
                <a:tc>
                  <a:txBody>
                    <a:bodyPr/>
                    <a:lstStyle/>
                    <a:p>
                      <a:r>
                        <a:rPr lang="en-GB" sz="2100"/>
                        <a:t>SABHARISH A L</a:t>
                      </a:r>
                      <a:endParaRPr lang="en-GB" sz="2100"/>
                    </a:p>
                  </a:txBody>
                  <a:tcPr marL="108656" marR="108656" marT="54328" marB="54328" anchor="ctr"/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en-GB" sz="2100">
                          <a:effectLst/>
                        </a:rPr>
                        <a:t>CB.EN.U4.AIE20063</a:t>
                      </a:r>
                      <a:endParaRPr lang="en-GB" sz="2100">
                        <a:effectLst/>
                      </a:endParaRPr>
                    </a:p>
                  </a:txBody>
                  <a:tcPr marL="108656" marR="108656" marT="54328" marB="54328" anchor="ctr"/>
                </a:tc>
                <a:tc>
                  <a:txBody>
                    <a:bodyPr/>
                    <a:lstStyle/>
                    <a:p>
                      <a:r>
                        <a:rPr lang="en-GB" sz="2100"/>
                        <a:t>SAI SANGAVI C</a:t>
                      </a:r>
                      <a:endParaRPr lang="en-GB" sz="2100"/>
                    </a:p>
                  </a:txBody>
                  <a:tcPr marL="108656" marR="108656" marT="54328" marB="54328" anchor="ctr"/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en-GB" sz="2100">
                          <a:effectLst/>
                        </a:rPr>
                        <a:t>CB.EN.U4.AIE20064</a:t>
                      </a:r>
                      <a:endParaRPr lang="en-GB" sz="2100">
                        <a:effectLst/>
                      </a:endParaRPr>
                    </a:p>
                  </a:txBody>
                  <a:tcPr marL="108656" marR="108656" marT="54328" marB="54328" anchor="ctr"/>
                </a:tc>
                <a:tc>
                  <a:txBody>
                    <a:bodyPr/>
                    <a:lstStyle/>
                    <a:p>
                      <a:r>
                        <a:rPr lang="en-GB" sz="2100"/>
                        <a:t>SAIVARSHA R</a:t>
                      </a:r>
                      <a:endParaRPr lang="en-GB" sz="2100"/>
                    </a:p>
                  </a:txBody>
                  <a:tcPr marL="108656" marR="108656" marT="54328" marB="5432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 server:</a:t>
            </a:r>
            <a:endParaRPr lang="en-IN" altLang="en-US"/>
          </a:p>
        </p:txBody>
      </p:sp>
      <p:pic>
        <p:nvPicPr>
          <p:cNvPr id="2" name="Picture 2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236" y="1860803"/>
            <a:ext cx="9908116" cy="41096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9889" y="-417407"/>
            <a:ext cx="10895106" cy="1325563"/>
          </a:xfrm>
        </p:spPr>
        <p:txBody>
          <a:bodyPr/>
          <a:lstStyle/>
          <a:p>
            <a:r>
              <a:rPr lang="en-GB"/>
              <a:t>Music </a:t>
            </a:r>
            <a:endParaRPr lang="en-GB"/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83" y="531543"/>
            <a:ext cx="5981700" cy="6324081"/>
          </a:xfrm>
          <a:prstGeom prst="rect">
            <a:avLst/>
          </a:prstGeom>
        </p:spPr>
      </p:pic>
      <p:pic>
        <p:nvPicPr>
          <p:cNvPr id="5" name="Picture 5" descr="Text&#10;&#10;Description automatically generated"/>
          <p:cNvPicPr>
            <a:picLocks noChangeAspect="1"/>
          </p:cNvPicPr>
          <p:nvPr/>
        </p:nvPicPr>
        <p:blipFill rotWithShape="1">
          <a:blip r:embed="rId2"/>
          <a:srcRect r="305" b="51557"/>
          <a:stretch>
            <a:fillRect/>
          </a:stretch>
        </p:blipFill>
        <p:spPr>
          <a:xfrm>
            <a:off x="6184900" y="749108"/>
            <a:ext cx="5847400" cy="451051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Tara.py</a:t>
            </a:r>
            <a:endParaRPr lang="en-GB"/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316" y="1504268"/>
            <a:ext cx="6500283" cy="5151211"/>
          </a:xfrm>
          <a:prstGeom prst="rect">
            <a:avLst/>
          </a:prstGeom>
        </p:spPr>
      </p:pic>
      <p:pic>
        <p:nvPicPr>
          <p:cNvPr id="5" name="Picture 5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817" y="719"/>
            <a:ext cx="4955116" cy="68565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733" y="285597"/>
            <a:ext cx="4891616" cy="6487891"/>
          </a:xfrm>
          <a:prstGeom prst="rect">
            <a:avLst/>
          </a:prstGeom>
        </p:spPr>
      </p:pic>
      <p:pic>
        <p:nvPicPr>
          <p:cNvPr id="3" name="Picture 3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423299"/>
            <a:ext cx="6405033" cy="61172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7" y="-142240"/>
            <a:ext cx="10895106" cy="1325563"/>
          </a:xfrm>
        </p:spPr>
        <p:txBody>
          <a:bodyPr/>
          <a:lstStyle/>
          <a:p>
            <a:r>
              <a:rPr lang="en-GB"/>
              <a:t>Tara assistant dashboard</a:t>
            </a:r>
            <a:endParaRPr lang="en-GB"/>
          </a:p>
        </p:txBody>
      </p:sp>
      <p:pic>
        <p:nvPicPr>
          <p:cNvPr id="4" name="Picture 4" descr="Graphical user interface, 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567" y="1431653"/>
            <a:ext cx="9770533" cy="52752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>
              <a:alphaModFix amt="10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">
              <a:alphaModFix amt="10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>
              <a:fillRect/>
            </a:stretch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GB" sz="4000"/>
              <a:t>Advantages </a:t>
            </a:r>
            <a:endParaRPr lang="en-GB" sz="400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>
              <a:alphaModFix amt="10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">
              <a:alphaModFix amt="10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>
              <a:fillRect/>
            </a:stretch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GB" sz="3700"/>
              <a:t>Disadvantages </a:t>
            </a:r>
            <a:endParaRPr lang="en-GB" sz="370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7" name="Picture 2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0" name="Group 31"/>
          <p:cNvGrpSpPr>
            <a:grpSpLocks noGrp="1" noRot="1" noChangeAspect="1" noMove="1" noResize="1" noUngrp="1"/>
          </p:cNvGrpSpPr>
          <p:nvPr/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>
              <a:fillRect/>
            </a:stretch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51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THANK YOU </a:t>
            </a:r>
            <a:endParaRPr lang="en-US"/>
          </a:p>
        </p:txBody>
      </p:sp>
      <p:pic>
        <p:nvPicPr>
          <p:cNvPr id="53" name="Graphic 20" descr="Smiling Face with No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Contribution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Haripranav JM - code for date, day and time</a:t>
            </a:r>
            <a:endParaRPr lang="en-US"/>
          </a:p>
          <a:p>
            <a:r>
              <a:rPr lang="en-US"/>
              <a:t>Pravin Raj AK  - code for weather and webserver</a:t>
            </a:r>
            <a:endParaRPr lang="en-US"/>
          </a:p>
          <a:p>
            <a:r>
              <a:rPr lang="en-US"/>
              <a:t>Sabharish AL   - code for music</a:t>
            </a:r>
            <a:endParaRPr lang="en-US"/>
          </a:p>
          <a:p>
            <a:r>
              <a:rPr lang="en-US"/>
              <a:t>Sai Sangavi C  - code for server and wiki search</a:t>
            </a:r>
            <a:endParaRPr lang="en-US"/>
          </a:p>
          <a:p>
            <a:r>
              <a:rPr lang="en-US"/>
              <a:t>Saivarsha R     - code for command recognition and server connection (tara.py)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Concepts used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GB">
                <a:ea typeface="Source Sans Pro"/>
              </a:rPr>
              <a:t>Socket programming</a:t>
            </a:r>
            <a:endParaRPr lang="en-GB">
              <a:ea typeface="Source Sans Pro"/>
            </a:endParaRPr>
          </a:p>
          <a:p>
            <a:pPr>
              <a:lnSpc>
                <a:spcPct val="114000"/>
              </a:lnSpc>
            </a:pPr>
            <a:r>
              <a:rPr lang="en-GB">
                <a:ea typeface="Source Sans Pro"/>
              </a:rPr>
              <a:t>Threading</a:t>
            </a:r>
            <a:endParaRPr lang="en-GB">
              <a:ea typeface="Source Sans Pro"/>
            </a:endParaRPr>
          </a:p>
          <a:p>
            <a:pPr>
              <a:lnSpc>
                <a:spcPct val="114000"/>
              </a:lnSpc>
            </a:pPr>
            <a:r>
              <a:rPr lang="en-GB">
                <a:ea typeface="Source Sans Pro"/>
              </a:rPr>
              <a:t>TCP / </a:t>
            </a:r>
            <a:r>
              <a:rPr lang="en-GB">
                <a:ea typeface="+mn-lt"/>
                <a:cs typeface="+mn-lt"/>
              </a:rPr>
              <a:t>UDP</a:t>
            </a:r>
            <a:endParaRPr lang="en-GB">
              <a:ea typeface="+mn-lt"/>
              <a:cs typeface="+mn-lt"/>
            </a:endParaRPr>
          </a:p>
          <a:p>
            <a:pPr>
              <a:lnSpc>
                <a:spcPct val="114000"/>
              </a:lnSpc>
            </a:pPr>
            <a:endParaRPr lang="en-GB">
              <a:ea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" name="Group 30"/>
          <p:cNvGrpSpPr>
            <a:grpSpLocks noGrp="1" noRot="1" noChangeAspect="1" noMove="1" noResize="1" noUngrp="1"/>
          </p:cNvGrpSpPr>
          <p:nvPr/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>
              <a:fillRect/>
            </a:stretch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4909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200">
                <a:solidFill>
                  <a:srgbClr val="FFFFFF"/>
                </a:solidFill>
              </a:rPr>
              <a:t>Socket Programming</a:t>
            </a:r>
            <a:endParaRPr lang="en-US"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" name="Group 12"/>
          <p:cNvGrpSpPr>
            <a:grpSpLocks noGrp="1" noRot="1" noChangeAspect="1" noMove="1" noResize="1" noUngrp="1"/>
          </p:cNvGrpSpPr>
          <p:nvPr/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>
              <a:alphaModFix amt="10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alphaModFix amt="7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graphicFrame>
        <p:nvGraphicFramePr>
          <p:cNvPr id="10" name="Content Placeholder 2"/>
          <p:cNvGraphicFramePr>
            <a:graphicFrameLocks noGrp="1"/>
          </p:cNvGraphicFramePr>
          <p:nvPr>
            <p:ph idx="1"/>
          </p:nvPr>
        </p:nvGraphicFramePr>
        <p:xfrm>
          <a:off x="692063" y="1355942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35"/>
          <p:cNvGrpSpPr>
            <a:grpSpLocks noGrp="1" noRot="1" noChangeAspect="1" noMove="1" noResize="1" noUngrp="1"/>
          </p:cNvGrpSpPr>
          <p:nvPr/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>
              <a:fillRect/>
            </a:stretch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1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>
              <a:fillRect/>
            </a:stretch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Socket interfaces can be divided into two categories: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lIns="109728" tIns="109728" rIns="109728" bIns="91440" anchor="ctr">
            <a:noAutofit/>
          </a:bodyPr>
          <a:lstStyle/>
          <a:p>
            <a:r>
              <a:rPr lang="en-GB" sz="2400" b="1">
                <a:ea typeface="+mn-lt"/>
                <a:cs typeface="+mn-lt"/>
              </a:rPr>
              <a:t>Stream sockets</a:t>
            </a:r>
            <a:r>
              <a:rPr lang="en-GB" sz="2400">
                <a:ea typeface="+mn-lt"/>
                <a:cs typeface="+mn-lt"/>
              </a:rPr>
              <a:t>: The two communicating parties I.e., the client and the server, first establish a socket connection, after which any data passed through that connection arrives in the same order in which it was sent. </a:t>
            </a:r>
            <a:endParaRPr lang="en-GB" sz="2400">
              <a:ea typeface="Source Sans Pro"/>
            </a:endParaRPr>
          </a:p>
          <a:p>
            <a:r>
              <a:rPr lang="en-GB" sz="2400" b="1">
                <a:ea typeface="+mn-lt"/>
                <a:cs typeface="+mn-lt"/>
              </a:rPr>
              <a:t>Datagram sockets</a:t>
            </a:r>
            <a:r>
              <a:rPr lang="en-GB" sz="2400">
                <a:ea typeface="+mn-lt"/>
                <a:cs typeface="+mn-lt"/>
              </a:rPr>
              <a:t>: Offer connection-less semantics. Either party sends datagrams as needed and waits for the other to respond. Messages can be lost in transmission or received out of order.</a:t>
            </a:r>
            <a:endParaRPr lang="en-GB" sz="2400">
              <a:ea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5" name="Group 12"/>
          <p:cNvGrpSpPr>
            <a:grpSpLocks noGrp="1" noRot="1" noChangeAspect="1" noMove="1" noResize="1" noUngrp="1"/>
          </p:cNvGrpSpPr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>
              <a:alphaModFix amt="10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alphaModFix amt="7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GB"/>
              <a:t>TCP </a:t>
            </a:r>
            <a:endParaRPr lang="en-GB"/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22"/>
          <p:cNvGrpSpPr>
            <a:grpSpLocks noGrp="1" noRot="1" noChangeAspect="1" noMove="1" noResize="1" noUngrp="1"/>
          </p:cNvGrpSpPr>
          <p:nvPr/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1">
              <a:alphaModFix amt="7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>
              <a:fillRect/>
            </a:stretch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">
              <a:alphaModFix amt="15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>
              <a:fillRect/>
            </a:stretch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en-GB"/>
              <a:t>UDP</a:t>
            </a:r>
            <a:endParaRPr lang="en-GB"/>
          </a:p>
        </p:txBody>
      </p:sp>
      <p:graphicFrame>
        <p:nvGraphicFramePr>
          <p:cNvPr id="31" name="Content Placeholder 2"/>
          <p:cNvGraphicFramePr>
            <a:graphicFrameLocks noGrp="1"/>
          </p:cNvGraphicFramePr>
          <p:nvPr>
            <p:ph idx="1"/>
          </p:nvPr>
        </p:nvGraphicFramePr>
        <p:xfrm>
          <a:off x="6477000" y="559813"/>
          <a:ext cx="5180106" cy="561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54B67"/>
      </a:accent1>
      <a:accent2>
        <a:srgbClr val="B33988"/>
      </a:accent2>
      <a:accent3>
        <a:srgbClr val="BD4BC5"/>
      </a:accent3>
      <a:accent4>
        <a:srgbClr val="7939B3"/>
      </a:accent4>
      <a:accent5>
        <a:srgbClr val="584BC5"/>
      </a:accent5>
      <a:accent6>
        <a:srgbClr val="395FB3"/>
      </a:accent6>
      <a:hlink>
        <a:srgbClr val="7354C6"/>
      </a:hlink>
      <a:folHlink>
        <a:srgbClr val="7F7F7F"/>
      </a:folHlink>
    </a:clrScheme>
    <a:fontScheme name="Custom 67">
      <a:majorFont>
        <a:latin typeface="Constantia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1687</Words>
  <Application>WPS Presentation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SimSun</vt:lpstr>
      <vt:lpstr>Wingdings</vt:lpstr>
      <vt:lpstr>AvenirNext LT Pro Medium</vt:lpstr>
      <vt:lpstr>Rockwell</vt:lpstr>
      <vt:lpstr>Calibri Light</vt:lpstr>
      <vt:lpstr>Source Sans Pro</vt:lpstr>
      <vt:lpstr>Constantia</vt:lpstr>
      <vt:lpstr>Yu Gothic UI</vt:lpstr>
      <vt:lpstr>Microsoft YaHei</vt:lpstr>
      <vt:lpstr>Arial Unicode MS</vt:lpstr>
      <vt:lpstr>Calibri</vt:lpstr>
      <vt:lpstr>Constantia</vt:lpstr>
      <vt:lpstr>Source Sans Pro</vt:lpstr>
      <vt:lpstr>DappledVTI</vt:lpstr>
      <vt:lpstr>END SEMESTER PROJECT</vt:lpstr>
      <vt:lpstr>Team 16</vt:lpstr>
      <vt:lpstr>PowerPoint 演示文稿</vt:lpstr>
      <vt:lpstr>Concepts used</vt:lpstr>
      <vt:lpstr>Socket Programming</vt:lpstr>
      <vt:lpstr>PowerPoint 演示文稿</vt:lpstr>
      <vt:lpstr>Socket interfaces can be divided into two categories:</vt:lpstr>
      <vt:lpstr>TCP </vt:lpstr>
      <vt:lpstr>UDP</vt:lpstr>
      <vt:lpstr>Threading </vt:lpstr>
      <vt:lpstr>Packages used for speech recognition</vt:lpstr>
      <vt:lpstr>Packages used for socket</vt:lpstr>
      <vt:lpstr>Packages for playing music</vt:lpstr>
      <vt:lpstr>Miscellaneous packages</vt:lpstr>
      <vt:lpstr>Implementation </vt:lpstr>
      <vt:lpstr>Server.py</vt:lpstr>
      <vt:lpstr>Date, time and day</vt:lpstr>
      <vt:lpstr>Wiki search</vt:lpstr>
      <vt:lpstr>Weather and temperature  </vt:lpstr>
      <vt:lpstr>In server:</vt:lpstr>
      <vt:lpstr>Music </vt:lpstr>
      <vt:lpstr>Tara.py</vt:lpstr>
      <vt:lpstr>PowerPoint 演示文稿</vt:lpstr>
      <vt:lpstr>Tara assistant dashboard</vt:lpstr>
      <vt:lpstr>Advantages </vt:lpstr>
      <vt:lpstr>Disadvantages </vt:lpstr>
      <vt:lpstr>THANK YOU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saivarsha</cp:lastModifiedBy>
  <cp:revision>27</cp:revision>
  <dcterms:created xsi:type="dcterms:W3CDTF">2022-07-17T12:38:00Z</dcterms:created>
  <dcterms:modified xsi:type="dcterms:W3CDTF">2022-07-19T12:08:08Z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86803B606CA342C9AC1E3C0ADC06513F</vt:lpwstr>
  </property>
  <property fmtid="{D5CDD505-2E9C-101B-9397-08002B2CF9AE}" pid="3" name="KSOProductBuildVer">
    <vt:lpwstr>1033-11.2.0.11156</vt:lpwstr>
  </property>
</Properties>
</file>