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04075-9EA9-DB5E-49A0-DBECEB12B510}" v="18" dt="2022-07-11T15:09:57.363"/>
    <p1510:client id="{29EE86AD-E6F1-DD7E-59F2-38A2AFFD3DD0}" v="28" dt="2022-07-11T15:07:52.600"/>
    <p1510:client id="{46EFC5CA-C96F-75E0-AB31-5F53D210C0C8}" v="1" dt="2022-07-12T07:12:30.010"/>
    <p1510:client id="{599F9336-19AB-8ED1-0D47-F39A99F26825}" v="288" dt="2022-07-11T13:31:04.263"/>
    <p1510:client id="{7B976F2E-3005-4449-A08C-0A683BECEB85}" v="169" dt="2022-07-11T03:49:07.836"/>
    <p1510:client id="{96BED61B-D6C5-ECA4-1031-3930DEA08430}" v="3" dt="2022-07-11T11:26:40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0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9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3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1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39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4622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8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 descr="Robot operating a machine">
            <a:extLst>
              <a:ext uri="{FF2B5EF4-FFF2-40B4-BE49-F238E27FC236}">
                <a16:creationId xmlns:a16="http://schemas.microsoft.com/office/drawing/2014/main" id="{20A96123-BE08-099C-20A8-4D3813DDE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758" r="-2" b="23004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91" y="226053"/>
            <a:ext cx="7972726" cy="227637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3400" b="1">
                <a:solidFill>
                  <a:srgbClr val="FFFFFF"/>
                </a:solidFill>
                <a:cs typeface="Calibri Light"/>
              </a:rPr>
              <a:t>19AIE213</a:t>
            </a:r>
            <a:br>
              <a:rPr lang="en-GB" sz="3400" b="1">
                <a:cs typeface="Calibri Light"/>
              </a:rPr>
            </a:br>
            <a:r>
              <a:rPr lang="en-US" sz="3400" b="1">
                <a:solidFill>
                  <a:srgbClr val="FFFFFF"/>
                </a:solidFill>
                <a:ea typeface="+mj-lt"/>
                <a:cs typeface="+mj-lt"/>
              </a:rPr>
              <a:t>Robot Operating System and </a:t>
            </a:r>
            <a:br>
              <a:rPr lang="en-US" sz="3400" b="1">
                <a:ea typeface="+mj-lt"/>
                <a:cs typeface="+mj-lt"/>
              </a:rPr>
            </a:br>
            <a:r>
              <a:rPr lang="en-US" sz="3400" b="1">
                <a:solidFill>
                  <a:srgbClr val="FFFFFF"/>
                </a:solidFill>
                <a:ea typeface="+mj-lt"/>
                <a:cs typeface="+mj-lt"/>
              </a:rPr>
              <a:t>Robot Simulation</a:t>
            </a:r>
            <a:br>
              <a:rPr lang="en-US" sz="3400" b="1">
                <a:ea typeface="+mj-lt"/>
                <a:cs typeface="+mj-lt"/>
              </a:rPr>
            </a:br>
            <a:endParaRPr lang="en-US" sz="3400" b="1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336BA-3694-7FF5-E83E-2A35AA09E035}"/>
              </a:ext>
            </a:extLst>
          </p:cNvPr>
          <p:cNvSpPr txBox="1"/>
          <p:nvPr/>
        </p:nvSpPr>
        <p:spPr>
          <a:xfrm>
            <a:off x="358657" y="4471898"/>
            <a:ext cx="596891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i="1">
                <a:solidFill>
                  <a:srgbClr val="FFFFFF"/>
                </a:solidFill>
              </a:rPr>
              <a:t>Topic – </a:t>
            </a:r>
            <a:endParaRPr lang="en-GB" sz="3200">
              <a:solidFill>
                <a:srgbClr val="FFFFFF"/>
              </a:solidFill>
            </a:endParaRPr>
          </a:p>
          <a:p>
            <a:r>
              <a:rPr lang="en-GB" sz="3200" i="1">
                <a:solidFill>
                  <a:srgbClr val="FFFFFF"/>
                </a:solidFill>
              </a:rPr>
              <a:t>Voice Controlled robot</a:t>
            </a:r>
            <a:endParaRPr lang="en-GB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6541-8B1A-A0BF-9D8C-7AA3FA54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" y="-384313"/>
            <a:ext cx="10131425" cy="1456267"/>
          </a:xfrm>
        </p:spPr>
        <p:txBody>
          <a:bodyPr/>
          <a:lstStyle/>
          <a:p>
            <a:r>
              <a:rPr lang="en-GB">
                <a:cs typeface="Calibri Light"/>
              </a:rPr>
              <a:t>Voice_to_text.py</a:t>
            </a:r>
            <a:endParaRPr lang="en-GB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9618491-73F7-FD4C-986D-CD7495FB1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8" y="1077831"/>
            <a:ext cx="6221895" cy="454772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4F3A185-E0CA-FB79-C525-F4664DB21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31" y="692095"/>
            <a:ext cx="5371547" cy="60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B7C6-6C2A-09AF-2405-2B0E3A0C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" y="-329096"/>
            <a:ext cx="10131425" cy="1456267"/>
          </a:xfrm>
        </p:spPr>
        <p:txBody>
          <a:bodyPr/>
          <a:lstStyle/>
          <a:p>
            <a:r>
              <a:rPr lang="en-GB">
                <a:cs typeface="Calibri Light"/>
              </a:rPr>
              <a:t>Robot_control.py</a:t>
            </a:r>
            <a:endParaRPr lang="en-GB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EE329DF-5581-46FA-0072-ACC6A90E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" y="842572"/>
            <a:ext cx="6023113" cy="507346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1A61FEE-A8D2-D2FB-EDF6-F7AEA21D4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74" y="838622"/>
            <a:ext cx="5813286" cy="58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6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78D22-9FBE-09D4-2AAF-92207EB17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95" b="120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8C5E77-0080-4457-B42A-3E5420A7C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6F2CF7-0423-4CC7-90FD-1FEBA0CA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BC019-46AF-CB31-76FC-E1CAA848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991" y="2298700"/>
            <a:ext cx="8347076" cy="15959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16237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DEF8FB2-FAA8-0856-2130-80A9D5F4DA5E}"/>
              </a:ext>
            </a:extLst>
          </p:cNvPr>
          <p:cNvSpPr>
            <a:spLocks noGrp="1"/>
          </p:cNvSpPr>
          <p:nvPr/>
        </p:nvSpPr>
        <p:spPr>
          <a:xfrm>
            <a:off x="1642388" y="877379"/>
            <a:ext cx="5395689" cy="3248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>
              <a:solidFill>
                <a:srgbClr val="FFFFFF"/>
              </a:solidFill>
              <a:cs typeface="Calibri"/>
            </a:endParaRPr>
          </a:p>
          <a:p>
            <a:endParaRPr lang="en-GB">
              <a:solidFill>
                <a:srgbClr val="FFFFFF"/>
              </a:solidFill>
              <a:ea typeface="+mn-lt"/>
              <a:cs typeface="+mn-lt"/>
            </a:endParaRPr>
          </a:p>
          <a:p>
            <a:pPr algn="l"/>
            <a:r>
              <a:rPr lang="en-GB" u="sng">
                <a:solidFill>
                  <a:srgbClr val="FFFFFF"/>
                </a:solidFill>
                <a:ea typeface="+mn-lt"/>
                <a:cs typeface="+mn-lt"/>
              </a:rPr>
              <a:t>Team 16</a:t>
            </a:r>
            <a:endParaRPr lang="en-US" i="0" u="sng">
              <a:ea typeface="+mn-lt"/>
              <a:cs typeface="+mn-lt"/>
            </a:endParaRPr>
          </a:p>
          <a:p>
            <a:pPr algn="l"/>
            <a:r>
              <a:rPr lang="en-GB" u="sng" err="1">
                <a:solidFill>
                  <a:srgbClr val="FFFFFF"/>
                </a:solidFill>
                <a:ea typeface="+mn-lt"/>
                <a:cs typeface="+mn-lt"/>
              </a:rPr>
              <a:t>Sabharish</a:t>
            </a:r>
            <a:r>
              <a:rPr lang="en-GB" u="sng">
                <a:solidFill>
                  <a:srgbClr val="FFFFFF"/>
                </a:solidFill>
                <a:ea typeface="+mn-lt"/>
                <a:cs typeface="+mn-lt"/>
              </a:rPr>
              <a:t> A L  - CB.EN.U4AIE20061 </a:t>
            </a:r>
            <a:endParaRPr lang="en-US" i="0" u="sng">
              <a:ea typeface="+mn-lt"/>
              <a:cs typeface="+mn-lt"/>
            </a:endParaRPr>
          </a:p>
          <a:p>
            <a:pPr algn="l"/>
            <a:r>
              <a:rPr lang="en-GB" u="sng">
                <a:solidFill>
                  <a:srgbClr val="FFFFFF"/>
                </a:solidFill>
                <a:ea typeface="+mn-lt"/>
                <a:cs typeface="+mn-lt"/>
              </a:rPr>
              <a:t>Saivarsha R     -  CB.EN.U4AIE20064</a:t>
            </a:r>
            <a:endParaRPr lang="en-GB" u="sng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43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939E0-1E87-D147-7D01-47F85641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/>
              <a:t>Launch file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0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E1A5-BDB1-9A21-18E9-971230B6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71" y="-97183"/>
            <a:ext cx="10131425" cy="1456267"/>
          </a:xfrm>
        </p:spPr>
        <p:txBody>
          <a:bodyPr/>
          <a:lstStyle/>
          <a:p>
            <a:r>
              <a:rPr lang="en-GB" cap="none" err="1">
                <a:cs typeface="Calibri Light"/>
              </a:rPr>
              <a:t>launchOne.launch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2E12654-6FDC-455A-639A-A9CDAD12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" y="1241523"/>
            <a:ext cx="12130156" cy="55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0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2B1F-9080-2534-3605-EA68DC45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27" y="-41965"/>
            <a:ext cx="10131425" cy="1456267"/>
          </a:xfrm>
        </p:spPr>
        <p:txBody>
          <a:bodyPr/>
          <a:lstStyle/>
          <a:p>
            <a:r>
              <a:rPr lang="en-GB">
                <a:cs typeface="Calibri Light"/>
              </a:rPr>
              <a:t>simulation</a:t>
            </a:r>
            <a:endParaRPr lang="en-GB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0EAF12C-6748-F015-7FF3-6D50B122F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839" y="949370"/>
            <a:ext cx="10418826" cy="5857828"/>
          </a:xfrm>
        </p:spPr>
      </p:pic>
    </p:spTree>
    <p:extLst>
      <p:ext uri="{BB962C8B-B14F-4D97-AF65-F5344CB8AC3E}">
        <p14:creationId xmlns:p14="http://schemas.microsoft.com/office/powerpoint/2010/main" val="347239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BA413C-1286-4E47-1EB6-7D70007A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cap="none" err="1"/>
              <a:t>rqt_graph</a:t>
            </a:r>
            <a:endParaRPr lang="en-US" sz="4000" cap="none" err="1">
              <a:cs typeface="Calibri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641F824-F486-333E-9418-FB9B5176A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801" y="645517"/>
            <a:ext cx="8900397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486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9F7B-169C-4E45-737B-905EB14C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Command.msg</a:t>
            </a:r>
            <a:endParaRPr lang="en-GB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D20E405-BF83-41B2-F406-51CF8ECE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22" y="2012018"/>
            <a:ext cx="8596243" cy="155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0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AAD6-CA1E-EC11-C527-289B17BD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3" y="-905013"/>
            <a:ext cx="3771899" cy="1651000"/>
          </a:xfrm>
        </p:spPr>
        <p:txBody>
          <a:bodyPr anchor="b">
            <a:normAutofit/>
          </a:bodyPr>
          <a:lstStyle/>
          <a:p>
            <a:r>
              <a:rPr lang="en-GB" sz="2400">
                <a:cs typeface="Calibri Light"/>
              </a:rPr>
              <a:t>Cli_to_text.py</a:t>
            </a:r>
            <a:endParaRPr lang="en-GB" sz="240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A1AC780-654E-C048-D394-D14B666B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" y="1493771"/>
            <a:ext cx="6431722" cy="3771065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4E583EA-1ABA-ECD2-90BF-423EB52BA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617" y="758742"/>
            <a:ext cx="5890590" cy="590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EE67-A935-44DF-B5C8-5ECDDE30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Kp_to_text.py</a:t>
            </a:r>
            <a:endParaRPr lang="en-GB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1E4C801-278D-795F-9B47-4E0D3413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2065271"/>
            <a:ext cx="6575286" cy="347841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E8E9425-F99C-8013-9B74-6C89D4C15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530" y="289417"/>
            <a:ext cx="5338415" cy="645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78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19AIE213 Robot Operating System and  Robot Simulation </vt:lpstr>
      <vt:lpstr>PowerPoint Presentation</vt:lpstr>
      <vt:lpstr>Launch file</vt:lpstr>
      <vt:lpstr>launchOne.launch</vt:lpstr>
      <vt:lpstr>simulation</vt:lpstr>
      <vt:lpstr>rqt_graph</vt:lpstr>
      <vt:lpstr>Command.msg</vt:lpstr>
      <vt:lpstr>Cli_to_text.py</vt:lpstr>
      <vt:lpstr>Kp_to_text.py</vt:lpstr>
      <vt:lpstr>Voice_to_text.py</vt:lpstr>
      <vt:lpstr>Robot_control.py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2022-07-11T03:35:57Z</dcterms:created>
  <dcterms:modified xsi:type="dcterms:W3CDTF">2023-02-12T20:23:14Z</dcterms:modified>
</cp:coreProperties>
</file>