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88825"/>
  <p:notesSz cx="6858000" cy="9144000"/>
  <p:embeddedFontLst>
    <p:embeddedFont>
      <p:font typeface="Economica"/>
      <p:regular r:id="rId33"/>
      <p:bold r:id="rId34"/>
      <p:italic r:id="rId35"/>
      <p:boldItalic r:id="rId36"/>
    </p:embeddedFont>
    <p:embeddedFont>
      <p:font typeface="Constantia"/>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5" roundtripDataSignature="AMtx7mhpEtMLjWjsdG5WJdI3ej58N3EL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Constantia-boldItalic.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Economic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Economica-italic.fntdata"/><Relationship Id="rId12" Type="http://schemas.openxmlformats.org/officeDocument/2006/relationships/slide" Target="slides/slide7.xml"/><Relationship Id="rId34" Type="http://schemas.openxmlformats.org/officeDocument/2006/relationships/font" Target="fonts/Economica-bold.fntdata"/><Relationship Id="rId15" Type="http://schemas.openxmlformats.org/officeDocument/2006/relationships/slide" Target="slides/slide10.xml"/><Relationship Id="rId37" Type="http://schemas.openxmlformats.org/officeDocument/2006/relationships/font" Target="fonts/Constantia-regular.fntdata"/><Relationship Id="rId14" Type="http://schemas.openxmlformats.org/officeDocument/2006/relationships/slide" Target="slides/slide9.xml"/><Relationship Id="rId36" Type="http://schemas.openxmlformats.org/officeDocument/2006/relationships/font" Target="fonts/Economica-boldItalic.fntdata"/><Relationship Id="rId17" Type="http://schemas.openxmlformats.org/officeDocument/2006/relationships/slide" Target="slides/slide12.xml"/><Relationship Id="rId39" Type="http://schemas.openxmlformats.org/officeDocument/2006/relationships/font" Target="fonts/Constantia-italic.fntdata"/><Relationship Id="rId16" Type="http://schemas.openxmlformats.org/officeDocument/2006/relationships/slide" Target="slides/slide11.xml"/><Relationship Id="rId38" Type="http://schemas.openxmlformats.org/officeDocument/2006/relationships/font" Target="fonts/Constanti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onstantia"/>
                <a:ea typeface="Constantia"/>
                <a:cs typeface="Constantia"/>
                <a:sym typeface="Constantia"/>
              </a:defRPr>
            </a:lvl1pPr>
            <a:lvl2pPr indent="-228600" lvl="1" marL="9144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onstantia"/>
                <a:ea typeface="Constantia"/>
                <a:cs typeface="Constantia"/>
                <a:sym typeface="Constantia"/>
              </a:defRPr>
            </a:lvl2pPr>
            <a:lvl3pPr indent="-228600" lvl="2" marL="13716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onstantia"/>
                <a:ea typeface="Constantia"/>
                <a:cs typeface="Constantia"/>
                <a:sym typeface="Constantia"/>
              </a:defRPr>
            </a:lvl3pPr>
            <a:lvl4pPr indent="-228600" lvl="3" marL="18288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onstantia"/>
                <a:ea typeface="Constantia"/>
                <a:cs typeface="Constantia"/>
                <a:sym typeface="Constantia"/>
              </a:defRPr>
            </a:lvl4pPr>
            <a:lvl5pPr indent="-228600" lvl="4" marL="22860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onstantia"/>
                <a:ea typeface="Constantia"/>
                <a:cs typeface="Constantia"/>
                <a:sym typeface="Constantia"/>
              </a:defRPr>
            </a:lvl5pPr>
            <a:lvl6pPr indent="-228600" lvl="5" marL="2743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onstantia"/>
                <a:ea typeface="Constantia"/>
                <a:cs typeface="Constantia"/>
                <a:sym typeface="Constantia"/>
              </a:defRPr>
            </a:lvl6pPr>
            <a:lvl7pPr indent="-228600" lvl="6" marL="32004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onstantia"/>
                <a:ea typeface="Constantia"/>
                <a:cs typeface="Constantia"/>
                <a:sym typeface="Constantia"/>
              </a:defRPr>
            </a:lvl7pPr>
            <a:lvl8pPr indent="-228600" lvl="7" marL="36576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onstantia"/>
                <a:ea typeface="Constantia"/>
                <a:cs typeface="Constantia"/>
                <a:sym typeface="Constantia"/>
              </a:defRPr>
            </a:lvl8pPr>
            <a:lvl9pPr indent="-228600" lvl="8" marL="41148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onstantia"/>
                <a:ea typeface="Constantia"/>
                <a:cs typeface="Constantia"/>
                <a:sym typeface="Constantia"/>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onstantia"/>
                <a:ea typeface="Constantia"/>
                <a:cs typeface="Constantia"/>
                <a:sym typeface="Constanti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onstantia"/>
                <a:ea typeface="Constantia"/>
                <a:cs typeface="Constantia"/>
                <a:sym typeface="Constantia"/>
              </a:rPr>
              <a:t>‹#›</a:t>
            </a:fld>
            <a:endParaRPr b="0" i="0" sz="1200" u="none" cap="none" strike="noStrike">
              <a:solidFill>
                <a:schemeClr val="dk1"/>
              </a:solidFill>
              <a:latin typeface="Constantia"/>
              <a:ea typeface="Constantia"/>
              <a:cs typeface="Constantia"/>
              <a:sym typeface="Constanti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aa9575aef_0_3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g15aa9575aef_0_3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aa9575aef_0_3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15aa9575aef_0_3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aa9575aef_0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aa9575aef_0_3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15aa9575aef_0_3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aa9575aef_0_3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aa9575aef_0_3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15aa9575aef_0_3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5aa9575aef_0_3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15aa9575aef_0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5aa9575aef_0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5aa9575aef_0_3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5aa9575aef_0_3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aa9575aef_0_3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aa9575aef_0_3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15aa9575aef_0_39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aa9575aef_0_3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aa9575aef_0_3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5aa9575aef_0_39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aa9575aef_0_3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15aa9575aef_0_3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5aa9575aef_0_4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5aa9575aef_0_4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5aa9575aef_0_4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5aa9575aef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5aa9575aef_0_4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5aa9575aef_0_4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aa9575aef_0_3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15aa9575aef_0_3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aa9575aef_0_3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5aa9575aef_0_3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15aa9575aef_0_3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5aa9575aef_0_3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15aa9575aef_0_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aa9575aef_0_4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5aa9575aef_0_4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15aa9575aef_0_4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5aa9575aef_0_3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5aa9575aef_0_3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15aa9575aef_0_36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5aa9575aef_0_4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5aa9575aef_0_4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15aa9575aef_0_4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aa9575aef_0_3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aa9575aef_0_3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15aa9575aef_0_3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5aa9575aef_0_4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5aa9575aef_0_4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5aa9575aef_0_4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aa9575aef_0_2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g15aa9575aef_0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aa9575aef_0_2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15aa9575aef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aa9575aef_0_2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15aa9575aef_0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aa9575aef_0_2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15aa9575aef_0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aa9575aef_0_2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15aa9575aef_0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aa9575aef_0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5aa9575aef_0_2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5aa9575aef_0_2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aa9575aef_0_2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15aa9575aef_0_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5aa9575aef_0_135"/>
          <p:cNvSpPr/>
          <p:nvPr/>
        </p:nvSpPr>
        <p:spPr>
          <a:xfrm>
            <a:off x="3657731" y="1008933"/>
            <a:ext cx="1441806"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5" name="Google Shape;15;g15aa9575aef_0_135"/>
          <p:cNvSpPr/>
          <p:nvPr/>
        </p:nvSpPr>
        <p:spPr>
          <a:xfrm rot="10800000">
            <a:off x="7089272" y="4355671"/>
            <a:ext cx="1441806"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6" name="Google Shape;16;g15aa9575aef_0_135"/>
          <p:cNvSpPr txBox="1"/>
          <p:nvPr>
            <p:ph type="ctrTitle"/>
          </p:nvPr>
        </p:nvSpPr>
        <p:spPr>
          <a:xfrm>
            <a:off x="4058543" y="1925674"/>
            <a:ext cx="4071600" cy="2049600"/>
          </a:xfrm>
          <a:prstGeom prst="rect">
            <a:avLst/>
          </a:prstGeom>
        </p:spPr>
        <p:txBody>
          <a:bodyPr anchorCtr="0" anchor="b" bIns="121875" lIns="121875" spcFirstLastPara="1" rIns="121875" wrap="square" tIns="121875">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7" name="Google Shape;17;g15aa9575aef_0_135"/>
          <p:cNvSpPr txBox="1"/>
          <p:nvPr>
            <p:ph idx="1" type="subTitle"/>
          </p:nvPr>
        </p:nvSpPr>
        <p:spPr>
          <a:xfrm>
            <a:off x="4058543" y="4155440"/>
            <a:ext cx="4071600" cy="935100"/>
          </a:xfrm>
          <a:prstGeom prst="rect">
            <a:avLst/>
          </a:prstGeom>
        </p:spPr>
        <p:txBody>
          <a:bodyPr anchorCtr="0" anchor="t" bIns="121875" lIns="121875" spcFirstLastPara="1" rIns="121875" wrap="square" tIns="121875">
            <a:norm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p:txBody>
      </p:sp>
      <p:sp>
        <p:nvSpPr>
          <p:cNvPr id="18" name="Google Shape;18;g15aa9575aef_0_135"/>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15aa9575aef_0_177"/>
          <p:cNvSpPr/>
          <p:nvPr/>
        </p:nvSpPr>
        <p:spPr>
          <a:xfrm>
            <a:off x="0" y="6727600"/>
            <a:ext cx="12188700" cy="130500"/>
          </a:xfrm>
          <a:prstGeom prst="rect">
            <a:avLst/>
          </a:prstGeom>
          <a:solidFill>
            <a:schemeClr val="l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57" name="Google Shape;57;g15aa9575aef_0_177"/>
          <p:cNvSpPr txBox="1"/>
          <p:nvPr>
            <p:ph hasCustomPrompt="1" type="title"/>
          </p:nvPr>
        </p:nvSpPr>
        <p:spPr>
          <a:xfrm>
            <a:off x="415492" y="1276167"/>
            <a:ext cx="11357700" cy="2838300"/>
          </a:xfrm>
          <a:prstGeom prst="rect">
            <a:avLst/>
          </a:prstGeom>
        </p:spPr>
        <p:txBody>
          <a:bodyPr anchorCtr="0" anchor="ctr" bIns="121875" lIns="121875" spcFirstLastPara="1" rIns="121875" wrap="square" tIns="121875">
            <a:normAutofit/>
          </a:bodyPr>
          <a:lstStyle>
            <a:lvl1pPr lvl="0" algn="ctr">
              <a:spcBef>
                <a:spcPts val="0"/>
              </a:spcBef>
              <a:spcAft>
                <a:spcPts val="0"/>
              </a:spcAft>
              <a:buClr>
                <a:schemeClr val="lt2"/>
              </a:buClr>
              <a:buSzPts val="21300"/>
              <a:buNone/>
              <a:defRPr sz="21300">
                <a:solidFill>
                  <a:schemeClr val="lt2"/>
                </a:solidFill>
              </a:defRPr>
            </a:lvl1pPr>
            <a:lvl2pPr lvl="1" algn="ctr">
              <a:spcBef>
                <a:spcPts val="0"/>
              </a:spcBef>
              <a:spcAft>
                <a:spcPts val="0"/>
              </a:spcAft>
              <a:buClr>
                <a:schemeClr val="lt2"/>
              </a:buClr>
              <a:buSzPts val="21300"/>
              <a:buNone/>
              <a:defRPr sz="21300">
                <a:solidFill>
                  <a:schemeClr val="lt2"/>
                </a:solidFill>
              </a:defRPr>
            </a:lvl2pPr>
            <a:lvl3pPr lvl="2" algn="ctr">
              <a:spcBef>
                <a:spcPts val="0"/>
              </a:spcBef>
              <a:spcAft>
                <a:spcPts val="0"/>
              </a:spcAft>
              <a:buClr>
                <a:schemeClr val="lt2"/>
              </a:buClr>
              <a:buSzPts val="21300"/>
              <a:buNone/>
              <a:defRPr sz="21300">
                <a:solidFill>
                  <a:schemeClr val="lt2"/>
                </a:solidFill>
              </a:defRPr>
            </a:lvl3pPr>
            <a:lvl4pPr lvl="3" algn="ctr">
              <a:spcBef>
                <a:spcPts val="0"/>
              </a:spcBef>
              <a:spcAft>
                <a:spcPts val="0"/>
              </a:spcAft>
              <a:buClr>
                <a:schemeClr val="lt2"/>
              </a:buClr>
              <a:buSzPts val="21300"/>
              <a:buNone/>
              <a:defRPr sz="21300">
                <a:solidFill>
                  <a:schemeClr val="lt2"/>
                </a:solidFill>
              </a:defRPr>
            </a:lvl4pPr>
            <a:lvl5pPr lvl="4" algn="ctr">
              <a:spcBef>
                <a:spcPts val="0"/>
              </a:spcBef>
              <a:spcAft>
                <a:spcPts val="0"/>
              </a:spcAft>
              <a:buClr>
                <a:schemeClr val="lt2"/>
              </a:buClr>
              <a:buSzPts val="21300"/>
              <a:buNone/>
              <a:defRPr sz="21300">
                <a:solidFill>
                  <a:schemeClr val="lt2"/>
                </a:solidFill>
              </a:defRPr>
            </a:lvl5pPr>
            <a:lvl6pPr lvl="5" algn="ctr">
              <a:spcBef>
                <a:spcPts val="0"/>
              </a:spcBef>
              <a:spcAft>
                <a:spcPts val="0"/>
              </a:spcAft>
              <a:buClr>
                <a:schemeClr val="lt2"/>
              </a:buClr>
              <a:buSzPts val="21300"/>
              <a:buNone/>
              <a:defRPr sz="21300">
                <a:solidFill>
                  <a:schemeClr val="lt2"/>
                </a:solidFill>
              </a:defRPr>
            </a:lvl6pPr>
            <a:lvl7pPr lvl="6" algn="ctr">
              <a:spcBef>
                <a:spcPts val="0"/>
              </a:spcBef>
              <a:spcAft>
                <a:spcPts val="0"/>
              </a:spcAft>
              <a:buClr>
                <a:schemeClr val="lt2"/>
              </a:buClr>
              <a:buSzPts val="21300"/>
              <a:buNone/>
              <a:defRPr sz="21300">
                <a:solidFill>
                  <a:schemeClr val="lt2"/>
                </a:solidFill>
              </a:defRPr>
            </a:lvl7pPr>
            <a:lvl8pPr lvl="7" algn="ctr">
              <a:spcBef>
                <a:spcPts val="0"/>
              </a:spcBef>
              <a:spcAft>
                <a:spcPts val="0"/>
              </a:spcAft>
              <a:buClr>
                <a:schemeClr val="lt2"/>
              </a:buClr>
              <a:buSzPts val="21300"/>
              <a:buNone/>
              <a:defRPr sz="21300">
                <a:solidFill>
                  <a:schemeClr val="lt2"/>
                </a:solidFill>
              </a:defRPr>
            </a:lvl8pPr>
            <a:lvl9pPr lvl="8" algn="ctr">
              <a:spcBef>
                <a:spcPts val="0"/>
              </a:spcBef>
              <a:spcAft>
                <a:spcPts val="0"/>
              </a:spcAft>
              <a:buClr>
                <a:schemeClr val="lt2"/>
              </a:buClr>
              <a:buSzPts val="21300"/>
              <a:buNone/>
              <a:defRPr sz="21300">
                <a:solidFill>
                  <a:schemeClr val="lt2"/>
                </a:solidFill>
              </a:defRPr>
            </a:lvl9pPr>
          </a:lstStyle>
          <a:p>
            <a:r>
              <a:t>xx%</a:t>
            </a:r>
          </a:p>
        </p:txBody>
      </p:sp>
      <p:sp>
        <p:nvSpPr>
          <p:cNvPr id="58" name="Google Shape;58;g15aa9575aef_0_177"/>
          <p:cNvSpPr txBox="1"/>
          <p:nvPr>
            <p:ph idx="1" type="body"/>
          </p:nvPr>
        </p:nvSpPr>
        <p:spPr>
          <a:xfrm>
            <a:off x="415492" y="4216000"/>
            <a:ext cx="11357700" cy="1428900"/>
          </a:xfrm>
          <a:prstGeom prst="rect">
            <a:avLst/>
          </a:prstGeom>
        </p:spPr>
        <p:txBody>
          <a:bodyPr anchorCtr="0" anchor="t" bIns="121875" lIns="121875" spcFirstLastPara="1" rIns="121875" wrap="square" tIns="121875">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9" name="Google Shape;59;g15aa9575aef_0_177"/>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g15aa9575aef_0_182"/>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62" name="Shape 62"/>
        <p:cNvGrpSpPr/>
        <p:nvPr/>
      </p:nvGrpSpPr>
      <p:grpSpPr>
        <a:xfrm>
          <a:off x="0" y="0"/>
          <a:ext cx="0" cy="0"/>
          <a:chOff x="0" y="0"/>
          <a:chExt cx="0" cy="0"/>
        </a:xfrm>
      </p:grpSpPr>
      <p:grpSp>
        <p:nvGrpSpPr>
          <p:cNvPr id="63" name="Google Shape;63;g15aa9575aef_0_184"/>
          <p:cNvGrpSpPr/>
          <p:nvPr/>
        </p:nvGrpSpPr>
        <p:grpSpPr>
          <a:xfrm>
            <a:off x="-29" y="3124338"/>
            <a:ext cx="1622442" cy="805063"/>
            <a:chOff x="-22" y="2343311"/>
            <a:chExt cx="1217136" cy="603812"/>
          </a:xfrm>
        </p:grpSpPr>
        <p:sp>
          <p:nvSpPr>
            <p:cNvPr id="64" name="Google Shape;64;g15aa9575aef_0_184"/>
            <p:cNvSpPr/>
            <p:nvPr/>
          </p:nvSpPr>
          <p:spPr>
            <a:xfrm>
              <a:off x="787514" y="2347123"/>
              <a:ext cx="429600" cy="600000"/>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onstantia"/>
                <a:ea typeface="Constantia"/>
                <a:cs typeface="Constantia"/>
                <a:sym typeface="Constantia"/>
              </a:endParaRPr>
            </a:p>
          </p:txBody>
        </p:sp>
        <p:sp>
          <p:nvSpPr>
            <p:cNvPr id="65" name="Google Shape;65;g15aa9575aef_0_184"/>
            <p:cNvSpPr/>
            <p:nvPr/>
          </p:nvSpPr>
          <p:spPr>
            <a:xfrm>
              <a:off x="286370" y="2347123"/>
              <a:ext cx="429600" cy="60000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onstantia"/>
                <a:ea typeface="Constantia"/>
                <a:cs typeface="Constantia"/>
                <a:sym typeface="Constantia"/>
              </a:endParaRPr>
            </a:p>
          </p:txBody>
        </p:sp>
        <p:sp>
          <p:nvSpPr>
            <p:cNvPr id="66" name="Google Shape;66;g15aa9575aef_0_184"/>
            <p:cNvSpPr/>
            <p:nvPr/>
          </p:nvSpPr>
          <p:spPr>
            <a:xfrm rot="5400000">
              <a:off x="-192622" y="2535911"/>
              <a:ext cx="600000" cy="214800"/>
            </a:xfrm>
            <a:prstGeom prst="round2SameRect">
              <a:avLst>
                <a:gd fmla="val 29167"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onstantia"/>
                <a:ea typeface="Constantia"/>
                <a:cs typeface="Constantia"/>
                <a:sym typeface="Constantia"/>
              </a:endParaRPr>
            </a:p>
          </p:txBody>
        </p:sp>
      </p:grpSp>
      <p:grpSp>
        <p:nvGrpSpPr>
          <p:cNvPr id="67" name="Google Shape;67;g15aa9575aef_0_184"/>
          <p:cNvGrpSpPr/>
          <p:nvPr/>
        </p:nvGrpSpPr>
        <p:grpSpPr>
          <a:xfrm>
            <a:off x="0" y="5409080"/>
            <a:ext cx="12188952" cy="1462446"/>
            <a:chOff x="0" y="4056912"/>
            <a:chExt cx="9144000" cy="1096862"/>
          </a:xfrm>
        </p:grpSpPr>
        <p:sp>
          <p:nvSpPr>
            <p:cNvPr id="68" name="Google Shape;68;g15aa9575aef_0_184"/>
            <p:cNvSpPr/>
            <p:nvPr/>
          </p:nvSpPr>
          <p:spPr>
            <a:xfrm rot="5400000">
              <a:off x="4119794" y="119293"/>
              <a:ext cx="904412" cy="9144000"/>
            </a:xfrm>
            <a:custGeom>
              <a:rect b="b" l="l" r="r" t="t"/>
              <a:pathLst>
                <a:path extrusionOk="0" h="9144000" w="904412">
                  <a:moveTo>
                    <a:pt x="0" y="0"/>
                  </a:moveTo>
                  <a:lnTo>
                    <a:pt x="904412" y="0"/>
                  </a:lnTo>
                  <a:lnTo>
                    <a:pt x="904412" y="9144000"/>
                  </a:lnTo>
                  <a:lnTo>
                    <a:pt x="391235" y="9144000"/>
                  </a:lnTo>
                  <a:cubicBezTo>
                    <a:pt x="445385" y="6730684"/>
                    <a:pt x="250230" y="1995757"/>
                    <a:pt x="0" y="0"/>
                  </a:cubicBezTo>
                  <a:close/>
                </a:path>
              </a:pathLst>
            </a:custGeom>
            <a:solidFill>
              <a:schemeClr val="dk1">
                <a:alpha val="745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onstantia"/>
                <a:ea typeface="Constantia"/>
                <a:cs typeface="Constantia"/>
                <a:sym typeface="Constantia"/>
              </a:endParaRPr>
            </a:p>
          </p:txBody>
        </p:sp>
        <p:sp>
          <p:nvSpPr>
            <p:cNvPr id="69" name="Google Shape;69;g15aa9575aef_0_184"/>
            <p:cNvSpPr/>
            <p:nvPr/>
          </p:nvSpPr>
          <p:spPr>
            <a:xfrm rot="5400000">
              <a:off x="4023569" y="33343"/>
              <a:ext cx="1096862" cy="9144000"/>
            </a:xfrm>
            <a:custGeom>
              <a:rect b="b" l="l" r="r" t="t"/>
              <a:pathLst>
                <a:path extrusionOk="0" h="9144000" w="1096862">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31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onstantia"/>
                <a:ea typeface="Constantia"/>
                <a:cs typeface="Constantia"/>
                <a:sym typeface="Constantia"/>
              </a:endParaRPr>
            </a:p>
          </p:txBody>
        </p:sp>
      </p:grpSp>
      <p:sp>
        <p:nvSpPr>
          <p:cNvPr id="70" name="Google Shape;70;g15aa9575aef_0_184"/>
          <p:cNvSpPr txBox="1"/>
          <p:nvPr>
            <p:ph type="title"/>
          </p:nvPr>
        </p:nvSpPr>
        <p:spPr>
          <a:xfrm>
            <a:off x="1828324" y="1932518"/>
            <a:ext cx="9141600" cy="2105400"/>
          </a:xfrm>
          <a:prstGeom prst="rect">
            <a:avLst/>
          </a:prstGeom>
          <a:noFill/>
          <a:ln>
            <a:noFill/>
          </a:ln>
        </p:spPr>
        <p:txBody>
          <a:bodyPr anchorCtr="0" anchor="b" bIns="60925" lIns="121875" spcFirstLastPara="1" rIns="121875" wrap="square" tIns="60925">
            <a:normAutofit/>
          </a:bodyPr>
          <a:lstStyle>
            <a:lvl1pPr lvl="0" rtl="0" algn="l">
              <a:lnSpc>
                <a:spcPct val="100000"/>
              </a:lnSpc>
              <a:spcBef>
                <a:spcPts val="0"/>
              </a:spcBef>
              <a:spcAft>
                <a:spcPts val="0"/>
              </a:spcAft>
              <a:buClr>
                <a:schemeClr val="dk1"/>
              </a:buClr>
              <a:buSzPts val="6000"/>
              <a:buFont typeface="Constantia"/>
              <a:buNone/>
              <a:defRPr b="0" sz="6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15aa9575aef_0_184"/>
          <p:cNvSpPr txBox="1"/>
          <p:nvPr>
            <p:ph idx="1" type="body"/>
          </p:nvPr>
        </p:nvSpPr>
        <p:spPr>
          <a:xfrm>
            <a:off x="1828324" y="4084264"/>
            <a:ext cx="9141600" cy="933300"/>
          </a:xfrm>
          <a:prstGeom prst="rect">
            <a:avLst/>
          </a:prstGeom>
          <a:noFill/>
          <a:ln>
            <a:noFill/>
          </a:ln>
        </p:spPr>
        <p:txBody>
          <a:bodyPr anchorCtr="0" anchor="t" bIns="60925" lIns="121875" spcFirstLastPara="1" rIns="121875" wrap="square" tIns="60925">
            <a:normAutofit/>
          </a:bodyPr>
          <a:lstStyle>
            <a:lvl1pPr indent="-228600" lvl="0" marL="457200" rtl="0" algn="l">
              <a:lnSpc>
                <a:spcPct val="90000"/>
              </a:lnSpc>
              <a:spcBef>
                <a:spcPts val="1800"/>
              </a:spcBef>
              <a:spcAft>
                <a:spcPts val="0"/>
              </a:spcAft>
              <a:buSzPts val="2800"/>
              <a:buNone/>
              <a:defRPr sz="2800">
                <a:solidFill>
                  <a:schemeClr val="accent1"/>
                </a:solidFill>
              </a:defRPr>
            </a:lvl1pPr>
            <a:lvl2pPr indent="-228600" lvl="1" marL="914400" rtl="0" algn="l">
              <a:lnSpc>
                <a:spcPct val="90000"/>
              </a:lnSpc>
              <a:spcBef>
                <a:spcPts val="1200"/>
              </a:spcBef>
              <a:spcAft>
                <a:spcPts val="0"/>
              </a:spcAft>
              <a:buSzPts val="2400"/>
              <a:buNone/>
              <a:defRPr sz="2400">
                <a:solidFill>
                  <a:srgbClr val="888888"/>
                </a:solidFill>
              </a:defRPr>
            </a:lvl2pPr>
            <a:lvl3pPr indent="-228600" lvl="2" marL="1371600" rtl="0" algn="l">
              <a:lnSpc>
                <a:spcPct val="90000"/>
              </a:lnSpc>
              <a:spcBef>
                <a:spcPts val="800"/>
              </a:spcBef>
              <a:spcAft>
                <a:spcPts val="0"/>
              </a:spcAft>
              <a:buSzPts val="2100"/>
              <a:buNone/>
              <a:defRPr sz="2100">
                <a:solidFill>
                  <a:srgbClr val="888888"/>
                </a:solidFill>
              </a:defRPr>
            </a:lvl3pPr>
            <a:lvl4pPr indent="-228600" lvl="3" marL="1828800" rtl="0" algn="l">
              <a:lnSpc>
                <a:spcPct val="90000"/>
              </a:lnSpc>
              <a:spcBef>
                <a:spcPts val="800"/>
              </a:spcBef>
              <a:spcAft>
                <a:spcPts val="0"/>
              </a:spcAft>
              <a:buSzPts val="1900"/>
              <a:buNone/>
              <a:defRPr sz="1900">
                <a:solidFill>
                  <a:srgbClr val="888888"/>
                </a:solidFill>
              </a:defRPr>
            </a:lvl4pPr>
            <a:lvl5pPr indent="-228600" lvl="4" marL="2286000" rtl="0" algn="l">
              <a:lnSpc>
                <a:spcPct val="90000"/>
              </a:lnSpc>
              <a:spcBef>
                <a:spcPts val="800"/>
              </a:spcBef>
              <a:spcAft>
                <a:spcPts val="0"/>
              </a:spcAft>
              <a:buSzPts val="1900"/>
              <a:buNone/>
              <a:defRPr sz="1900">
                <a:solidFill>
                  <a:srgbClr val="888888"/>
                </a:solidFill>
              </a:defRPr>
            </a:lvl5pPr>
            <a:lvl6pPr indent="-228600" lvl="5" marL="2743200" rtl="0" algn="l">
              <a:lnSpc>
                <a:spcPct val="90000"/>
              </a:lnSpc>
              <a:spcBef>
                <a:spcPts val="800"/>
              </a:spcBef>
              <a:spcAft>
                <a:spcPts val="0"/>
              </a:spcAft>
              <a:buSzPts val="1900"/>
              <a:buNone/>
              <a:defRPr sz="1900">
                <a:solidFill>
                  <a:srgbClr val="888888"/>
                </a:solidFill>
              </a:defRPr>
            </a:lvl6pPr>
            <a:lvl7pPr indent="-228600" lvl="6" marL="3200400" rtl="0" algn="l">
              <a:lnSpc>
                <a:spcPct val="90000"/>
              </a:lnSpc>
              <a:spcBef>
                <a:spcPts val="800"/>
              </a:spcBef>
              <a:spcAft>
                <a:spcPts val="0"/>
              </a:spcAft>
              <a:buSzPts val="1900"/>
              <a:buNone/>
              <a:defRPr sz="1900">
                <a:solidFill>
                  <a:srgbClr val="888888"/>
                </a:solidFill>
              </a:defRPr>
            </a:lvl7pPr>
            <a:lvl8pPr indent="-228600" lvl="7" marL="3657600" rtl="0" algn="l">
              <a:lnSpc>
                <a:spcPct val="90000"/>
              </a:lnSpc>
              <a:spcBef>
                <a:spcPts val="800"/>
              </a:spcBef>
              <a:spcAft>
                <a:spcPts val="0"/>
              </a:spcAft>
              <a:buSzPts val="1900"/>
              <a:buNone/>
              <a:defRPr sz="1900">
                <a:solidFill>
                  <a:srgbClr val="888888"/>
                </a:solidFill>
              </a:defRPr>
            </a:lvl8pPr>
            <a:lvl9pPr indent="-228600" lvl="8" marL="4114800" rtl="0" algn="l">
              <a:lnSpc>
                <a:spcPct val="90000"/>
              </a:lnSpc>
              <a:spcBef>
                <a:spcPts val="800"/>
              </a:spcBef>
              <a:spcAft>
                <a:spcPts val="0"/>
              </a:spcAft>
              <a:buSzPts val="1900"/>
              <a:buNone/>
              <a:defRPr sz="1900">
                <a:solidFill>
                  <a:srgbClr val="888888"/>
                </a:solidFill>
              </a:defRPr>
            </a:lvl9pPr>
          </a:lstStyle>
          <a:p/>
        </p:txBody>
      </p:sp>
      <p:sp>
        <p:nvSpPr>
          <p:cNvPr id="72" name="Google Shape;72;g15aa9575aef_0_184"/>
          <p:cNvSpPr txBox="1"/>
          <p:nvPr>
            <p:ph idx="10" type="dt"/>
          </p:nvPr>
        </p:nvSpPr>
        <p:spPr>
          <a:xfrm>
            <a:off x="9547913" y="6448425"/>
            <a:ext cx="1422000" cy="180900"/>
          </a:xfrm>
          <a:prstGeom prst="rect">
            <a:avLst/>
          </a:prstGeom>
          <a:noFill/>
          <a:ln>
            <a:noFill/>
          </a:ln>
        </p:spPr>
        <p:txBody>
          <a:bodyPr anchorCtr="0" anchor="ctr" bIns="60925" lIns="121875" spcFirstLastPara="1" rIns="121875" wrap="square" tIns="60925">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15aa9575aef_0_184"/>
          <p:cNvSpPr txBox="1"/>
          <p:nvPr>
            <p:ph idx="11" type="ftr"/>
          </p:nvPr>
        </p:nvSpPr>
        <p:spPr>
          <a:xfrm>
            <a:off x="1218883" y="6448425"/>
            <a:ext cx="8288400" cy="180900"/>
          </a:xfrm>
          <a:prstGeom prst="rect">
            <a:avLst/>
          </a:prstGeom>
          <a:noFill/>
          <a:ln>
            <a:noFill/>
          </a:ln>
        </p:spPr>
        <p:txBody>
          <a:bodyPr anchorCtr="0" anchor="ctr" bIns="60925" lIns="121875" spcFirstLastPara="1" rIns="121875" wrap="square" tIns="609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15aa9575aef_0_184"/>
          <p:cNvSpPr txBox="1"/>
          <p:nvPr>
            <p:ph idx="12" type="sldNum"/>
          </p:nvPr>
        </p:nvSpPr>
        <p:spPr>
          <a:xfrm>
            <a:off x="11071516" y="6448425"/>
            <a:ext cx="812700" cy="180900"/>
          </a:xfrm>
          <a:prstGeom prst="rect">
            <a:avLst/>
          </a:prstGeom>
          <a:noFill/>
          <a:ln>
            <a:noFill/>
          </a:ln>
        </p:spPr>
        <p:txBody>
          <a:bodyPr anchorCtr="0" anchor="ctr" bIns="60925" lIns="121875" spcFirstLastPara="1" rIns="121875" wrap="square" tIns="609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g15aa9575aef_0_197"/>
          <p:cNvSpPr txBox="1"/>
          <p:nvPr>
            <p:ph type="title"/>
          </p:nvPr>
        </p:nvSpPr>
        <p:spPr>
          <a:xfrm>
            <a:off x="1218883" y="152400"/>
            <a:ext cx="9751200" cy="1295400"/>
          </a:xfrm>
          <a:prstGeom prst="rect">
            <a:avLst/>
          </a:prstGeom>
          <a:noFill/>
          <a:ln>
            <a:noFill/>
          </a:ln>
        </p:spPr>
        <p:txBody>
          <a:bodyPr anchorCtr="0" anchor="b" bIns="60925" lIns="121875" spcFirstLastPara="1" rIns="121875" wrap="square" tIns="60925">
            <a:normAutofit/>
          </a:bodyPr>
          <a:lstStyle>
            <a:lvl1pPr lvl="0" rtl="0" algn="l">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15aa9575aef_0_197"/>
          <p:cNvSpPr txBox="1"/>
          <p:nvPr>
            <p:ph idx="1" type="body"/>
          </p:nvPr>
        </p:nvSpPr>
        <p:spPr>
          <a:xfrm>
            <a:off x="1218883" y="1600200"/>
            <a:ext cx="9751200" cy="4572000"/>
          </a:xfrm>
          <a:prstGeom prst="rect">
            <a:avLst/>
          </a:prstGeom>
          <a:noFill/>
          <a:ln>
            <a:noFill/>
          </a:ln>
        </p:spPr>
        <p:txBody>
          <a:bodyPr anchorCtr="0" anchor="t" bIns="60925" lIns="121875" spcFirstLastPara="1" rIns="121875" wrap="square" tIns="60925">
            <a:normAutofit/>
          </a:bodyPr>
          <a:lstStyle>
            <a:lvl1pPr indent="-342900" lvl="0" marL="457200" rtl="0" algn="l">
              <a:lnSpc>
                <a:spcPct val="90000"/>
              </a:lnSpc>
              <a:spcBef>
                <a:spcPts val="1800"/>
              </a:spcBef>
              <a:spcAft>
                <a:spcPts val="0"/>
              </a:spcAft>
              <a:buSzPts val="1800"/>
              <a:buChar char="•"/>
              <a:defRPr/>
            </a:lvl1pPr>
            <a:lvl2pPr indent="-342900" lvl="1" marL="914400" rtl="0" algn="l">
              <a:lnSpc>
                <a:spcPct val="90000"/>
              </a:lnSpc>
              <a:spcBef>
                <a:spcPts val="1200"/>
              </a:spcBef>
              <a:spcAft>
                <a:spcPts val="0"/>
              </a:spcAft>
              <a:buSzPts val="1800"/>
              <a:buChar char="–"/>
              <a:defRPr/>
            </a:lvl2pPr>
            <a:lvl3pPr indent="-342900" lvl="2" marL="1371600" rtl="0" algn="l">
              <a:lnSpc>
                <a:spcPct val="90000"/>
              </a:lnSpc>
              <a:spcBef>
                <a:spcPts val="800"/>
              </a:spcBef>
              <a:spcAft>
                <a:spcPts val="0"/>
              </a:spcAft>
              <a:buSzPts val="1800"/>
              <a:buChar char="•"/>
              <a:defRPr/>
            </a:lvl3pPr>
            <a:lvl4pPr indent="-342900" lvl="3" marL="1828800" rtl="0" algn="l">
              <a:lnSpc>
                <a:spcPct val="90000"/>
              </a:lnSpc>
              <a:spcBef>
                <a:spcPts val="800"/>
              </a:spcBef>
              <a:spcAft>
                <a:spcPts val="0"/>
              </a:spcAft>
              <a:buSzPts val="1800"/>
              <a:buChar char="•"/>
              <a:defRPr/>
            </a:lvl4pPr>
            <a:lvl5pPr indent="-355600" lvl="4" marL="2286000" rtl="0" algn="l">
              <a:lnSpc>
                <a:spcPct val="90000"/>
              </a:lnSpc>
              <a:spcBef>
                <a:spcPts val="800"/>
              </a:spcBef>
              <a:spcAft>
                <a:spcPts val="0"/>
              </a:spcAft>
              <a:buSzPts val="2000"/>
              <a:buChar char="•"/>
              <a:defRPr/>
            </a:lvl5pPr>
            <a:lvl6pPr indent="-355600" lvl="5" marL="2743200" rtl="0" algn="l">
              <a:lnSpc>
                <a:spcPct val="90000"/>
              </a:lnSpc>
              <a:spcBef>
                <a:spcPts val="800"/>
              </a:spcBef>
              <a:spcAft>
                <a:spcPts val="0"/>
              </a:spcAft>
              <a:buSzPts val="2000"/>
              <a:buChar char="•"/>
              <a:defRPr/>
            </a:lvl6pPr>
            <a:lvl7pPr indent="-355600" lvl="6" marL="3200400" rtl="0" algn="l">
              <a:lnSpc>
                <a:spcPct val="90000"/>
              </a:lnSpc>
              <a:spcBef>
                <a:spcPts val="800"/>
              </a:spcBef>
              <a:spcAft>
                <a:spcPts val="0"/>
              </a:spcAft>
              <a:buSzPts val="2000"/>
              <a:buChar char="•"/>
              <a:defRPr/>
            </a:lvl7pPr>
            <a:lvl8pPr indent="-355600" lvl="7" marL="3657600" rtl="0" algn="l">
              <a:lnSpc>
                <a:spcPct val="90000"/>
              </a:lnSpc>
              <a:spcBef>
                <a:spcPts val="800"/>
              </a:spcBef>
              <a:spcAft>
                <a:spcPts val="0"/>
              </a:spcAft>
              <a:buSzPts val="2000"/>
              <a:buChar char="•"/>
              <a:defRPr/>
            </a:lvl8pPr>
            <a:lvl9pPr indent="-355600" lvl="8" marL="4114800" rtl="0" algn="l">
              <a:lnSpc>
                <a:spcPct val="90000"/>
              </a:lnSpc>
              <a:spcBef>
                <a:spcPts val="800"/>
              </a:spcBef>
              <a:spcAft>
                <a:spcPts val="0"/>
              </a:spcAft>
              <a:buSzPts val="2000"/>
              <a:buChar char="•"/>
              <a:defRPr/>
            </a:lvl9pPr>
          </a:lstStyle>
          <a:p/>
        </p:txBody>
      </p:sp>
      <p:sp>
        <p:nvSpPr>
          <p:cNvPr id="78" name="Google Shape;78;g15aa9575aef_0_197"/>
          <p:cNvSpPr txBox="1"/>
          <p:nvPr>
            <p:ph idx="10" type="dt"/>
          </p:nvPr>
        </p:nvSpPr>
        <p:spPr>
          <a:xfrm>
            <a:off x="9547913" y="6448425"/>
            <a:ext cx="1422000" cy="180900"/>
          </a:xfrm>
          <a:prstGeom prst="rect">
            <a:avLst/>
          </a:prstGeom>
          <a:noFill/>
          <a:ln>
            <a:noFill/>
          </a:ln>
        </p:spPr>
        <p:txBody>
          <a:bodyPr anchorCtr="0" anchor="ctr" bIns="60925" lIns="121875" spcFirstLastPara="1" rIns="121875" wrap="square" tIns="60925">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15aa9575aef_0_197"/>
          <p:cNvSpPr txBox="1"/>
          <p:nvPr>
            <p:ph idx="11" type="ftr"/>
          </p:nvPr>
        </p:nvSpPr>
        <p:spPr>
          <a:xfrm>
            <a:off x="1218883" y="6448425"/>
            <a:ext cx="8288400" cy="180900"/>
          </a:xfrm>
          <a:prstGeom prst="rect">
            <a:avLst/>
          </a:prstGeom>
          <a:noFill/>
          <a:ln>
            <a:noFill/>
          </a:ln>
        </p:spPr>
        <p:txBody>
          <a:bodyPr anchorCtr="0" anchor="ctr" bIns="60925" lIns="121875" spcFirstLastPara="1" rIns="121875" wrap="square" tIns="609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15aa9575aef_0_197"/>
          <p:cNvSpPr txBox="1"/>
          <p:nvPr>
            <p:ph idx="12" type="sldNum"/>
          </p:nvPr>
        </p:nvSpPr>
        <p:spPr>
          <a:xfrm>
            <a:off x="11071516" y="6448425"/>
            <a:ext cx="812700" cy="180900"/>
          </a:xfrm>
          <a:prstGeom prst="rect">
            <a:avLst/>
          </a:prstGeom>
          <a:noFill/>
          <a:ln>
            <a:noFill/>
          </a:ln>
        </p:spPr>
        <p:txBody>
          <a:bodyPr anchorCtr="0" anchor="ctr" bIns="60925" lIns="121875" spcFirstLastPara="1" rIns="121875" wrap="square" tIns="609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g15aa9575aef_0_141"/>
          <p:cNvSpPr/>
          <p:nvPr/>
        </p:nvSpPr>
        <p:spPr>
          <a:xfrm flipH="1">
            <a:off x="10125264" y="613633"/>
            <a:ext cx="1441806"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1" name="Google Shape;21;g15aa9575aef_0_141"/>
          <p:cNvSpPr/>
          <p:nvPr/>
        </p:nvSpPr>
        <p:spPr>
          <a:xfrm flipH="1" rot="10800000">
            <a:off x="621738" y="4744471"/>
            <a:ext cx="1441806"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g15aa9575aef_0_141"/>
          <p:cNvSpPr txBox="1"/>
          <p:nvPr>
            <p:ph type="title"/>
          </p:nvPr>
        </p:nvSpPr>
        <p:spPr>
          <a:xfrm>
            <a:off x="1031331" y="2408600"/>
            <a:ext cx="10126200" cy="2040900"/>
          </a:xfrm>
          <a:prstGeom prst="rect">
            <a:avLst/>
          </a:prstGeom>
        </p:spPr>
        <p:txBody>
          <a:bodyPr anchorCtr="0" anchor="ctr" bIns="121875" lIns="121875" spcFirstLastPara="1" rIns="121875" wrap="square" tIns="121875">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23" name="Google Shape;23;g15aa9575aef_0_141"/>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g15aa9575aef_0_146"/>
          <p:cNvSpPr/>
          <p:nvPr/>
        </p:nvSpPr>
        <p:spPr>
          <a:xfrm>
            <a:off x="0" y="6727600"/>
            <a:ext cx="12188700" cy="130500"/>
          </a:xfrm>
          <a:prstGeom prst="rect">
            <a:avLst/>
          </a:prstGeom>
          <a:solidFill>
            <a:schemeClr val="l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 name="Google Shape;26;g15aa9575aef_0_146"/>
          <p:cNvSpPr txBox="1"/>
          <p:nvPr>
            <p:ph type="title"/>
          </p:nvPr>
        </p:nvSpPr>
        <p:spPr>
          <a:xfrm>
            <a:off x="415492" y="421233"/>
            <a:ext cx="11357700" cy="1108500"/>
          </a:xfrm>
          <a:prstGeom prst="rect">
            <a:avLst/>
          </a:prstGeom>
        </p:spPr>
        <p:txBody>
          <a:bodyPr anchorCtr="0" anchor="b" bIns="121875" lIns="121875" spcFirstLastPara="1" rIns="121875" wrap="square" tIns="121875">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g15aa9575aef_0_146"/>
          <p:cNvSpPr txBox="1"/>
          <p:nvPr>
            <p:ph idx="1" type="body"/>
          </p:nvPr>
        </p:nvSpPr>
        <p:spPr>
          <a:xfrm>
            <a:off x="415492" y="1633633"/>
            <a:ext cx="11357700" cy="4472100"/>
          </a:xfrm>
          <a:prstGeom prst="rect">
            <a:avLst/>
          </a:prstGeom>
        </p:spPr>
        <p:txBody>
          <a:bodyPr anchorCtr="0" anchor="t" bIns="121875" lIns="121875" spcFirstLastPara="1" rIns="121875" wrap="square" tIns="121875">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8" name="Google Shape;28;g15aa9575aef_0_146"/>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g15aa9575aef_0_151"/>
          <p:cNvSpPr txBox="1"/>
          <p:nvPr>
            <p:ph type="title"/>
          </p:nvPr>
        </p:nvSpPr>
        <p:spPr>
          <a:xfrm>
            <a:off x="415492" y="421233"/>
            <a:ext cx="11357700" cy="1108500"/>
          </a:xfrm>
          <a:prstGeom prst="rect">
            <a:avLst/>
          </a:prstGeom>
        </p:spPr>
        <p:txBody>
          <a:bodyPr anchorCtr="0" anchor="b" bIns="121875" lIns="121875" spcFirstLastPara="1" rIns="121875" wrap="square" tIns="121875">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1" name="Google Shape;31;g15aa9575aef_0_151"/>
          <p:cNvSpPr txBox="1"/>
          <p:nvPr>
            <p:ph idx="1" type="body"/>
          </p:nvPr>
        </p:nvSpPr>
        <p:spPr>
          <a:xfrm>
            <a:off x="415492" y="1633633"/>
            <a:ext cx="5331900" cy="4472100"/>
          </a:xfrm>
          <a:prstGeom prst="rect">
            <a:avLst/>
          </a:prstGeom>
        </p:spPr>
        <p:txBody>
          <a:bodyPr anchorCtr="0" anchor="t" bIns="121875" lIns="121875" spcFirstLastPara="1" rIns="121875" wrap="square" tIns="121875">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2" name="Google Shape;32;g15aa9575aef_0_151"/>
          <p:cNvSpPr txBox="1"/>
          <p:nvPr>
            <p:ph idx="2" type="body"/>
          </p:nvPr>
        </p:nvSpPr>
        <p:spPr>
          <a:xfrm>
            <a:off x="6441522" y="1633633"/>
            <a:ext cx="5331900" cy="4472100"/>
          </a:xfrm>
          <a:prstGeom prst="rect">
            <a:avLst/>
          </a:prstGeom>
        </p:spPr>
        <p:txBody>
          <a:bodyPr anchorCtr="0" anchor="t" bIns="121875" lIns="121875" spcFirstLastPara="1" rIns="121875" wrap="square" tIns="121875">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g15aa9575aef_0_151"/>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g15aa9575aef_0_156"/>
          <p:cNvSpPr txBox="1"/>
          <p:nvPr>
            <p:ph type="title"/>
          </p:nvPr>
        </p:nvSpPr>
        <p:spPr>
          <a:xfrm>
            <a:off x="415492" y="421233"/>
            <a:ext cx="11357700" cy="1108500"/>
          </a:xfrm>
          <a:prstGeom prst="rect">
            <a:avLst/>
          </a:prstGeom>
        </p:spPr>
        <p:txBody>
          <a:bodyPr anchorCtr="0" anchor="b" bIns="121875" lIns="121875" spcFirstLastPara="1" rIns="121875" wrap="square" tIns="121875">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6" name="Google Shape;36;g15aa9575aef_0_156"/>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g15aa9575aef_0_159"/>
          <p:cNvSpPr txBox="1"/>
          <p:nvPr>
            <p:ph type="title"/>
          </p:nvPr>
        </p:nvSpPr>
        <p:spPr>
          <a:xfrm>
            <a:off x="415492" y="740800"/>
            <a:ext cx="3743100" cy="1007700"/>
          </a:xfrm>
          <a:prstGeom prst="rect">
            <a:avLst/>
          </a:prstGeom>
        </p:spPr>
        <p:txBody>
          <a:bodyPr anchorCtr="0" anchor="b" bIns="121875" lIns="121875" spcFirstLastPara="1" rIns="121875" wrap="square" tIns="12187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9" name="Google Shape;39;g15aa9575aef_0_159"/>
          <p:cNvSpPr txBox="1"/>
          <p:nvPr>
            <p:ph idx="1" type="body"/>
          </p:nvPr>
        </p:nvSpPr>
        <p:spPr>
          <a:xfrm>
            <a:off x="415492" y="1865867"/>
            <a:ext cx="3743100" cy="3713100"/>
          </a:xfrm>
          <a:prstGeom prst="rect">
            <a:avLst/>
          </a:prstGeom>
        </p:spPr>
        <p:txBody>
          <a:bodyPr anchorCtr="0" anchor="t" bIns="121875" lIns="121875" spcFirstLastPara="1" rIns="121875" wrap="square" tIns="121875">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0" name="Google Shape;40;g15aa9575aef_0_159"/>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g15aa9575aef_0_163"/>
          <p:cNvSpPr/>
          <p:nvPr/>
        </p:nvSpPr>
        <p:spPr>
          <a:xfrm>
            <a:off x="0" y="6727600"/>
            <a:ext cx="12188700" cy="130500"/>
          </a:xfrm>
          <a:prstGeom prst="rect">
            <a:avLst/>
          </a:prstGeom>
          <a:solidFill>
            <a:schemeClr val="l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3" name="Google Shape;43;g15aa9575aef_0_163"/>
          <p:cNvSpPr txBox="1"/>
          <p:nvPr>
            <p:ph type="title"/>
          </p:nvPr>
        </p:nvSpPr>
        <p:spPr>
          <a:xfrm>
            <a:off x="653496" y="600200"/>
            <a:ext cx="7836300" cy="5454300"/>
          </a:xfrm>
          <a:prstGeom prst="rect">
            <a:avLst/>
          </a:prstGeom>
        </p:spPr>
        <p:txBody>
          <a:bodyPr anchorCtr="0" anchor="ctr" bIns="121875" lIns="121875" spcFirstLastPara="1" rIns="121875" wrap="square" tIns="121875">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4" name="Google Shape;44;g15aa9575aef_0_163"/>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15aa9575aef_0_167"/>
          <p:cNvSpPr/>
          <p:nvPr/>
        </p:nvSpPr>
        <p:spPr>
          <a:xfrm>
            <a:off x="6094413" y="-33"/>
            <a:ext cx="6094500" cy="6858000"/>
          </a:xfrm>
          <a:prstGeom prst="rect">
            <a:avLst/>
          </a:prstGeom>
          <a:solidFill>
            <a:schemeClr val="l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cxnSp>
        <p:nvCxnSpPr>
          <p:cNvPr id="47" name="Google Shape;47;g15aa9575aef_0_167"/>
          <p:cNvCxnSpPr/>
          <p:nvPr/>
        </p:nvCxnSpPr>
        <p:spPr>
          <a:xfrm>
            <a:off x="6704487"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15aa9575aef_0_167"/>
          <p:cNvSpPr txBox="1"/>
          <p:nvPr>
            <p:ph type="title"/>
          </p:nvPr>
        </p:nvSpPr>
        <p:spPr>
          <a:xfrm>
            <a:off x="353908" y="1239033"/>
            <a:ext cx="5392200" cy="2381700"/>
          </a:xfrm>
          <a:prstGeom prst="rect">
            <a:avLst/>
          </a:prstGeom>
        </p:spPr>
        <p:txBody>
          <a:bodyPr anchorCtr="0" anchor="b" bIns="121875" lIns="121875" spcFirstLastPara="1" rIns="121875" wrap="square" tIns="121875">
            <a:norm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p:txBody>
      </p:sp>
      <p:sp>
        <p:nvSpPr>
          <p:cNvPr id="49" name="Google Shape;49;g15aa9575aef_0_167"/>
          <p:cNvSpPr txBox="1"/>
          <p:nvPr>
            <p:ph idx="1" type="subTitle"/>
          </p:nvPr>
        </p:nvSpPr>
        <p:spPr>
          <a:xfrm>
            <a:off x="353908" y="3692001"/>
            <a:ext cx="5392200" cy="2098800"/>
          </a:xfrm>
          <a:prstGeom prst="rect">
            <a:avLst/>
          </a:prstGeom>
        </p:spPr>
        <p:txBody>
          <a:bodyPr anchorCtr="0" anchor="t" bIns="121875" lIns="121875" spcFirstLastPara="1" rIns="121875" wrap="square" tIns="121875">
            <a:norm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p:txBody>
      </p:sp>
      <p:sp>
        <p:nvSpPr>
          <p:cNvPr id="50" name="Google Shape;50;g15aa9575aef_0_167"/>
          <p:cNvSpPr txBox="1"/>
          <p:nvPr>
            <p:ph idx="2" type="body"/>
          </p:nvPr>
        </p:nvSpPr>
        <p:spPr>
          <a:xfrm>
            <a:off x="6584285" y="965600"/>
            <a:ext cx="5114700" cy="4926900"/>
          </a:xfrm>
          <a:prstGeom prst="rect">
            <a:avLst/>
          </a:prstGeom>
        </p:spPr>
        <p:txBody>
          <a:bodyPr anchorCtr="0" anchor="ctr" bIns="121875" lIns="121875" spcFirstLastPara="1" rIns="121875" wrap="square" tIns="121875">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51" name="Google Shape;51;g15aa9575aef_0_167"/>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15aa9575aef_0_174"/>
          <p:cNvSpPr txBox="1"/>
          <p:nvPr>
            <p:ph idx="1" type="body"/>
          </p:nvPr>
        </p:nvSpPr>
        <p:spPr>
          <a:xfrm>
            <a:off x="425889" y="5625233"/>
            <a:ext cx="7996200" cy="798300"/>
          </a:xfrm>
          <a:prstGeom prst="rect">
            <a:avLst/>
          </a:prstGeom>
        </p:spPr>
        <p:txBody>
          <a:bodyPr anchorCtr="0" anchor="ctr" bIns="121875" lIns="121875" spcFirstLastPara="1" rIns="121875" wrap="square" tIns="121875">
            <a:normAutofit/>
          </a:bodyPr>
          <a:lstStyle>
            <a:lvl1pPr indent="-228600" lvl="0" marL="457200">
              <a:lnSpc>
                <a:spcPct val="100000"/>
              </a:lnSpc>
              <a:spcBef>
                <a:spcPts val="0"/>
              </a:spcBef>
              <a:spcAft>
                <a:spcPts val="0"/>
              </a:spcAft>
              <a:buSzPts val="3200"/>
              <a:buFont typeface="Economica"/>
              <a:buNone/>
              <a:defRPr sz="3200">
                <a:latin typeface="Economica"/>
                <a:ea typeface="Economica"/>
                <a:cs typeface="Economica"/>
                <a:sym typeface="Economica"/>
              </a:defRPr>
            </a:lvl1pPr>
          </a:lstStyle>
          <a:p/>
        </p:txBody>
      </p:sp>
      <p:sp>
        <p:nvSpPr>
          <p:cNvPr id="54" name="Google Shape;54;g15aa9575aef_0_174"/>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9" name="Shape 9"/>
        <p:cNvGrpSpPr/>
        <p:nvPr/>
      </p:nvGrpSpPr>
      <p:grpSpPr>
        <a:xfrm>
          <a:off x="0" y="0"/>
          <a:ext cx="0" cy="0"/>
          <a:chOff x="0" y="0"/>
          <a:chExt cx="0" cy="0"/>
        </a:xfrm>
      </p:grpSpPr>
      <p:sp>
        <p:nvSpPr>
          <p:cNvPr id="10" name="Google Shape;10;g15aa9575aef_0_131"/>
          <p:cNvSpPr txBox="1"/>
          <p:nvPr>
            <p:ph type="title"/>
          </p:nvPr>
        </p:nvSpPr>
        <p:spPr>
          <a:xfrm>
            <a:off x="415492" y="421233"/>
            <a:ext cx="11357700" cy="1108500"/>
          </a:xfrm>
          <a:prstGeom prst="rect">
            <a:avLst/>
          </a:prstGeom>
          <a:noFill/>
          <a:ln>
            <a:noFill/>
          </a:ln>
        </p:spPr>
        <p:txBody>
          <a:bodyPr anchorCtr="0" anchor="b" bIns="121875" lIns="121875" spcFirstLastPara="1" rIns="121875" wrap="square" tIns="121875">
            <a:normAutofit/>
          </a:bodyPr>
          <a:lstStyle>
            <a:lvl1pPr lvl="0">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1pPr>
            <a:lvl2pPr lvl="1">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2pPr>
            <a:lvl3pPr lvl="2">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3pPr>
            <a:lvl4pPr lvl="3">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4pPr>
            <a:lvl5pPr lvl="4">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5pPr>
            <a:lvl6pPr lvl="5">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6pPr>
            <a:lvl7pPr lvl="6">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7pPr>
            <a:lvl8pPr lvl="7">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8pPr>
            <a:lvl9pPr lvl="8">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9pPr>
          </a:lstStyle>
          <a:p/>
        </p:txBody>
      </p:sp>
      <p:sp>
        <p:nvSpPr>
          <p:cNvPr id="11" name="Google Shape;11;g15aa9575aef_0_131"/>
          <p:cNvSpPr txBox="1"/>
          <p:nvPr>
            <p:ph idx="1" type="body"/>
          </p:nvPr>
        </p:nvSpPr>
        <p:spPr>
          <a:xfrm>
            <a:off x="415492" y="1633633"/>
            <a:ext cx="11357700" cy="4472100"/>
          </a:xfrm>
          <a:prstGeom prst="rect">
            <a:avLst/>
          </a:prstGeom>
          <a:noFill/>
          <a:ln>
            <a:noFill/>
          </a:ln>
        </p:spPr>
        <p:txBody>
          <a:bodyPr anchorCtr="0" anchor="t" bIns="121875" lIns="121875" spcFirstLastPara="1" rIns="121875" wrap="square" tIns="121875">
            <a:normAutofit/>
          </a:bodyPr>
          <a:lstStyle>
            <a:lvl1pPr indent="-381000" lvl="0" marL="45720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1pPr>
            <a:lvl2pPr indent="-349250" lvl="1" marL="914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2pPr>
            <a:lvl3pPr indent="-349250" lvl="2" marL="1371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3pPr>
            <a:lvl4pPr indent="-349250" lvl="3" marL="1828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4pPr>
            <a:lvl5pPr indent="-349250" lvl="4" marL="22860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5pPr>
            <a:lvl6pPr indent="-349250" lvl="5" marL="27432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6pPr>
            <a:lvl7pPr indent="-349250" lvl="6" marL="3200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7pPr>
            <a:lvl8pPr indent="-349250" lvl="7" marL="3657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8pPr>
            <a:lvl9pPr indent="-349250" lvl="8" marL="4114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9pPr>
          </a:lstStyle>
          <a:p/>
        </p:txBody>
      </p:sp>
      <p:sp>
        <p:nvSpPr>
          <p:cNvPr id="12" name="Google Shape;12;g15aa9575aef_0_131"/>
          <p:cNvSpPr txBox="1"/>
          <p:nvPr>
            <p:ph idx="12" type="sldNum"/>
          </p:nvPr>
        </p:nvSpPr>
        <p:spPr>
          <a:xfrm>
            <a:off x="11293669" y="6217622"/>
            <a:ext cx="731400" cy="524700"/>
          </a:xfrm>
          <a:prstGeom prst="rect">
            <a:avLst/>
          </a:prstGeom>
          <a:noFill/>
          <a:ln>
            <a:noFill/>
          </a:ln>
        </p:spPr>
        <p:txBody>
          <a:bodyPr anchorCtr="0" anchor="ctr" bIns="121875" lIns="121875" spcFirstLastPara="1" rIns="121875" wrap="square" tIns="121875">
            <a:normAutofit/>
          </a:bodyPr>
          <a:lstStyle>
            <a:lvl1pPr lvl="0" algn="r">
              <a:buNone/>
              <a:defRPr sz="1300">
                <a:solidFill>
                  <a:schemeClr val="dk1"/>
                </a:solidFill>
                <a:latin typeface="Economica"/>
                <a:ea typeface="Economica"/>
                <a:cs typeface="Economica"/>
                <a:sym typeface="Economica"/>
              </a:defRPr>
            </a:lvl1pPr>
            <a:lvl2pPr lvl="1" algn="r">
              <a:buNone/>
              <a:defRPr sz="1300">
                <a:solidFill>
                  <a:schemeClr val="dk1"/>
                </a:solidFill>
                <a:latin typeface="Economica"/>
                <a:ea typeface="Economica"/>
                <a:cs typeface="Economica"/>
                <a:sym typeface="Economica"/>
              </a:defRPr>
            </a:lvl2pPr>
            <a:lvl3pPr lvl="2" algn="r">
              <a:buNone/>
              <a:defRPr sz="1300">
                <a:solidFill>
                  <a:schemeClr val="dk1"/>
                </a:solidFill>
                <a:latin typeface="Economica"/>
                <a:ea typeface="Economica"/>
                <a:cs typeface="Economica"/>
                <a:sym typeface="Economica"/>
              </a:defRPr>
            </a:lvl3pPr>
            <a:lvl4pPr lvl="3" algn="r">
              <a:buNone/>
              <a:defRPr sz="1300">
                <a:solidFill>
                  <a:schemeClr val="dk1"/>
                </a:solidFill>
                <a:latin typeface="Economica"/>
                <a:ea typeface="Economica"/>
                <a:cs typeface="Economica"/>
                <a:sym typeface="Economica"/>
              </a:defRPr>
            </a:lvl4pPr>
            <a:lvl5pPr lvl="4" algn="r">
              <a:buNone/>
              <a:defRPr sz="1300">
                <a:solidFill>
                  <a:schemeClr val="dk1"/>
                </a:solidFill>
                <a:latin typeface="Economica"/>
                <a:ea typeface="Economica"/>
                <a:cs typeface="Economica"/>
                <a:sym typeface="Economica"/>
              </a:defRPr>
            </a:lvl5pPr>
            <a:lvl6pPr lvl="5" algn="r">
              <a:buNone/>
              <a:defRPr sz="1300">
                <a:solidFill>
                  <a:schemeClr val="dk1"/>
                </a:solidFill>
                <a:latin typeface="Economica"/>
                <a:ea typeface="Economica"/>
                <a:cs typeface="Economica"/>
                <a:sym typeface="Economica"/>
              </a:defRPr>
            </a:lvl6pPr>
            <a:lvl7pPr lvl="6" algn="r">
              <a:buNone/>
              <a:defRPr sz="1300">
                <a:solidFill>
                  <a:schemeClr val="dk1"/>
                </a:solidFill>
                <a:latin typeface="Economica"/>
                <a:ea typeface="Economica"/>
                <a:cs typeface="Economica"/>
                <a:sym typeface="Economica"/>
              </a:defRPr>
            </a:lvl7pPr>
            <a:lvl8pPr lvl="7" algn="r">
              <a:buNone/>
              <a:defRPr sz="1300">
                <a:solidFill>
                  <a:schemeClr val="dk1"/>
                </a:solidFill>
                <a:latin typeface="Economica"/>
                <a:ea typeface="Economica"/>
                <a:cs typeface="Economica"/>
                <a:sym typeface="Economica"/>
              </a:defRPr>
            </a:lvl8pPr>
            <a:lvl9pPr lvl="8" algn="r">
              <a:buNone/>
              <a:defRPr sz="13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github.com/sabhashank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5aa9575aef_0_385"/>
          <p:cNvSpPr txBox="1"/>
          <p:nvPr>
            <p:ph type="title"/>
          </p:nvPr>
        </p:nvSpPr>
        <p:spPr>
          <a:xfrm>
            <a:off x="1012150" y="3768950"/>
            <a:ext cx="9751200" cy="2113800"/>
          </a:xfrm>
          <a:prstGeom prst="rect">
            <a:avLst/>
          </a:prstGeom>
          <a:noFill/>
          <a:ln>
            <a:noFill/>
          </a:ln>
        </p:spPr>
        <p:txBody>
          <a:bodyPr anchorCtr="0" anchor="b" bIns="60925" lIns="121875" spcFirstLastPara="1" rIns="121875" wrap="square" tIns="60925">
            <a:noAutofit/>
          </a:bodyPr>
          <a:lstStyle/>
          <a:p>
            <a:pPr indent="0" lvl="0" marL="0" rtl="0" algn="ctr">
              <a:spcBef>
                <a:spcPts val="0"/>
              </a:spcBef>
              <a:spcAft>
                <a:spcPts val="0"/>
              </a:spcAft>
              <a:buClr>
                <a:schemeClr val="dk1"/>
              </a:buClr>
              <a:buSzPts val="3960"/>
              <a:buFont typeface="Calibri"/>
              <a:buNone/>
            </a:pPr>
            <a:r>
              <a:rPr b="1" lang="en-US" sz="3060">
                <a:solidFill>
                  <a:srgbClr val="1155CC"/>
                </a:solidFill>
                <a:latin typeface="Calibri"/>
                <a:ea typeface="Calibri"/>
                <a:cs typeface="Calibri"/>
                <a:sym typeface="Calibri"/>
              </a:rPr>
              <a:t>IBM Machine Learning Professional Certificate</a:t>
            </a:r>
            <a:endParaRPr b="1" sz="3060">
              <a:solidFill>
                <a:srgbClr val="1155CC"/>
              </a:solidFill>
              <a:latin typeface="Calibri"/>
              <a:ea typeface="Calibri"/>
              <a:cs typeface="Calibri"/>
              <a:sym typeface="Calibri"/>
            </a:endParaRPr>
          </a:p>
          <a:p>
            <a:pPr indent="0" lvl="0" marL="0" rtl="0" algn="ctr">
              <a:spcBef>
                <a:spcPts val="0"/>
              </a:spcBef>
              <a:spcAft>
                <a:spcPts val="0"/>
              </a:spcAft>
              <a:buClr>
                <a:schemeClr val="dk1"/>
              </a:buClr>
              <a:buSzPts val="3960"/>
              <a:buFont typeface="Calibri"/>
              <a:buNone/>
            </a:pPr>
            <a:r>
              <a:rPr lang="en-US" sz="3060">
                <a:solidFill>
                  <a:srgbClr val="1155CC"/>
                </a:solidFill>
                <a:latin typeface="Calibri"/>
                <a:ea typeface="Calibri"/>
                <a:cs typeface="Calibri"/>
                <a:sym typeface="Calibri"/>
              </a:rPr>
              <a:t>Online Course Recommendation Model</a:t>
            </a:r>
            <a:endParaRPr sz="3060">
              <a:solidFill>
                <a:srgbClr val="1155CC"/>
              </a:solidFill>
              <a:latin typeface="Calibri"/>
              <a:ea typeface="Calibri"/>
              <a:cs typeface="Calibri"/>
              <a:sym typeface="Calibri"/>
            </a:endParaRPr>
          </a:p>
          <a:p>
            <a:pPr indent="0" lvl="0" marL="0" rtl="0" algn="ctr">
              <a:spcBef>
                <a:spcPts val="0"/>
              </a:spcBef>
              <a:spcAft>
                <a:spcPts val="0"/>
              </a:spcAft>
              <a:buClr>
                <a:schemeClr val="dk1"/>
              </a:buClr>
              <a:buSzPts val="3960"/>
              <a:buFont typeface="Calibri"/>
              <a:buNone/>
            </a:pPr>
            <a:r>
              <a:rPr lang="en-US" sz="3060">
                <a:solidFill>
                  <a:srgbClr val="1155CC"/>
                </a:solidFill>
                <a:latin typeface="Calibri"/>
                <a:ea typeface="Calibri"/>
                <a:cs typeface="Calibri"/>
                <a:sym typeface="Calibri"/>
              </a:rPr>
              <a:t>Shankesh Raju MS</a:t>
            </a:r>
            <a:endParaRPr sz="3060">
              <a:solidFill>
                <a:srgbClr val="1155CC"/>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3240"/>
              <a:buFont typeface="Calibri"/>
              <a:buNone/>
            </a:pPr>
            <a:r>
              <a:t/>
            </a:r>
            <a:endParaRPr sz="3140">
              <a:solidFill>
                <a:srgbClr val="1155CC"/>
              </a:solidFill>
              <a:latin typeface="Calibri"/>
              <a:ea typeface="Calibri"/>
              <a:cs typeface="Calibri"/>
              <a:sym typeface="Calibri"/>
            </a:endParaRPr>
          </a:p>
        </p:txBody>
      </p:sp>
      <p:pic>
        <p:nvPicPr>
          <p:cNvPr id="86" name="Google Shape;86;g15aa9575aef_0_385"/>
          <p:cNvPicPr preferRelativeResize="0"/>
          <p:nvPr/>
        </p:nvPicPr>
        <p:blipFill rotWithShape="1">
          <a:blip r:embed="rId3">
            <a:alphaModFix/>
          </a:blip>
          <a:srcRect b="11293" l="9431" r="6287" t="6027"/>
          <a:stretch/>
        </p:blipFill>
        <p:spPr>
          <a:xfrm>
            <a:off x="3425900" y="303749"/>
            <a:ext cx="4923700" cy="29733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5aa9575aef_0_307"/>
          <p:cNvSpPr txBox="1"/>
          <p:nvPr>
            <p:ph type="title"/>
          </p:nvPr>
        </p:nvSpPr>
        <p:spPr>
          <a:xfrm>
            <a:off x="868275" y="3121500"/>
            <a:ext cx="9751200" cy="6150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Clr>
                <a:schemeClr val="dk1"/>
              </a:buClr>
              <a:buSzPts val="1100"/>
              <a:buFont typeface="Arial"/>
              <a:buNone/>
            </a:pPr>
            <a:r>
              <a:rPr b="1" lang="en-US" sz="2840">
                <a:solidFill>
                  <a:srgbClr val="1155CC"/>
                </a:solidFill>
                <a:latin typeface="Calibri"/>
                <a:ea typeface="Calibri"/>
                <a:cs typeface="Calibri"/>
                <a:sym typeface="Calibri"/>
              </a:rPr>
              <a:t>Content-based Recommender System</a:t>
            </a:r>
            <a:endParaRPr b="1" sz="2840">
              <a:solidFill>
                <a:srgbClr val="1155CC"/>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840">
                <a:solidFill>
                  <a:srgbClr val="1155CC"/>
                </a:solidFill>
                <a:latin typeface="Calibri"/>
                <a:ea typeface="Calibri"/>
                <a:cs typeface="Calibri"/>
                <a:sym typeface="Calibri"/>
              </a:rPr>
              <a:t>Course Similarity</a:t>
            </a:r>
            <a:endParaRPr b="1" sz="3440">
              <a:solidFill>
                <a:srgbClr val="1155CC"/>
              </a:solidFill>
              <a:latin typeface="Calibri"/>
              <a:ea typeface="Calibri"/>
              <a:cs typeface="Calibri"/>
              <a:sym typeface="Calibri"/>
            </a:endParaRPr>
          </a:p>
        </p:txBody>
      </p:sp>
      <p:pic>
        <p:nvPicPr>
          <p:cNvPr id="147" name="Google Shape;147;g15aa9575aef_0_307"/>
          <p:cNvPicPr preferRelativeResize="0"/>
          <p:nvPr/>
        </p:nvPicPr>
        <p:blipFill rotWithShape="1">
          <a:blip r:embed="rId3">
            <a:alphaModFix/>
          </a:blip>
          <a:srcRect b="11293" l="9431" r="6287" t="6027"/>
          <a:stretch/>
        </p:blipFill>
        <p:spPr>
          <a:xfrm>
            <a:off x="6778050" y="1514925"/>
            <a:ext cx="4923700" cy="32131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5aa9575aef_0_312"/>
          <p:cNvSpPr txBox="1"/>
          <p:nvPr>
            <p:ph idx="4294967295"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Flowchart Implementation</a:t>
            </a:r>
            <a:endParaRPr b="1" sz="2740">
              <a:solidFill>
                <a:srgbClr val="1155CC"/>
              </a:solidFill>
              <a:latin typeface="Calibri"/>
              <a:ea typeface="Calibri"/>
              <a:cs typeface="Calibri"/>
              <a:sym typeface="Calibri"/>
            </a:endParaRPr>
          </a:p>
        </p:txBody>
      </p:sp>
      <p:pic>
        <p:nvPicPr>
          <p:cNvPr id="154" name="Google Shape;154;g15aa9575aef_0_312"/>
          <p:cNvPicPr preferRelativeResize="0"/>
          <p:nvPr/>
        </p:nvPicPr>
        <p:blipFill>
          <a:blip r:embed="rId3">
            <a:alphaModFix/>
          </a:blip>
          <a:stretch>
            <a:fillRect/>
          </a:stretch>
        </p:blipFill>
        <p:spPr>
          <a:xfrm>
            <a:off x="1646550" y="1458525"/>
            <a:ext cx="8893000" cy="464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5aa9575aef_0_377"/>
          <p:cNvSpPr txBox="1"/>
          <p:nvPr>
            <p:ph idx="4294967295"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Evaluation</a:t>
            </a:r>
            <a:endParaRPr b="1" sz="3240">
              <a:solidFill>
                <a:srgbClr val="1155CC"/>
              </a:solidFill>
              <a:latin typeface="Calibri"/>
              <a:ea typeface="Calibri"/>
              <a:cs typeface="Calibri"/>
              <a:sym typeface="Calibri"/>
            </a:endParaRPr>
          </a:p>
        </p:txBody>
      </p:sp>
      <p:sp>
        <p:nvSpPr>
          <p:cNvPr id="161" name="Google Shape;161;g15aa9575aef_0_377"/>
          <p:cNvSpPr txBox="1"/>
          <p:nvPr>
            <p:ph idx="4294967295" type="body"/>
          </p:nvPr>
        </p:nvSpPr>
        <p:spPr>
          <a:xfrm>
            <a:off x="788350" y="1404650"/>
            <a:ext cx="10743300" cy="4848300"/>
          </a:xfrm>
          <a:prstGeom prst="rect">
            <a:avLst/>
          </a:prstGeom>
          <a:noFill/>
          <a:ln>
            <a:noFill/>
          </a:ln>
        </p:spPr>
        <p:txBody>
          <a:bodyPr anchorCtr="0" anchor="t" bIns="60925" lIns="121875" spcFirstLastPara="1" rIns="121875" wrap="square" tIns="60925">
            <a:normAutofit/>
          </a:bodyPr>
          <a:lstStyle/>
          <a:p>
            <a:pPr indent="-368300" lvl="0" marL="457200" rtl="0" algn="l">
              <a:lnSpc>
                <a:spcPct val="90000"/>
              </a:lnSpc>
              <a:spcBef>
                <a:spcPts val="1800"/>
              </a:spcBef>
              <a:spcAft>
                <a:spcPts val="0"/>
              </a:spcAft>
              <a:buClr>
                <a:srgbClr val="1C4587"/>
              </a:buClr>
              <a:buSzPts val="2200"/>
              <a:buFont typeface="Calibri"/>
              <a:buChar char="❖"/>
            </a:pPr>
            <a:r>
              <a:rPr lang="en-US" sz="2200">
                <a:solidFill>
                  <a:srgbClr val="1C4587"/>
                </a:solidFill>
                <a:latin typeface="Calibri"/>
                <a:ea typeface="Calibri"/>
                <a:cs typeface="Calibri"/>
                <a:sym typeface="Calibri"/>
              </a:rPr>
              <a:t>Score Threshold = </a:t>
            </a:r>
            <a:r>
              <a:rPr b="1" lang="en-US" sz="2200">
                <a:solidFill>
                  <a:srgbClr val="1C4587"/>
                </a:solidFill>
                <a:latin typeface="Calibri"/>
                <a:ea typeface="Calibri"/>
                <a:cs typeface="Calibri"/>
                <a:sym typeface="Calibri"/>
              </a:rPr>
              <a:t>0.73</a:t>
            </a:r>
            <a:endParaRPr b="1" sz="2200">
              <a:solidFill>
                <a:srgbClr val="1C4587"/>
              </a:solidFill>
              <a:latin typeface="Calibri"/>
              <a:ea typeface="Calibri"/>
              <a:cs typeface="Calibri"/>
              <a:sym typeface="Calibri"/>
            </a:endParaRPr>
          </a:p>
          <a:p>
            <a:pPr indent="-368300" lvl="0" marL="457200" rtl="0" algn="l">
              <a:lnSpc>
                <a:spcPct val="90000"/>
              </a:lnSpc>
              <a:spcBef>
                <a:spcPts val="0"/>
              </a:spcBef>
              <a:spcAft>
                <a:spcPts val="0"/>
              </a:spcAft>
              <a:buClr>
                <a:srgbClr val="1C4587"/>
              </a:buClr>
              <a:buSzPts val="2200"/>
              <a:buFont typeface="Calibri"/>
              <a:buChar char="❖"/>
            </a:pPr>
            <a:r>
              <a:rPr lang="en-US" sz="2200">
                <a:solidFill>
                  <a:srgbClr val="1C4587"/>
                </a:solidFill>
                <a:latin typeface="Calibri"/>
                <a:ea typeface="Calibri"/>
                <a:cs typeface="Calibri"/>
                <a:sym typeface="Calibri"/>
              </a:rPr>
              <a:t>On average, </a:t>
            </a:r>
            <a:r>
              <a:rPr b="1" lang="en-US" sz="2200">
                <a:solidFill>
                  <a:srgbClr val="1C4587"/>
                </a:solidFill>
                <a:latin typeface="Calibri"/>
                <a:ea typeface="Calibri"/>
                <a:cs typeface="Calibri"/>
                <a:sym typeface="Calibri"/>
              </a:rPr>
              <a:t>12 </a:t>
            </a:r>
            <a:r>
              <a:rPr lang="en-US" sz="2200">
                <a:solidFill>
                  <a:srgbClr val="1C4587"/>
                </a:solidFill>
                <a:latin typeface="Calibri"/>
                <a:ea typeface="Calibri"/>
                <a:cs typeface="Calibri"/>
                <a:sym typeface="Calibri"/>
              </a:rPr>
              <a:t>new/unseen courses are recommended per user</a:t>
            </a:r>
            <a:endParaRPr sz="2200">
              <a:solidFill>
                <a:srgbClr val="1C4587"/>
              </a:solidFill>
              <a:latin typeface="Calibri"/>
              <a:ea typeface="Calibri"/>
              <a:cs typeface="Calibri"/>
              <a:sym typeface="Calibri"/>
            </a:endParaRPr>
          </a:p>
        </p:txBody>
      </p:sp>
      <p:pic>
        <p:nvPicPr>
          <p:cNvPr id="162" name="Google Shape;162;g15aa9575aef_0_377"/>
          <p:cNvPicPr preferRelativeResize="0"/>
          <p:nvPr/>
        </p:nvPicPr>
        <p:blipFill>
          <a:blip r:embed="rId3">
            <a:alphaModFix/>
          </a:blip>
          <a:stretch>
            <a:fillRect/>
          </a:stretch>
        </p:blipFill>
        <p:spPr>
          <a:xfrm>
            <a:off x="4596400" y="2678900"/>
            <a:ext cx="2418500" cy="323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5aa9575aef_0_332"/>
          <p:cNvSpPr txBox="1"/>
          <p:nvPr>
            <p:ph type="title"/>
          </p:nvPr>
        </p:nvSpPr>
        <p:spPr>
          <a:xfrm>
            <a:off x="868275" y="3121500"/>
            <a:ext cx="9751200" cy="6150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Clr>
                <a:schemeClr val="dk1"/>
              </a:buClr>
              <a:buSzPts val="1100"/>
              <a:buFont typeface="Arial"/>
              <a:buNone/>
            </a:pPr>
            <a:r>
              <a:rPr b="1" lang="en-US" sz="2840">
                <a:solidFill>
                  <a:srgbClr val="1155CC"/>
                </a:solidFill>
                <a:latin typeface="Calibri"/>
                <a:ea typeface="Calibri"/>
                <a:cs typeface="Calibri"/>
                <a:sym typeface="Calibri"/>
              </a:rPr>
              <a:t>Content-based Recommender System</a:t>
            </a:r>
            <a:endParaRPr b="1" sz="2840">
              <a:solidFill>
                <a:srgbClr val="1155CC"/>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840">
                <a:solidFill>
                  <a:srgbClr val="1155CC"/>
                </a:solidFill>
                <a:latin typeface="Calibri"/>
                <a:ea typeface="Calibri"/>
                <a:cs typeface="Calibri"/>
                <a:sym typeface="Calibri"/>
              </a:rPr>
              <a:t>User Profile Clustering</a:t>
            </a:r>
            <a:endParaRPr b="1" sz="3440">
              <a:solidFill>
                <a:srgbClr val="1155CC"/>
              </a:solidFill>
              <a:latin typeface="Calibri"/>
              <a:ea typeface="Calibri"/>
              <a:cs typeface="Calibri"/>
              <a:sym typeface="Calibri"/>
            </a:endParaRPr>
          </a:p>
        </p:txBody>
      </p:sp>
      <p:pic>
        <p:nvPicPr>
          <p:cNvPr id="168" name="Google Shape;168;g15aa9575aef_0_332"/>
          <p:cNvPicPr preferRelativeResize="0"/>
          <p:nvPr/>
        </p:nvPicPr>
        <p:blipFill rotWithShape="1">
          <a:blip r:embed="rId3">
            <a:alphaModFix/>
          </a:blip>
          <a:srcRect b="11293" l="9431" r="6287" t="6027"/>
          <a:stretch/>
        </p:blipFill>
        <p:spPr>
          <a:xfrm>
            <a:off x="6778050" y="1514925"/>
            <a:ext cx="4923700" cy="32131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5aa9575aef_0_325"/>
          <p:cNvSpPr txBox="1"/>
          <p:nvPr>
            <p:ph idx="4294967295"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Flowchart Implementation</a:t>
            </a:r>
            <a:endParaRPr b="1" sz="2740">
              <a:solidFill>
                <a:srgbClr val="1155CC"/>
              </a:solidFill>
              <a:latin typeface="Calibri"/>
              <a:ea typeface="Calibri"/>
              <a:cs typeface="Calibri"/>
              <a:sym typeface="Calibri"/>
            </a:endParaRPr>
          </a:p>
        </p:txBody>
      </p:sp>
      <p:pic>
        <p:nvPicPr>
          <p:cNvPr id="175" name="Google Shape;175;g15aa9575aef_0_325"/>
          <p:cNvPicPr preferRelativeResize="0"/>
          <p:nvPr/>
        </p:nvPicPr>
        <p:blipFill>
          <a:blip r:embed="rId3">
            <a:alphaModFix/>
          </a:blip>
          <a:stretch>
            <a:fillRect/>
          </a:stretch>
        </p:blipFill>
        <p:spPr>
          <a:xfrm>
            <a:off x="1444975" y="1482050"/>
            <a:ext cx="8437951" cy="44107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5aa9575aef_0_391"/>
          <p:cNvSpPr txBox="1"/>
          <p:nvPr>
            <p:ph idx="4294967295"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Applying PCA on user profile to </a:t>
            </a:r>
            <a:r>
              <a:rPr b="1" lang="en-US" sz="3240">
                <a:solidFill>
                  <a:srgbClr val="1155CC"/>
                </a:solidFill>
                <a:latin typeface="Calibri"/>
                <a:ea typeface="Calibri"/>
                <a:cs typeface="Calibri"/>
                <a:sym typeface="Calibri"/>
              </a:rPr>
              <a:t>reduce dimensionality</a:t>
            </a:r>
            <a:endParaRPr b="1" sz="2740">
              <a:solidFill>
                <a:srgbClr val="1155CC"/>
              </a:solidFill>
              <a:latin typeface="Calibri"/>
              <a:ea typeface="Calibri"/>
              <a:cs typeface="Calibri"/>
              <a:sym typeface="Calibri"/>
            </a:endParaRPr>
          </a:p>
        </p:txBody>
      </p:sp>
      <p:pic>
        <p:nvPicPr>
          <p:cNvPr id="182" name="Google Shape;182;g15aa9575aef_0_391"/>
          <p:cNvPicPr preferRelativeResize="0"/>
          <p:nvPr/>
        </p:nvPicPr>
        <p:blipFill>
          <a:blip r:embed="rId3">
            <a:alphaModFix/>
          </a:blip>
          <a:stretch>
            <a:fillRect/>
          </a:stretch>
        </p:blipFill>
        <p:spPr>
          <a:xfrm>
            <a:off x="1056274" y="1528125"/>
            <a:ext cx="5290200" cy="4619976"/>
          </a:xfrm>
          <a:prstGeom prst="rect">
            <a:avLst/>
          </a:prstGeom>
          <a:noFill/>
          <a:ln>
            <a:noFill/>
          </a:ln>
        </p:spPr>
      </p:pic>
      <p:pic>
        <p:nvPicPr>
          <p:cNvPr id="183" name="Google Shape;183;g15aa9575aef_0_391"/>
          <p:cNvPicPr preferRelativeResize="0"/>
          <p:nvPr/>
        </p:nvPicPr>
        <p:blipFill>
          <a:blip r:embed="rId4">
            <a:alphaModFix/>
          </a:blip>
          <a:stretch>
            <a:fillRect/>
          </a:stretch>
        </p:blipFill>
        <p:spPr>
          <a:xfrm>
            <a:off x="7226837" y="1847850"/>
            <a:ext cx="4048125" cy="3162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5aa9575aef_0_399"/>
          <p:cNvSpPr txBox="1"/>
          <p:nvPr>
            <p:ph idx="4294967295"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Evaluation</a:t>
            </a:r>
            <a:endParaRPr b="1" sz="3240">
              <a:solidFill>
                <a:srgbClr val="1155CC"/>
              </a:solidFill>
              <a:latin typeface="Calibri"/>
              <a:ea typeface="Calibri"/>
              <a:cs typeface="Calibri"/>
              <a:sym typeface="Calibri"/>
            </a:endParaRPr>
          </a:p>
        </p:txBody>
      </p:sp>
      <p:sp>
        <p:nvSpPr>
          <p:cNvPr id="190" name="Google Shape;190;g15aa9575aef_0_399"/>
          <p:cNvSpPr txBox="1"/>
          <p:nvPr>
            <p:ph idx="4294967295" type="body"/>
          </p:nvPr>
        </p:nvSpPr>
        <p:spPr>
          <a:xfrm>
            <a:off x="788350" y="1404650"/>
            <a:ext cx="10743300" cy="4848300"/>
          </a:xfrm>
          <a:prstGeom prst="rect">
            <a:avLst/>
          </a:prstGeom>
          <a:noFill/>
          <a:ln>
            <a:noFill/>
          </a:ln>
        </p:spPr>
        <p:txBody>
          <a:bodyPr anchorCtr="0" anchor="t" bIns="60925" lIns="121875" spcFirstLastPara="1" rIns="121875" wrap="square" tIns="60925">
            <a:normAutofit/>
          </a:bodyPr>
          <a:lstStyle/>
          <a:p>
            <a:pPr indent="-368300" lvl="0" marL="457200" rtl="0" algn="l">
              <a:lnSpc>
                <a:spcPct val="135000"/>
              </a:lnSpc>
              <a:spcBef>
                <a:spcPts val="0"/>
              </a:spcBef>
              <a:spcAft>
                <a:spcPts val="0"/>
              </a:spcAft>
              <a:buClr>
                <a:srgbClr val="1C4587"/>
              </a:buClr>
              <a:buSzPts val="2200"/>
              <a:buFont typeface="Calibri"/>
              <a:buChar char="❖"/>
            </a:pPr>
            <a:r>
              <a:rPr lang="en-US" sz="2200">
                <a:solidFill>
                  <a:srgbClr val="1C4587"/>
                </a:solidFill>
                <a:latin typeface="Calibri"/>
                <a:ea typeface="Calibri"/>
                <a:cs typeface="Calibri"/>
                <a:sym typeface="Calibri"/>
              </a:rPr>
              <a:t>Average recommended courses per user is 2.33</a:t>
            </a:r>
            <a:endParaRPr sz="2200">
              <a:solidFill>
                <a:srgbClr val="1C4587"/>
              </a:solidFill>
              <a:latin typeface="Calibri"/>
              <a:ea typeface="Calibri"/>
              <a:cs typeface="Calibri"/>
              <a:sym typeface="Calibri"/>
            </a:endParaRPr>
          </a:p>
          <a:p>
            <a:pPr indent="-368300" lvl="0" marL="457200" rtl="0" algn="l">
              <a:lnSpc>
                <a:spcPct val="135000"/>
              </a:lnSpc>
              <a:spcBef>
                <a:spcPts val="0"/>
              </a:spcBef>
              <a:spcAft>
                <a:spcPts val="0"/>
              </a:spcAft>
              <a:buClr>
                <a:srgbClr val="1C4587"/>
              </a:buClr>
              <a:buSzPts val="2200"/>
              <a:buFont typeface="Calibri"/>
              <a:buChar char="❖"/>
            </a:pPr>
            <a:r>
              <a:rPr lang="en-US" sz="2200">
                <a:solidFill>
                  <a:srgbClr val="1C4587"/>
                </a:solidFill>
                <a:latin typeface="Calibri"/>
                <a:ea typeface="Calibri"/>
                <a:cs typeface="Calibri"/>
                <a:sym typeface="Calibri"/>
              </a:rPr>
              <a:t>The top-2 recommended courses are</a:t>
            </a:r>
            <a:endParaRPr sz="2200">
              <a:solidFill>
                <a:srgbClr val="1C4587"/>
              </a:solidFill>
              <a:latin typeface="Calibri"/>
              <a:ea typeface="Calibri"/>
              <a:cs typeface="Calibri"/>
              <a:sym typeface="Calibri"/>
            </a:endParaRPr>
          </a:p>
          <a:p>
            <a:pPr indent="-368300" lvl="1" marL="914400" rtl="0" algn="l">
              <a:lnSpc>
                <a:spcPct val="135000"/>
              </a:lnSpc>
              <a:spcBef>
                <a:spcPts val="0"/>
              </a:spcBef>
              <a:spcAft>
                <a:spcPts val="0"/>
              </a:spcAft>
              <a:buClr>
                <a:srgbClr val="1C4587"/>
              </a:buClr>
              <a:buSzPts val="2200"/>
              <a:buFont typeface="Calibri"/>
              <a:buChar char="➢"/>
            </a:pPr>
            <a:r>
              <a:rPr lang="en-US" sz="2200">
                <a:solidFill>
                  <a:srgbClr val="1C4587"/>
                </a:solidFill>
                <a:latin typeface="Calibri"/>
                <a:ea typeface="Calibri"/>
                <a:cs typeface="Calibri"/>
                <a:sym typeface="Calibri"/>
              </a:rPr>
              <a:t>Course 3 - Twice</a:t>
            </a:r>
            <a:endParaRPr sz="2200">
              <a:solidFill>
                <a:srgbClr val="1C4587"/>
              </a:solidFill>
              <a:latin typeface="Calibri"/>
              <a:ea typeface="Calibri"/>
              <a:cs typeface="Calibri"/>
              <a:sym typeface="Calibri"/>
            </a:endParaRPr>
          </a:p>
          <a:p>
            <a:pPr indent="-368300" lvl="1" marL="914400" rtl="0" algn="l">
              <a:lnSpc>
                <a:spcPct val="135000"/>
              </a:lnSpc>
              <a:spcBef>
                <a:spcPts val="0"/>
              </a:spcBef>
              <a:spcAft>
                <a:spcPts val="0"/>
              </a:spcAft>
              <a:buClr>
                <a:srgbClr val="1C4587"/>
              </a:buClr>
              <a:buSzPts val="2200"/>
              <a:buFont typeface="Calibri"/>
              <a:buChar char="➢"/>
            </a:pPr>
            <a:r>
              <a:rPr lang="en-US" sz="2200">
                <a:solidFill>
                  <a:srgbClr val="1C4587"/>
                </a:solidFill>
                <a:latin typeface="Calibri"/>
                <a:ea typeface="Calibri"/>
                <a:cs typeface="Calibri"/>
                <a:sym typeface="Calibri"/>
              </a:rPr>
              <a:t>Course 4 - Twice</a:t>
            </a:r>
            <a:endParaRPr sz="2200">
              <a:solidFill>
                <a:srgbClr val="1C4587"/>
              </a:solidFill>
              <a:latin typeface="Calibri"/>
              <a:ea typeface="Calibri"/>
              <a:cs typeface="Calibri"/>
              <a:sym typeface="Calibri"/>
            </a:endParaRPr>
          </a:p>
        </p:txBody>
      </p:sp>
      <p:pic>
        <p:nvPicPr>
          <p:cNvPr id="191" name="Google Shape;191;g15aa9575aef_0_399"/>
          <p:cNvPicPr preferRelativeResize="0"/>
          <p:nvPr/>
        </p:nvPicPr>
        <p:blipFill>
          <a:blip r:embed="rId3">
            <a:alphaModFix/>
          </a:blip>
          <a:stretch>
            <a:fillRect/>
          </a:stretch>
        </p:blipFill>
        <p:spPr>
          <a:xfrm>
            <a:off x="7260730" y="1404650"/>
            <a:ext cx="3278825" cy="431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5aa9575aef_0_320"/>
          <p:cNvSpPr txBox="1"/>
          <p:nvPr>
            <p:ph type="title"/>
          </p:nvPr>
        </p:nvSpPr>
        <p:spPr>
          <a:xfrm>
            <a:off x="868275" y="3121500"/>
            <a:ext cx="9751200" cy="6150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Clr>
                <a:schemeClr val="dk1"/>
              </a:buClr>
              <a:buSzPts val="1100"/>
              <a:buFont typeface="Arial"/>
              <a:buNone/>
            </a:pPr>
            <a:r>
              <a:rPr b="1" lang="en-US" sz="2840">
                <a:solidFill>
                  <a:srgbClr val="1155CC"/>
                </a:solidFill>
                <a:latin typeface="Calibri"/>
                <a:ea typeface="Calibri"/>
                <a:cs typeface="Calibri"/>
                <a:sym typeface="Calibri"/>
              </a:rPr>
              <a:t> KNN-Based Collaborative Filtering</a:t>
            </a:r>
            <a:endParaRPr b="1" sz="3440">
              <a:solidFill>
                <a:srgbClr val="1155CC"/>
              </a:solidFill>
              <a:latin typeface="Calibri"/>
              <a:ea typeface="Calibri"/>
              <a:cs typeface="Calibri"/>
              <a:sym typeface="Calibri"/>
            </a:endParaRPr>
          </a:p>
        </p:txBody>
      </p:sp>
      <p:pic>
        <p:nvPicPr>
          <p:cNvPr id="197" name="Google Shape;197;g15aa9575aef_0_320"/>
          <p:cNvPicPr preferRelativeResize="0"/>
          <p:nvPr/>
        </p:nvPicPr>
        <p:blipFill rotWithShape="1">
          <a:blip r:embed="rId3">
            <a:alphaModFix/>
          </a:blip>
          <a:srcRect b="11293" l="9431" r="6287" t="6027"/>
          <a:stretch/>
        </p:blipFill>
        <p:spPr>
          <a:xfrm>
            <a:off x="6778050" y="1514925"/>
            <a:ext cx="4923700" cy="32131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5aa9575aef_0_416"/>
          <p:cNvSpPr txBox="1"/>
          <p:nvPr>
            <p:ph idx="4294967295"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Implementation</a:t>
            </a:r>
            <a:endParaRPr b="1" sz="3240">
              <a:solidFill>
                <a:srgbClr val="1155CC"/>
              </a:solidFill>
              <a:latin typeface="Calibri"/>
              <a:ea typeface="Calibri"/>
              <a:cs typeface="Calibri"/>
              <a:sym typeface="Calibri"/>
            </a:endParaRPr>
          </a:p>
        </p:txBody>
      </p:sp>
      <p:sp>
        <p:nvSpPr>
          <p:cNvPr id="204" name="Google Shape;204;g15aa9575aef_0_416"/>
          <p:cNvSpPr txBox="1"/>
          <p:nvPr>
            <p:ph idx="4294967295" type="body"/>
          </p:nvPr>
        </p:nvSpPr>
        <p:spPr>
          <a:xfrm>
            <a:off x="788350" y="1404650"/>
            <a:ext cx="10743300" cy="4848300"/>
          </a:xfrm>
          <a:prstGeom prst="rect">
            <a:avLst/>
          </a:prstGeom>
          <a:noFill/>
          <a:ln>
            <a:noFill/>
          </a:ln>
        </p:spPr>
        <p:txBody>
          <a:bodyPr anchorCtr="0" anchor="t" bIns="60925" lIns="121875" spcFirstLastPara="1" rIns="121875" wrap="square" tIns="60925">
            <a:normAutofit/>
          </a:bodyPr>
          <a:lstStyle/>
          <a:p>
            <a:pPr indent="-368300" lvl="0" marL="457200" rtl="0" algn="l">
              <a:lnSpc>
                <a:spcPct val="135000"/>
              </a:lnSpc>
              <a:spcBef>
                <a:spcPts val="0"/>
              </a:spcBef>
              <a:spcAft>
                <a:spcPts val="0"/>
              </a:spcAft>
              <a:buClr>
                <a:srgbClr val="1C4587"/>
              </a:buClr>
              <a:buSzPts val="2200"/>
              <a:buFont typeface="Calibri"/>
              <a:buChar char="❖"/>
            </a:pPr>
            <a:r>
              <a:rPr lang="en-US" sz="2200">
                <a:solidFill>
                  <a:srgbClr val="1C4587"/>
                </a:solidFill>
                <a:latin typeface="Calibri"/>
                <a:ea typeface="Calibri"/>
                <a:cs typeface="Calibri"/>
                <a:sym typeface="Calibri"/>
              </a:rPr>
              <a:t>Collaborative filtering is probably the most commonly used recommendation algorithm, there are two main types of methods</a:t>
            </a:r>
            <a:endParaRPr sz="2200">
              <a:solidFill>
                <a:srgbClr val="1C4587"/>
              </a:solidFill>
              <a:latin typeface="Calibri"/>
              <a:ea typeface="Calibri"/>
              <a:cs typeface="Calibri"/>
              <a:sym typeface="Calibri"/>
            </a:endParaRPr>
          </a:p>
          <a:p>
            <a:pPr indent="-336550" lvl="1" marL="914400" rtl="0" algn="l">
              <a:lnSpc>
                <a:spcPct val="135000"/>
              </a:lnSpc>
              <a:spcBef>
                <a:spcPts val="0"/>
              </a:spcBef>
              <a:spcAft>
                <a:spcPts val="0"/>
              </a:spcAft>
              <a:buClr>
                <a:srgbClr val="1C4587"/>
              </a:buClr>
              <a:buSzPts val="1700"/>
              <a:buFont typeface="Calibri"/>
              <a:buChar char="➢"/>
            </a:pPr>
            <a:r>
              <a:rPr b="1" lang="en-US" sz="2200">
                <a:solidFill>
                  <a:srgbClr val="1C4587"/>
                </a:solidFill>
                <a:latin typeface="Calibri"/>
                <a:ea typeface="Calibri"/>
                <a:cs typeface="Calibri"/>
                <a:sym typeface="Calibri"/>
              </a:rPr>
              <a:t>User-based</a:t>
            </a:r>
            <a:r>
              <a:rPr lang="en-US" sz="2200">
                <a:solidFill>
                  <a:srgbClr val="1C4587"/>
                </a:solidFill>
                <a:latin typeface="Calibri"/>
                <a:ea typeface="Calibri"/>
                <a:cs typeface="Calibri"/>
                <a:sym typeface="Calibri"/>
              </a:rPr>
              <a:t> collaborative filtering is based on the user similarity or neighborhood</a:t>
            </a:r>
            <a:endParaRPr sz="2200">
              <a:solidFill>
                <a:srgbClr val="1C4587"/>
              </a:solidFill>
              <a:latin typeface="Calibri"/>
              <a:ea typeface="Calibri"/>
              <a:cs typeface="Calibri"/>
              <a:sym typeface="Calibri"/>
            </a:endParaRPr>
          </a:p>
          <a:p>
            <a:pPr indent="0" lvl="0" marL="0" rtl="0" algn="l">
              <a:lnSpc>
                <a:spcPct val="135000"/>
              </a:lnSpc>
              <a:spcBef>
                <a:spcPts val="0"/>
              </a:spcBef>
              <a:spcAft>
                <a:spcPts val="0"/>
              </a:spcAft>
              <a:buNone/>
            </a:pPr>
            <a:r>
              <a:t/>
            </a:r>
            <a:endParaRPr sz="2200">
              <a:solidFill>
                <a:srgbClr val="1C4587"/>
              </a:solidFill>
              <a:latin typeface="Calibri"/>
              <a:ea typeface="Calibri"/>
              <a:cs typeface="Calibri"/>
              <a:sym typeface="Calibri"/>
            </a:endParaRPr>
          </a:p>
          <a:p>
            <a:pPr indent="0" lvl="0" marL="0" rtl="0" algn="l">
              <a:lnSpc>
                <a:spcPct val="135000"/>
              </a:lnSpc>
              <a:spcBef>
                <a:spcPts val="0"/>
              </a:spcBef>
              <a:spcAft>
                <a:spcPts val="0"/>
              </a:spcAft>
              <a:buNone/>
            </a:pPr>
            <a:r>
              <a:t/>
            </a:r>
            <a:endParaRPr sz="2200">
              <a:solidFill>
                <a:srgbClr val="1C4587"/>
              </a:solidFill>
              <a:latin typeface="Calibri"/>
              <a:ea typeface="Calibri"/>
              <a:cs typeface="Calibri"/>
              <a:sym typeface="Calibri"/>
            </a:endParaRPr>
          </a:p>
          <a:p>
            <a:pPr indent="0" lvl="0" marL="0" rtl="0" algn="l">
              <a:lnSpc>
                <a:spcPct val="135000"/>
              </a:lnSpc>
              <a:spcBef>
                <a:spcPts val="0"/>
              </a:spcBef>
              <a:spcAft>
                <a:spcPts val="0"/>
              </a:spcAft>
              <a:buNone/>
            </a:pPr>
            <a:r>
              <a:t/>
            </a:r>
            <a:endParaRPr sz="2200">
              <a:solidFill>
                <a:srgbClr val="1C4587"/>
              </a:solidFill>
              <a:latin typeface="Calibri"/>
              <a:ea typeface="Calibri"/>
              <a:cs typeface="Calibri"/>
              <a:sym typeface="Calibri"/>
            </a:endParaRPr>
          </a:p>
          <a:p>
            <a:pPr indent="-368300" lvl="1" marL="914400" rtl="0" algn="l">
              <a:lnSpc>
                <a:spcPct val="135000"/>
              </a:lnSpc>
              <a:spcBef>
                <a:spcPts val="0"/>
              </a:spcBef>
              <a:spcAft>
                <a:spcPts val="0"/>
              </a:spcAft>
              <a:buClr>
                <a:srgbClr val="1C4587"/>
              </a:buClr>
              <a:buSzPts val="2200"/>
              <a:buFont typeface="Calibri"/>
              <a:buChar char="➢"/>
            </a:pPr>
            <a:r>
              <a:rPr b="1" lang="en-US" sz="2200">
                <a:solidFill>
                  <a:srgbClr val="1C4587"/>
                </a:solidFill>
                <a:latin typeface="Calibri"/>
                <a:ea typeface="Calibri"/>
                <a:cs typeface="Calibri"/>
                <a:sym typeface="Calibri"/>
              </a:rPr>
              <a:t>Item-based</a:t>
            </a:r>
            <a:r>
              <a:rPr lang="en-US" sz="2200">
                <a:solidFill>
                  <a:srgbClr val="1C4587"/>
                </a:solidFill>
                <a:latin typeface="Calibri"/>
                <a:ea typeface="Calibri"/>
                <a:cs typeface="Calibri"/>
                <a:sym typeface="Calibri"/>
              </a:rPr>
              <a:t> collaborative filtering is based on similarity among items</a:t>
            </a:r>
            <a:endParaRPr sz="2200">
              <a:solidFill>
                <a:srgbClr val="1C4587"/>
              </a:solidFill>
              <a:latin typeface="Calibri"/>
              <a:ea typeface="Calibri"/>
              <a:cs typeface="Calibri"/>
              <a:sym typeface="Calibri"/>
            </a:endParaRPr>
          </a:p>
          <a:p>
            <a:pPr indent="0" lvl="0" marL="457200" rtl="0" algn="l">
              <a:lnSpc>
                <a:spcPct val="135000"/>
              </a:lnSpc>
              <a:spcBef>
                <a:spcPts val="0"/>
              </a:spcBef>
              <a:spcAft>
                <a:spcPts val="0"/>
              </a:spcAft>
              <a:buNone/>
            </a:pPr>
            <a:r>
              <a:t/>
            </a:r>
            <a:endParaRPr>
              <a:solidFill>
                <a:srgbClr val="1C4587"/>
              </a:solidFill>
              <a:latin typeface="Calibri"/>
              <a:ea typeface="Calibri"/>
              <a:cs typeface="Calibri"/>
              <a:sym typeface="Calibri"/>
            </a:endParaRPr>
          </a:p>
        </p:txBody>
      </p:sp>
      <p:pic>
        <p:nvPicPr>
          <p:cNvPr id="205" name="Google Shape;205;g15aa9575aef_0_416"/>
          <p:cNvPicPr preferRelativeResize="0"/>
          <p:nvPr/>
        </p:nvPicPr>
        <p:blipFill>
          <a:blip r:embed="rId3">
            <a:alphaModFix/>
          </a:blip>
          <a:stretch>
            <a:fillRect/>
          </a:stretch>
        </p:blipFill>
        <p:spPr>
          <a:xfrm>
            <a:off x="3149716" y="2866287"/>
            <a:ext cx="5028475" cy="1125425"/>
          </a:xfrm>
          <a:prstGeom prst="rect">
            <a:avLst/>
          </a:prstGeom>
          <a:noFill/>
          <a:ln>
            <a:noFill/>
          </a:ln>
        </p:spPr>
      </p:pic>
      <p:pic>
        <p:nvPicPr>
          <p:cNvPr id="206" name="Google Shape;206;g15aa9575aef_0_416"/>
          <p:cNvPicPr preferRelativeResize="0"/>
          <p:nvPr/>
        </p:nvPicPr>
        <p:blipFill>
          <a:blip r:embed="rId4">
            <a:alphaModFix/>
          </a:blip>
          <a:stretch>
            <a:fillRect/>
          </a:stretch>
        </p:blipFill>
        <p:spPr>
          <a:xfrm>
            <a:off x="3149728" y="4651178"/>
            <a:ext cx="5028475" cy="12746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5aa9575aef_0_410"/>
          <p:cNvSpPr txBox="1"/>
          <p:nvPr>
            <p:ph idx="4294967295"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Flowchart Implementation</a:t>
            </a:r>
            <a:endParaRPr b="1" sz="2740">
              <a:solidFill>
                <a:srgbClr val="1155CC"/>
              </a:solidFill>
              <a:latin typeface="Calibri"/>
              <a:ea typeface="Calibri"/>
              <a:cs typeface="Calibri"/>
              <a:sym typeface="Calibri"/>
            </a:endParaRPr>
          </a:p>
        </p:txBody>
      </p:sp>
      <p:pic>
        <p:nvPicPr>
          <p:cNvPr id="213" name="Google Shape;213;g15aa9575aef_0_410"/>
          <p:cNvPicPr preferRelativeResize="0"/>
          <p:nvPr/>
        </p:nvPicPr>
        <p:blipFill rotWithShape="1">
          <a:blip r:embed="rId3">
            <a:alphaModFix/>
          </a:blip>
          <a:srcRect b="21346" l="0" r="0" t="0"/>
          <a:stretch/>
        </p:blipFill>
        <p:spPr>
          <a:xfrm>
            <a:off x="1524025" y="1775551"/>
            <a:ext cx="9140776" cy="35325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Outline</a:t>
            </a:r>
            <a:endParaRPr b="1" sz="2740">
              <a:solidFill>
                <a:srgbClr val="1155CC"/>
              </a:solidFill>
              <a:latin typeface="Calibri"/>
              <a:ea typeface="Calibri"/>
              <a:cs typeface="Calibri"/>
              <a:sym typeface="Calibri"/>
            </a:endParaRPr>
          </a:p>
        </p:txBody>
      </p:sp>
      <p:sp>
        <p:nvSpPr>
          <p:cNvPr id="92" name="Google Shape;92;p2"/>
          <p:cNvSpPr txBox="1"/>
          <p:nvPr>
            <p:ph idx="1" type="body"/>
          </p:nvPr>
        </p:nvSpPr>
        <p:spPr>
          <a:xfrm>
            <a:off x="788350" y="1404650"/>
            <a:ext cx="10743300" cy="4848300"/>
          </a:xfrm>
          <a:prstGeom prst="rect">
            <a:avLst/>
          </a:prstGeom>
          <a:noFill/>
          <a:ln>
            <a:noFill/>
          </a:ln>
        </p:spPr>
        <p:txBody>
          <a:bodyPr anchorCtr="0" anchor="t" bIns="60925" lIns="121875" spcFirstLastPara="1" rIns="121875" wrap="square" tIns="60925">
            <a:normAutofit/>
          </a:bodyPr>
          <a:lstStyle/>
          <a:p>
            <a:pPr indent="-342900" lvl="0" marL="457200" rtl="0" algn="l">
              <a:lnSpc>
                <a:spcPct val="100000"/>
              </a:lnSpc>
              <a:spcBef>
                <a:spcPts val="1800"/>
              </a:spcBef>
              <a:spcAft>
                <a:spcPts val="0"/>
              </a:spcAft>
              <a:buClr>
                <a:srgbClr val="1C4587"/>
              </a:buClr>
              <a:buSzPts val="1800"/>
              <a:buFont typeface="Calibri"/>
              <a:buChar char="❖"/>
            </a:pPr>
            <a:r>
              <a:rPr lang="en-US">
                <a:solidFill>
                  <a:srgbClr val="1C4587"/>
                </a:solidFill>
                <a:latin typeface="Calibri"/>
                <a:ea typeface="Calibri"/>
                <a:cs typeface="Calibri"/>
                <a:sym typeface="Calibri"/>
              </a:rPr>
              <a:t>I</a:t>
            </a:r>
            <a:r>
              <a:rPr lang="en-US" sz="2200">
                <a:solidFill>
                  <a:srgbClr val="1C4587"/>
                </a:solidFill>
                <a:latin typeface="Calibri"/>
                <a:ea typeface="Calibri"/>
                <a:cs typeface="Calibri"/>
                <a:sym typeface="Calibri"/>
              </a:rPr>
              <a:t>ntroduction</a:t>
            </a:r>
            <a:endParaRPr sz="2200">
              <a:solidFill>
                <a:srgbClr val="1C4587"/>
              </a:solidFill>
              <a:latin typeface="Calibri"/>
              <a:ea typeface="Calibri"/>
              <a:cs typeface="Calibri"/>
              <a:sym typeface="Calibri"/>
            </a:endParaRPr>
          </a:p>
          <a:p>
            <a:pPr indent="-330200" lvl="0" marL="457200" rtl="0" algn="l">
              <a:lnSpc>
                <a:spcPct val="100000"/>
              </a:lnSpc>
              <a:spcBef>
                <a:spcPts val="0"/>
              </a:spcBef>
              <a:spcAft>
                <a:spcPts val="0"/>
              </a:spcAft>
              <a:buClr>
                <a:srgbClr val="1C4587"/>
              </a:buClr>
              <a:buSzPts val="1600"/>
              <a:buFont typeface="Calibri"/>
              <a:buChar char="❖"/>
            </a:pPr>
            <a:r>
              <a:rPr lang="en-US" sz="2200">
                <a:solidFill>
                  <a:srgbClr val="1C4587"/>
                </a:solidFill>
                <a:latin typeface="Calibri"/>
                <a:ea typeface="Calibri"/>
                <a:cs typeface="Calibri"/>
                <a:sym typeface="Calibri"/>
              </a:rPr>
              <a:t>Exploratory Data Analysis</a:t>
            </a:r>
            <a:endParaRPr sz="2200">
              <a:solidFill>
                <a:srgbClr val="1C4587"/>
              </a:solidFill>
              <a:latin typeface="Calibri"/>
              <a:ea typeface="Calibri"/>
              <a:cs typeface="Calibri"/>
              <a:sym typeface="Calibri"/>
            </a:endParaRPr>
          </a:p>
          <a:p>
            <a:pPr indent="-330200" lvl="0" marL="457200" rtl="0" algn="l">
              <a:lnSpc>
                <a:spcPct val="100000"/>
              </a:lnSpc>
              <a:spcBef>
                <a:spcPts val="0"/>
              </a:spcBef>
              <a:spcAft>
                <a:spcPts val="0"/>
              </a:spcAft>
              <a:buClr>
                <a:srgbClr val="1C4587"/>
              </a:buClr>
              <a:buSzPts val="1600"/>
              <a:buFont typeface="Calibri"/>
              <a:buChar char="❖"/>
            </a:pPr>
            <a:r>
              <a:rPr lang="en-US" sz="2200">
                <a:solidFill>
                  <a:srgbClr val="1C4587"/>
                </a:solidFill>
                <a:latin typeface="Calibri"/>
                <a:ea typeface="Calibri"/>
                <a:cs typeface="Calibri"/>
                <a:sym typeface="Calibri"/>
              </a:rPr>
              <a:t>Word cloud</a:t>
            </a:r>
            <a:endParaRPr sz="2200">
              <a:solidFill>
                <a:srgbClr val="1C4587"/>
              </a:solidFill>
              <a:latin typeface="Calibri"/>
              <a:ea typeface="Calibri"/>
              <a:cs typeface="Calibri"/>
              <a:sym typeface="Calibri"/>
            </a:endParaRPr>
          </a:p>
          <a:p>
            <a:pPr indent="-330200" lvl="0" marL="457200" rtl="0" algn="l">
              <a:lnSpc>
                <a:spcPct val="100000"/>
              </a:lnSpc>
              <a:spcBef>
                <a:spcPts val="0"/>
              </a:spcBef>
              <a:spcAft>
                <a:spcPts val="0"/>
              </a:spcAft>
              <a:buClr>
                <a:srgbClr val="1C4587"/>
              </a:buClr>
              <a:buSzPts val="1600"/>
              <a:buFont typeface="Calibri"/>
              <a:buChar char="❖"/>
            </a:pPr>
            <a:r>
              <a:rPr lang="en-US" sz="2200">
                <a:solidFill>
                  <a:srgbClr val="1C4587"/>
                </a:solidFill>
                <a:latin typeface="Calibri"/>
                <a:ea typeface="Calibri"/>
                <a:cs typeface="Calibri"/>
                <a:sym typeface="Calibri"/>
              </a:rPr>
              <a:t>Content - based Recommendation using user profile and genre</a:t>
            </a:r>
            <a:endParaRPr sz="2200">
              <a:solidFill>
                <a:srgbClr val="1C4587"/>
              </a:solidFill>
              <a:latin typeface="Calibri"/>
              <a:ea typeface="Calibri"/>
              <a:cs typeface="Calibri"/>
              <a:sym typeface="Calibri"/>
            </a:endParaRPr>
          </a:p>
          <a:p>
            <a:pPr indent="-330200" lvl="0" marL="457200" rtl="0" algn="l">
              <a:lnSpc>
                <a:spcPct val="100000"/>
              </a:lnSpc>
              <a:spcBef>
                <a:spcPts val="0"/>
              </a:spcBef>
              <a:spcAft>
                <a:spcPts val="0"/>
              </a:spcAft>
              <a:buClr>
                <a:srgbClr val="1C4587"/>
              </a:buClr>
              <a:buSzPts val="1600"/>
              <a:buFont typeface="Calibri"/>
              <a:buChar char="❖"/>
            </a:pPr>
            <a:r>
              <a:rPr lang="en-US" sz="2200">
                <a:solidFill>
                  <a:srgbClr val="1C4587"/>
                </a:solidFill>
                <a:latin typeface="Calibri"/>
                <a:ea typeface="Calibri"/>
                <a:cs typeface="Calibri"/>
                <a:sym typeface="Calibri"/>
              </a:rPr>
              <a:t>Content - based Recommendation using clusters</a:t>
            </a:r>
            <a:endParaRPr sz="2200">
              <a:solidFill>
                <a:srgbClr val="1C4587"/>
              </a:solidFill>
              <a:latin typeface="Calibri"/>
              <a:ea typeface="Calibri"/>
              <a:cs typeface="Calibri"/>
              <a:sym typeface="Calibri"/>
            </a:endParaRPr>
          </a:p>
          <a:p>
            <a:pPr indent="-330200" lvl="0" marL="457200" rtl="0" algn="l">
              <a:lnSpc>
                <a:spcPct val="100000"/>
              </a:lnSpc>
              <a:spcBef>
                <a:spcPts val="0"/>
              </a:spcBef>
              <a:spcAft>
                <a:spcPts val="0"/>
              </a:spcAft>
              <a:buClr>
                <a:srgbClr val="1C4587"/>
              </a:buClr>
              <a:buSzPts val="1600"/>
              <a:buFont typeface="Calibri"/>
              <a:buChar char="❖"/>
            </a:pPr>
            <a:r>
              <a:rPr lang="en-US" sz="2200">
                <a:solidFill>
                  <a:srgbClr val="1C4587"/>
                </a:solidFill>
                <a:latin typeface="Calibri"/>
                <a:ea typeface="Calibri"/>
                <a:cs typeface="Calibri"/>
                <a:sym typeface="Calibri"/>
              </a:rPr>
              <a:t>KNN - based </a:t>
            </a:r>
            <a:r>
              <a:rPr lang="en-US" sz="2200">
                <a:solidFill>
                  <a:srgbClr val="1C4587"/>
                </a:solidFill>
                <a:latin typeface="Calibri"/>
                <a:ea typeface="Calibri"/>
                <a:cs typeface="Calibri"/>
                <a:sym typeface="Calibri"/>
              </a:rPr>
              <a:t>collaborative</a:t>
            </a:r>
            <a:r>
              <a:rPr lang="en-US" sz="2200">
                <a:solidFill>
                  <a:srgbClr val="1C4587"/>
                </a:solidFill>
                <a:latin typeface="Calibri"/>
                <a:ea typeface="Calibri"/>
                <a:cs typeface="Calibri"/>
                <a:sym typeface="Calibri"/>
              </a:rPr>
              <a:t> filtering</a:t>
            </a:r>
            <a:endParaRPr sz="2200">
              <a:solidFill>
                <a:srgbClr val="1C4587"/>
              </a:solidFill>
              <a:latin typeface="Calibri"/>
              <a:ea typeface="Calibri"/>
              <a:cs typeface="Calibri"/>
              <a:sym typeface="Calibri"/>
            </a:endParaRPr>
          </a:p>
          <a:p>
            <a:pPr indent="-330200" lvl="0" marL="457200" rtl="0" algn="l">
              <a:lnSpc>
                <a:spcPct val="100000"/>
              </a:lnSpc>
              <a:spcBef>
                <a:spcPts val="0"/>
              </a:spcBef>
              <a:spcAft>
                <a:spcPts val="0"/>
              </a:spcAft>
              <a:buClr>
                <a:srgbClr val="1C4587"/>
              </a:buClr>
              <a:buSzPts val="1600"/>
              <a:buFont typeface="Calibri"/>
              <a:buChar char="❖"/>
            </a:pPr>
            <a:r>
              <a:rPr lang="en-US" sz="2200">
                <a:solidFill>
                  <a:srgbClr val="1C4587"/>
                </a:solidFill>
                <a:latin typeface="Calibri"/>
                <a:ea typeface="Calibri"/>
                <a:cs typeface="Calibri"/>
                <a:sym typeface="Calibri"/>
              </a:rPr>
              <a:t>NMF - based collaborative filtering</a:t>
            </a:r>
            <a:endParaRPr sz="2200">
              <a:solidFill>
                <a:srgbClr val="1C4587"/>
              </a:solidFill>
              <a:latin typeface="Calibri"/>
              <a:ea typeface="Calibri"/>
              <a:cs typeface="Calibri"/>
              <a:sym typeface="Calibri"/>
            </a:endParaRPr>
          </a:p>
          <a:p>
            <a:pPr indent="-330200" lvl="0" marL="457200" rtl="0" algn="l">
              <a:lnSpc>
                <a:spcPct val="100000"/>
              </a:lnSpc>
              <a:spcBef>
                <a:spcPts val="0"/>
              </a:spcBef>
              <a:spcAft>
                <a:spcPts val="0"/>
              </a:spcAft>
              <a:buClr>
                <a:srgbClr val="1C4587"/>
              </a:buClr>
              <a:buSzPts val="1600"/>
              <a:buFont typeface="Calibri"/>
              <a:buChar char="❖"/>
            </a:pPr>
            <a:r>
              <a:rPr lang="en-US" sz="2200">
                <a:solidFill>
                  <a:srgbClr val="1C4587"/>
                </a:solidFill>
                <a:latin typeface="Calibri"/>
                <a:ea typeface="Calibri"/>
                <a:cs typeface="Calibri"/>
                <a:sym typeface="Calibri"/>
              </a:rPr>
              <a:t>Neural Network embedding based on collaborative filtering</a:t>
            </a:r>
            <a:endParaRPr sz="2200">
              <a:solidFill>
                <a:srgbClr val="1C4587"/>
              </a:solidFill>
              <a:latin typeface="Calibri"/>
              <a:ea typeface="Calibri"/>
              <a:cs typeface="Calibri"/>
              <a:sym typeface="Calibri"/>
            </a:endParaRPr>
          </a:p>
          <a:p>
            <a:pPr indent="-330200" lvl="0" marL="457200" rtl="0" algn="l">
              <a:lnSpc>
                <a:spcPct val="100000"/>
              </a:lnSpc>
              <a:spcBef>
                <a:spcPts val="0"/>
              </a:spcBef>
              <a:spcAft>
                <a:spcPts val="0"/>
              </a:spcAft>
              <a:buClr>
                <a:srgbClr val="1C4587"/>
              </a:buClr>
              <a:buSzPts val="1600"/>
              <a:buFont typeface="Calibri"/>
              <a:buChar char="❖"/>
            </a:pPr>
            <a:r>
              <a:rPr lang="en-US" sz="2200">
                <a:solidFill>
                  <a:srgbClr val="1C4587"/>
                </a:solidFill>
                <a:latin typeface="Calibri"/>
                <a:ea typeface="Calibri"/>
                <a:cs typeface="Calibri"/>
                <a:sym typeface="Calibri"/>
              </a:rPr>
              <a:t>Performance Comparison</a:t>
            </a:r>
            <a:endParaRPr sz="2200">
              <a:solidFill>
                <a:srgbClr val="1C4587"/>
              </a:solidFill>
              <a:latin typeface="Calibri"/>
              <a:ea typeface="Calibri"/>
              <a:cs typeface="Calibri"/>
              <a:sym typeface="Calibri"/>
            </a:endParaRPr>
          </a:p>
          <a:p>
            <a:pPr indent="-330200" lvl="0" marL="457200" rtl="0" algn="l">
              <a:lnSpc>
                <a:spcPct val="100000"/>
              </a:lnSpc>
              <a:spcBef>
                <a:spcPts val="0"/>
              </a:spcBef>
              <a:spcAft>
                <a:spcPts val="0"/>
              </a:spcAft>
              <a:buClr>
                <a:srgbClr val="1C4587"/>
              </a:buClr>
              <a:buSzPts val="1600"/>
              <a:buFont typeface="Calibri"/>
              <a:buChar char="❖"/>
            </a:pPr>
            <a:r>
              <a:rPr lang="en-US" sz="2200">
                <a:solidFill>
                  <a:srgbClr val="1C4587"/>
                </a:solidFill>
                <a:latin typeface="Calibri"/>
                <a:ea typeface="Calibri"/>
                <a:cs typeface="Calibri"/>
                <a:sym typeface="Calibri"/>
              </a:rPr>
              <a:t>Conclusion</a:t>
            </a:r>
            <a:endParaRPr sz="2200">
              <a:solidFill>
                <a:srgbClr val="1C4587"/>
              </a:solidFill>
              <a:latin typeface="Calibri"/>
              <a:ea typeface="Calibri"/>
              <a:cs typeface="Calibri"/>
              <a:sym typeface="Calibri"/>
            </a:endParaRPr>
          </a:p>
          <a:p>
            <a:pPr indent="0" lvl="0" marL="0" rtl="0" algn="l">
              <a:lnSpc>
                <a:spcPct val="90000"/>
              </a:lnSpc>
              <a:spcBef>
                <a:spcPts val="1800"/>
              </a:spcBef>
              <a:spcAft>
                <a:spcPts val="0"/>
              </a:spcAft>
              <a:buSzPts val="1800"/>
              <a:buNone/>
            </a:pPr>
            <a:r>
              <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5aa9575aef_0_345"/>
          <p:cNvSpPr txBox="1"/>
          <p:nvPr>
            <p:ph type="title"/>
          </p:nvPr>
        </p:nvSpPr>
        <p:spPr>
          <a:xfrm>
            <a:off x="868275" y="3121500"/>
            <a:ext cx="9751200" cy="6150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Clr>
                <a:schemeClr val="dk1"/>
              </a:buClr>
              <a:buSzPts val="1100"/>
              <a:buFont typeface="Arial"/>
              <a:buNone/>
            </a:pPr>
            <a:r>
              <a:rPr b="1" lang="en-US" sz="2840">
                <a:solidFill>
                  <a:srgbClr val="1155CC"/>
                </a:solidFill>
                <a:latin typeface="Calibri"/>
                <a:ea typeface="Calibri"/>
                <a:cs typeface="Calibri"/>
                <a:sym typeface="Calibri"/>
              </a:rPr>
              <a:t> NMF-Based Collaborative Filtering</a:t>
            </a:r>
            <a:endParaRPr b="1" sz="3440">
              <a:solidFill>
                <a:srgbClr val="1155CC"/>
              </a:solidFill>
              <a:latin typeface="Calibri"/>
              <a:ea typeface="Calibri"/>
              <a:cs typeface="Calibri"/>
              <a:sym typeface="Calibri"/>
            </a:endParaRPr>
          </a:p>
        </p:txBody>
      </p:sp>
      <p:pic>
        <p:nvPicPr>
          <p:cNvPr id="219" name="Google Shape;219;g15aa9575aef_0_345"/>
          <p:cNvPicPr preferRelativeResize="0"/>
          <p:nvPr/>
        </p:nvPicPr>
        <p:blipFill rotWithShape="1">
          <a:blip r:embed="rId3">
            <a:alphaModFix/>
          </a:blip>
          <a:srcRect b="11293" l="9431" r="6287" t="6027"/>
          <a:stretch/>
        </p:blipFill>
        <p:spPr>
          <a:xfrm>
            <a:off x="6778050" y="1514925"/>
            <a:ext cx="4923700" cy="32131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5aa9575aef_0_350"/>
          <p:cNvSpPr txBox="1"/>
          <p:nvPr>
            <p:ph idx="4294967295"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Flowchart Implementation</a:t>
            </a:r>
            <a:endParaRPr b="1" sz="2740">
              <a:solidFill>
                <a:srgbClr val="1155CC"/>
              </a:solidFill>
              <a:latin typeface="Calibri"/>
              <a:ea typeface="Calibri"/>
              <a:cs typeface="Calibri"/>
              <a:sym typeface="Calibri"/>
            </a:endParaRPr>
          </a:p>
        </p:txBody>
      </p:sp>
      <p:pic>
        <p:nvPicPr>
          <p:cNvPr id="226" name="Google Shape;226;g15aa9575aef_0_350"/>
          <p:cNvPicPr preferRelativeResize="0"/>
          <p:nvPr/>
        </p:nvPicPr>
        <p:blipFill rotWithShape="1">
          <a:blip r:embed="rId3">
            <a:alphaModFix/>
          </a:blip>
          <a:srcRect b="14755" l="0" r="0" t="0"/>
          <a:stretch/>
        </p:blipFill>
        <p:spPr>
          <a:xfrm>
            <a:off x="1372738" y="1833750"/>
            <a:ext cx="9443374" cy="371935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5aa9575aef_0_357"/>
          <p:cNvSpPr txBox="1"/>
          <p:nvPr>
            <p:ph type="title"/>
          </p:nvPr>
        </p:nvSpPr>
        <p:spPr>
          <a:xfrm>
            <a:off x="868275" y="3121500"/>
            <a:ext cx="9751200" cy="6150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Clr>
                <a:schemeClr val="dk1"/>
              </a:buClr>
              <a:buSzPts val="1100"/>
              <a:buFont typeface="Arial"/>
              <a:buNone/>
            </a:pPr>
            <a:r>
              <a:rPr b="1" lang="en-US" sz="2840">
                <a:solidFill>
                  <a:srgbClr val="1155CC"/>
                </a:solidFill>
                <a:latin typeface="Calibri"/>
                <a:ea typeface="Calibri"/>
                <a:cs typeface="Calibri"/>
                <a:sym typeface="Calibri"/>
              </a:rPr>
              <a:t>Neural Network Embedding - Based</a:t>
            </a:r>
            <a:endParaRPr b="1" sz="2840">
              <a:solidFill>
                <a:srgbClr val="1155CC"/>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840">
                <a:solidFill>
                  <a:srgbClr val="1155CC"/>
                </a:solidFill>
                <a:latin typeface="Calibri"/>
                <a:ea typeface="Calibri"/>
                <a:cs typeface="Calibri"/>
                <a:sym typeface="Calibri"/>
              </a:rPr>
              <a:t>Collaborative Filtering</a:t>
            </a:r>
            <a:endParaRPr b="1" sz="3440">
              <a:solidFill>
                <a:srgbClr val="1155CC"/>
              </a:solidFill>
              <a:latin typeface="Calibri"/>
              <a:ea typeface="Calibri"/>
              <a:cs typeface="Calibri"/>
              <a:sym typeface="Calibri"/>
            </a:endParaRPr>
          </a:p>
        </p:txBody>
      </p:sp>
      <p:pic>
        <p:nvPicPr>
          <p:cNvPr id="232" name="Google Shape;232;g15aa9575aef_0_357"/>
          <p:cNvPicPr preferRelativeResize="0"/>
          <p:nvPr/>
        </p:nvPicPr>
        <p:blipFill rotWithShape="1">
          <a:blip r:embed="rId3">
            <a:alphaModFix/>
          </a:blip>
          <a:srcRect b="11293" l="9431" r="6287" t="6027"/>
          <a:stretch/>
        </p:blipFill>
        <p:spPr>
          <a:xfrm>
            <a:off x="6778050" y="1514925"/>
            <a:ext cx="4923700" cy="32131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5aa9575aef_0_427"/>
          <p:cNvSpPr txBox="1"/>
          <p:nvPr>
            <p:ph idx="4294967295"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Implementation</a:t>
            </a:r>
            <a:endParaRPr b="1" sz="3240">
              <a:solidFill>
                <a:srgbClr val="1155CC"/>
              </a:solidFill>
              <a:latin typeface="Calibri"/>
              <a:ea typeface="Calibri"/>
              <a:cs typeface="Calibri"/>
              <a:sym typeface="Calibri"/>
            </a:endParaRPr>
          </a:p>
        </p:txBody>
      </p:sp>
      <p:sp>
        <p:nvSpPr>
          <p:cNvPr id="239" name="Google Shape;239;g15aa9575aef_0_427"/>
          <p:cNvSpPr txBox="1"/>
          <p:nvPr>
            <p:ph idx="4294967295" type="body"/>
          </p:nvPr>
        </p:nvSpPr>
        <p:spPr>
          <a:xfrm>
            <a:off x="788350" y="1404650"/>
            <a:ext cx="10743300" cy="4848300"/>
          </a:xfrm>
          <a:prstGeom prst="rect">
            <a:avLst/>
          </a:prstGeom>
          <a:noFill/>
          <a:ln>
            <a:noFill/>
          </a:ln>
        </p:spPr>
        <p:txBody>
          <a:bodyPr anchorCtr="0" anchor="t" bIns="60925" lIns="121875" spcFirstLastPara="1" rIns="121875" wrap="square" tIns="60925">
            <a:normAutofit/>
          </a:bodyPr>
          <a:lstStyle/>
          <a:p>
            <a:pPr indent="-368300" lvl="0" marL="457200" rtl="0" algn="l">
              <a:lnSpc>
                <a:spcPct val="100000"/>
              </a:lnSpc>
              <a:spcBef>
                <a:spcPts val="0"/>
              </a:spcBef>
              <a:spcAft>
                <a:spcPts val="0"/>
              </a:spcAft>
              <a:buClr>
                <a:srgbClr val="1C4587"/>
              </a:buClr>
              <a:buSzPts val="2200"/>
              <a:buFont typeface="Calibri"/>
              <a:buChar char="❖"/>
            </a:pPr>
            <a:r>
              <a:rPr lang="en-US" sz="2200">
                <a:solidFill>
                  <a:srgbClr val="1C4587"/>
                </a:solidFill>
                <a:highlight>
                  <a:srgbClr val="FFFFFF"/>
                </a:highlight>
                <a:latin typeface="Calibri"/>
                <a:ea typeface="Calibri"/>
                <a:cs typeface="Calibri"/>
                <a:sym typeface="Calibri"/>
              </a:rPr>
              <a:t>With explicit features vectors, we can perform machine learning tasks such as calculating the similarities among users or items, finding nearest neighbors, and using dot-product to estimate a rating value.</a:t>
            </a:r>
            <a:endParaRPr sz="2200">
              <a:solidFill>
                <a:srgbClr val="1C4587"/>
              </a:solidFill>
              <a:highlight>
                <a:srgbClr val="FFFFFF"/>
              </a:highlight>
              <a:latin typeface="Calibri"/>
              <a:ea typeface="Calibri"/>
              <a:cs typeface="Calibri"/>
              <a:sym typeface="Calibri"/>
            </a:endParaRPr>
          </a:p>
          <a:p>
            <a:pPr indent="0" lvl="0" marL="457200" rtl="0" algn="l">
              <a:lnSpc>
                <a:spcPct val="100000"/>
              </a:lnSpc>
              <a:spcBef>
                <a:spcPts val="0"/>
              </a:spcBef>
              <a:spcAft>
                <a:spcPts val="0"/>
              </a:spcAft>
              <a:buNone/>
            </a:pPr>
            <a:r>
              <a:t/>
            </a:r>
            <a:endParaRPr sz="2200">
              <a:solidFill>
                <a:srgbClr val="1C4587"/>
              </a:solidFill>
              <a:highlight>
                <a:srgbClr val="FFFFFF"/>
              </a:highlight>
              <a:latin typeface="Calibri"/>
              <a:ea typeface="Calibri"/>
              <a:cs typeface="Calibri"/>
              <a:sym typeface="Calibri"/>
            </a:endParaRPr>
          </a:p>
          <a:p>
            <a:pPr indent="-368300" lvl="0" marL="457200" rtl="0" algn="l">
              <a:lnSpc>
                <a:spcPct val="100000"/>
              </a:lnSpc>
              <a:spcBef>
                <a:spcPts val="0"/>
              </a:spcBef>
              <a:spcAft>
                <a:spcPts val="0"/>
              </a:spcAft>
              <a:buClr>
                <a:srgbClr val="1C4587"/>
              </a:buClr>
              <a:buSzPts val="2200"/>
              <a:buFont typeface="Calibri"/>
              <a:buChar char="❖"/>
            </a:pPr>
            <a:r>
              <a:rPr lang="en-US" sz="2200">
                <a:solidFill>
                  <a:srgbClr val="1C4587"/>
                </a:solidFill>
                <a:highlight>
                  <a:srgbClr val="FFFFFF"/>
                </a:highlight>
                <a:latin typeface="Calibri"/>
                <a:ea typeface="Calibri"/>
                <a:cs typeface="Calibri"/>
                <a:sym typeface="Calibri"/>
              </a:rPr>
              <a:t>The main advantage of using these explicit features is they are highly interpretable and yield very good performance as well. The main disadvantage is we need to spend quite some effort to build and store them</a:t>
            </a:r>
            <a:endParaRPr sz="2200">
              <a:solidFill>
                <a:srgbClr val="1C4587"/>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2200">
              <a:solidFill>
                <a:srgbClr val="1C4587"/>
              </a:solidFill>
              <a:highlight>
                <a:srgbClr val="FFFFFF"/>
              </a:highlight>
              <a:latin typeface="Calibri"/>
              <a:ea typeface="Calibri"/>
              <a:cs typeface="Calibri"/>
              <a:sym typeface="Calibri"/>
            </a:endParaRPr>
          </a:p>
          <a:p>
            <a:pPr indent="-368300" lvl="0" marL="457200" rtl="0" algn="l">
              <a:lnSpc>
                <a:spcPct val="100000"/>
              </a:lnSpc>
              <a:spcBef>
                <a:spcPts val="0"/>
              </a:spcBef>
              <a:spcAft>
                <a:spcPts val="0"/>
              </a:spcAft>
              <a:buClr>
                <a:srgbClr val="1C4587"/>
              </a:buClr>
              <a:buSzPts val="2200"/>
              <a:buFont typeface="Calibri"/>
              <a:buChar char="❖"/>
            </a:pPr>
            <a:r>
              <a:rPr lang="en-US" sz="2200">
                <a:solidFill>
                  <a:srgbClr val="1C4587"/>
                </a:solidFill>
                <a:highlight>
                  <a:srgbClr val="FFFFFF"/>
                </a:highlight>
                <a:latin typeface="Calibri"/>
                <a:ea typeface="Calibri"/>
                <a:cs typeface="Calibri"/>
                <a:sym typeface="Calibri"/>
              </a:rPr>
              <a:t>Non-negative Matrix Factorization decomposes the user-item interaction matrix into user matrix and item matrix, which contain the latent features of users and items and you can simply dot-product them to get an estimated rating</a:t>
            </a:r>
            <a:endParaRPr sz="2200">
              <a:solidFill>
                <a:srgbClr val="1C4587"/>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2200">
              <a:solidFill>
                <a:srgbClr val="1C4587"/>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2200">
              <a:solidFill>
                <a:srgbClr val="1C4587"/>
              </a:solidFill>
              <a:highlight>
                <a:srgbClr val="FFFFFF"/>
              </a:highlight>
              <a:latin typeface="Calibri"/>
              <a:ea typeface="Calibri"/>
              <a:cs typeface="Calibri"/>
              <a:sym typeface="Calibri"/>
            </a:endParaRPr>
          </a:p>
          <a:p>
            <a:pPr indent="0" lvl="0" marL="457200" rtl="0" algn="l">
              <a:lnSpc>
                <a:spcPct val="135000"/>
              </a:lnSpc>
              <a:spcBef>
                <a:spcPts val="0"/>
              </a:spcBef>
              <a:spcAft>
                <a:spcPts val="0"/>
              </a:spcAft>
              <a:buNone/>
            </a:pPr>
            <a:r>
              <a:t/>
            </a:r>
            <a:endParaRPr sz="2200">
              <a:solidFill>
                <a:srgbClr val="1C4587"/>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5aa9575aef_0_362"/>
          <p:cNvSpPr txBox="1"/>
          <p:nvPr>
            <p:ph idx="4294967295"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Rating Implementation</a:t>
            </a:r>
            <a:endParaRPr b="1" sz="2740">
              <a:solidFill>
                <a:srgbClr val="1155CC"/>
              </a:solidFill>
              <a:latin typeface="Calibri"/>
              <a:ea typeface="Calibri"/>
              <a:cs typeface="Calibri"/>
              <a:sym typeface="Calibri"/>
            </a:endParaRPr>
          </a:p>
        </p:txBody>
      </p:sp>
      <p:pic>
        <p:nvPicPr>
          <p:cNvPr id="246" name="Google Shape;246;g15aa9575aef_0_362"/>
          <p:cNvPicPr preferRelativeResize="0"/>
          <p:nvPr/>
        </p:nvPicPr>
        <p:blipFill>
          <a:blip r:embed="rId3">
            <a:alphaModFix/>
          </a:blip>
          <a:stretch>
            <a:fillRect/>
          </a:stretch>
        </p:blipFill>
        <p:spPr>
          <a:xfrm>
            <a:off x="1652249" y="1103050"/>
            <a:ext cx="8884326" cy="5279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5aa9575aef_0_438"/>
          <p:cNvSpPr txBox="1"/>
          <p:nvPr>
            <p:ph idx="4294967295"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Flowchart Implementation</a:t>
            </a:r>
            <a:endParaRPr b="1" sz="2740">
              <a:solidFill>
                <a:srgbClr val="1155CC"/>
              </a:solidFill>
              <a:latin typeface="Calibri"/>
              <a:ea typeface="Calibri"/>
              <a:cs typeface="Calibri"/>
              <a:sym typeface="Calibri"/>
            </a:endParaRPr>
          </a:p>
        </p:txBody>
      </p:sp>
      <p:pic>
        <p:nvPicPr>
          <p:cNvPr id="253" name="Google Shape;253;g15aa9575aef_0_438"/>
          <p:cNvPicPr preferRelativeResize="0"/>
          <p:nvPr/>
        </p:nvPicPr>
        <p:blipFill>
          <a:blip r:embed="rId3">
            <a:alphaModFix/>
          </a:blip>
          <a:stretch>
            <a:fillRect/>
          </a:stretch>
        </p:blipFill>
        <p:spPr>
          <a:xfrm>
            <a:off x="1534675" y="1322200"/>
            <a:ext cx="9119500" cy="4624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5aa9575aef_0_370"/>
          <p:cNvSpPr txBox="1"/>
          <p:nvPr>
            <p:ph idx="4294967295"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Algorithm Evaluation</a:t>
            </a:r>
            <a:endParaRPr b="1" sz="2740">
              <a:solidFill>
                <a:srgbClr val="1155CC"/>
              </a:solidFill>
              <a:latin typeface="Calibri"/>
              <a:ea typeface="Calibri"/>
              <a:cs typeface="Calibri"/>
              <a:sym typeface="Calibri"/>
            </a:endParaRPr>
          </a:p>
        </p:txBody>
      </p:sp>
      <p:pic>
        <p:nvPicPr>
          <p:cNvPr id="260" name="Google Shape;260;g15aa9575aef_0_370"/>
          <p:cNvPicPr preferRelativeResize="0"/>
          <p:nvPr/>
        </p:nvPicPr>
        <p:blipFill>
          <a:blip r:embed="rId3">
            <a:alphaModFix/>
          </a:blip>
          <a:stretch>
            <a:fillRect/>
          </a:stretch>
        </p:blipFill>
        <p:spPr>
          <a:xfrm>
            <a:off x="2826438" y="1414100"/>
            <a:ext cx="5675025" cy="4542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5aa9575aef_0_445"/>
          <p:cNvSpPr txBox="1"/>
          <p:nvPr>
            <p:ph idx="4294967295"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Appendixes</a:t>
            </a:r>
            <a:endParaRPr b="1" sz="3240">
              <a:solidFill>
                <a:srgbClr val="1155CC"/>
              </a:solidFill>
              <a:latin typeface="Calibri"/>
              <a:ea typeface="Calibri"/>
              <a:cs typeface="Calibri"/>
              <a:sym typeface="Calibri"/>
            </a:endParaRPr>
          </a:p>
        </p:txBody>
      </p:sp>
      <p:sp>
        <p:nvSpPr>
          <p:cNvPr id="267" name="Google Shape;267;g15aa9575aef_0_445"/>
          <p:cNvSpPr txBox="1"/>
          <p:nvPr>
            <p:ph idx="4294967295" type="body"/>
          </p:nvPr>
        </p:nvSpPr>
        <p:spPr>
          <a:xfrm>
            <a:off x="788350" y="1404650"/>
            <a:ext cx="10743300" cy="4848300"/>
          </a:xfrm>
          <a:prstGeom prst="rect">
            <a:avLst/>
          </a:prstGeom>
          <a:noFill/>
          <a:ln>
            <a:noFill/>
          </a:ln>
        </p:spPr>
        <p:txBody>
          <a:bodyPr anchorCtr="0" anchor="t" bIns="60925" lIns="121875" spcFirstLastPara="1" rIns="121875" wrap="square" tIns="60925">
            <a:normAutofit/>
          </a:bodyPr>
          <a:lstStyle/>
          <a:p>
            <a:pPr indent="-368300" lvl="0" marL="457200" rtl="0" algn="l">
              <a:lnSpc>
                <a:spcPct val="135000"/>
              </a:lnSpc>
              <a:spcBef>
                <a:spcPts val="0"/>
              </a:spcBef>
              <a:spcAft>
                <a:spcPts val="0"/>
              </a:spcAft>
              <a:buClr>
                <a:srgbClr val="1C4587"/>
              </a:buClr>
              <a:buSzPts val="2200"/>
              <a:buFont typeface="Calibri"/>
              <a:buChar char="❖"/>
            </a:pPr>
            <a:r>
              <a:rPr lang="en-US" sz="2200" u="sng">
                <a:solidFill>
                  <a:schemeClr val="hlink"/>
                </a:solidFill>
                <a:highlight>
                  <a:srgbClr val="FFFFFF"/>
                </a:highlight>
                <a:latin typeface="Calibri"/>
                <a:ea typeface="Calibri"/>
                <a:cs typeface="Calibri"/>
                <a:sym typeface="Calibri"/>
                <a:hlinkClick r:id="rId3"/>
              </a:rPr>
              <a:t>https://github.com/sabhashanki</a:t>
            </a:r>
            <a:endParaRPr sz="2200">
              <a:solidFill>
                <a:srgbClr val="1C4587"/>
              </a:solidFill>
              <a:highlight>
                <a:srgbClr val="FFFFFF"/>
              </a:highlight>
              <a:latin typeface="Calibri"/>
              <a:ea typeface="Calibri"/>
              <a:cs typeface="Calibri"/>
              <a:sym typeface="Calibri"/>
            </a:endParaRPr>
          </a:p>
          <a:p>
            <a:pPr indent="-368300" lvl="0" marL="457200" rtl="0" algn="l">
              <a:lnSpc>
                <a:spcPct val="135000"/>
              </a:lnSpc>
              <a:spcBef>
                <a:spcPts val="0"/>
              </a:spcBef>
              <a:spcAft>
                <a:spcPts val="0"/>
              </a:spcAft>
              <a:buClr>
                <a:srgbClr val="1C4587"/>
              </a:buClr>
              <a:buSzPts val="2200"/>
              <a:buFont typeface="Calibri"/>
              <a:buChar char="❖"/>
            </a:pPr>
            <a:r>
              <a:rPr lang="en-US" sz="2200">
                <a:solidFill>
                  <a:srgbClr val="1C4587"/>
                </a:solidFill>
                <a:highlight>
                  <a:srgbClr val="FFFFFF"/>
                </a:highlight>
                <a:latin typeface="Calibri"/>
                <a:ea typeface="Calibri"/>
                <a:cs typeface="Calibri"/>
                <a:sym typeface="Calibri"/>
              </a:rPr>
              <a:t>https://www.codechef.com/users/androshanki</a:t>
            </a:r>
            <a:endParaRPr sz="2200">
              <a:solidFill>
                <a:srgbClr val="1C4587"/>
              </a:solidFill>
              <a:highlight>
                <a:srgbClr val="FFFFFF"/>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5aa9575aef_0_258"/>
          <p:cNvSpPr txBox="1"/>
          <p:nvPr>
            <p:ph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Introduction</a:t>
            </a:r>
            <a:endParaRPr b="1" sz="2740">
              <a:solidFill>
                <a:srgbClr val="1155CC"/>
              </a:solidFill>
              <a:latin typeface="Calibri"/>
              <a:ea typeface="Calibri"/>
              <a:cs typeface="Calibri"/>
              <a:sym typeface="Calibri"/>
            </a:endParaRPr>
          </a:p>
        </p:txBody>
      </p:sp>
      <p:sp>
        <p:nvSpPr>
          <p:cNvPr id="98" name="Google Shape;98;g15aa9575aef_0_258"/>
          <p:cNvSpPr txBox="1"/>
          <p:nvPr>
            <p:ph idx="1" type="body"/>
          </p:nvPr>
        </p:nvSpPr>
        <p:spPr>
          <a:xfrm>
            <a:off x="788350" y="1404650"/>
            <a:ext cx="10743300" cy="4848300"/>
          </a:xfrm>
          <a:prstGeom prst="rect">
            <a:avLst/>
          </a:prstGeom>
          <a:noFill/>
          <a:ln>
            <a:noFill/>
          </a:ln>
        </p:spPr>
        <p:txBody>
          <a:bodyPr anchorCtr="0" anchor="t" bIns="60925" lIns="121875" spcFirstLastPara="1" rIns="121875" wrap="square" tIns="60925">
            <a:normAutofit/>
          </a:bodyPr>
          <a:lstStyle/>
          <a:p>
            <a:pPr indent="-330200" lvl="0" marL="457200" rtl="0" algn="l">
              <a:lnSpc>
                <a:spcPct val="100000"/>
              </a:lnSpc>
              <a:spcBef>
                <a:spcPts val="1800"/>
              </a:spcBef>
              <a:spcAft>
                <a:spcPts val="0"/>
              </a:spcAft>
              <a:buClr>
                <a:srgbClr val="1C4587"/>
              </a:buClr>
              <a:buSzPts val="1600"/>
              <a:buFont typeface="Calibri"/>
              <a:buChar char="❖"/>
            </a:pPr>
            <a:r>
              <a:rPr b="1" lang="en-US" sz="2200">
                <a:solidFill>
                  <a:srgbClr val="1C4587"/>
                </a:solidFill>
                <a:latin typeface="Calibri"/>
                <a:ea typeface="Calibri"/>
                <a:cs typeface="Calibri"/>
                <a:sym typeface="Calibri"/>
              </a:rPr>
              <a:t>About</a:t>
            </a:r>
            <a:endParaRPr b="1" sz="2200">
              <a:solidFill>
                <a:srgbClr val="1C4587"/>
              </a:solidFill>
              <a:latin typeface="Calibri"/>
              <a:ea typeface="Calibri"/>
              <a:cs typeface="Calibri"/>
              <a:sym typeface="Calibri"/>
            </a:endParaRPr>
          </a:p>
          <a:p>
            <a:pPr indent="-368300" lvl="1" marL="914400" rtl="0" algn="l">
              <a:lnSpc>
                <a:spcPct val="100000"/>
              </a:lnSpc>
              <a:spcBef>
                <a:spcPts val="0"/>
              </a:spcBef>
              <a:spcAft>
                <a:spcPts val="0"/>
              </a:spcAft>
              <a:buClr>
                <a:srgbClr val="1C4587"/>
              </a:buClr>
              <a:buSzPts val="2200"/>
              <a:buFont typeface="Calibri"/>
              <a:buChar char="➢"/>
            </a:pPr>
            <a:r>
              <a:rPr lang="en-US" sz="2200">
                <a:solidFill>
                  <a:srgbClr val="1C4587"/>
                </a:solidFill>
                <a:latin typeface="Calibri"/>
                <a:ea typeface="Calibri"/>
                <a:cs typeface="Calibri"/>
                <a:sym typeface="Calibri"/>
              </a:rPr>
              <a:t>Recommendation system for online courses</a:t>
            </a:r>
            <a:endParaRPr sz="2200">
              <a:solidFill>
                <a:srgbClr val="1C4587"/>
              </a:solidFill>
              <a:latin typeface="Calibri"/>
              <a:ea typeface="Calibri"/>
              <a:cs typeface="Calibri"/>
              <a:sym typeface="Calibri"/>
            </a:endParaRPr>
          </a:p>
          <a:p>
            <a:pPr indent="-368300" lvl="1" marL="914400" rtl="0" algn="l">
              <a:lnSpc>
                <a:spcPct val="100000"/>
              </a:lnSpc>
              <a:spcBef>
                <a:spcPts val="0"/>
              </a:spcBef>
              <a:spcAft>
                <a:spcPts val="0"/>
              </a:spcAft>
              <a:buClr>
                <a:srgbClr val="1C4587"/>
              </a:buClr>
              <a:buSzPts val="2200"/>
              <a:buFont typeface="Calibri"/>
              <a:buChar char="➢"/>
            </a:pPr>
            <a:r>
              <a:rPr lang="en-US" sz="2200">
                <a:solidFill>
                  <a:srgbClr val="1C4587"/>
                </a:solidFill>
                <a:latin typeface="Calibri"/>
                <a:ea typeface="Calibri"/>
                <a:cs typeface="Calibri"/>
                <a:sym typeface="Calibri"/>
              </a:rPr>
              <a:t>Model recommends new courses based on different criterias</a:t>
            </a:r>
            <a:endParaRPr sz="2200">
              <a:solidFill>
                <a:srgbClr val="1C4587"/>
              </a:solidFill>
              <a:latin typeface="Calibri"/>
              <a:ea typeface="Calibri"/>
              <a:cs typeface="Calibri"/>
              <a:sym typeface="Calibri"/>
            </a:endParaRPr>
          </a:p>
          <a:p>
            <a:pPr indent="-368300" lvl="1" marL="914400" rtl="0" algn="l">
              <a:lnSpc>
                <a:spcPct val="100000"/>
              </a:lnSpc>
              <a:spcBef>
                <a:spcPts val="0"/>
              </a:spcBef>
              <a:spcAft>
                <a:spcPts val="0"/>
              </a:spcAft>
              <a:buClr>
                <a:srgbClr val="1C4587"/>
              </a:buClr>
              <a:buSzPts val="2200"/>
              <a:buFont typeface="Calibri"/>
              <a:buChar char="➢"/>
            </a:pPr>
            <a:r>
              <a:rPr lang="en-US" sz="2200">
                <a:solidFill>
                  <a:srgbClr val="1C4587"/>
                </a:solidFill>
                <a:latin typeface="Calibri"/>
                <a:ea typeface="Calibri"/>
                <a:cs typeface="Calibri"/>
                <a:sym typeface="Calibri"/>
              </a:rPr>
              <a:t>Recommendations are generated based on user interest, course similarity in same group</a:t>
            </a:r>
            <a:endParaRPr sz="2200">
              <a:solidFill>
                <a:srgbClr val="1C4587"/>
              </a:solidFill>
              <a:latin typeface="Calibri"/>
              <a:ea typeface="Calibri"/>
              <a:cs typeface="Calibri"/>
              <a:sym typeface="Calibri"/>
            </a:endParaRPr>
          </a:p>
          <a:p>
            <a:pPr indent="-368300" lvl="0" marL="457200" rtl="0" algn="l">
              <a:lnSpc>
                <a:spcPct val="100000"/>
              </a:lnSpc>
              <a:spcBef>
                <a:spcPts val="0"/>
              </a:spcBef>
              <a:spcAft>
                <a:spcPts val="0"/>
              </a:spcAft>
              <a:buClr>
                <a:srgbClr val="1C4587"/>
              </a:buClr>
              <a:buSzPts val="2200"/>
              <a:buFont typeface="Calibri"/>
              <a:buChar char="❖"/>
            </a:pPr>
            <a:r>
              <a:rPr b="1" lang="en-US" sz="2200">
                <a:solidFill>
                  <a:srgbClr val="1C4587"/>
                </a:solidFill>
                <a:latin typeface="Calibri"/>
                <a:ea typeface="Calibri"/>
                <a:cs typeface="Calibri"/>
                <a:sym typeface="Calibri"/>
              </a:rPr>
              <a:t>Implementation</a:t>
            </a:r>
            <a:endParaRPr b="1" sz="2200">
              <a:solidFill>
                <a:srgbClr val="1C4587"/>
              </a:solidFill>
              <a:latin typeface="Calibri"/>
              <a:ea typeface="Calibri"/>
              <a:cs typeface="Calibri"/>
              <a:sym typeface="Calibri"/>
            </a:endParaRPr>
          </a:p>
          <a:p>
            <a:pPr indent="-368300" lvl="1" marL="914400" rtl="0" algn="l">
              <a:lnSpc>
                <a:spcPct val="100000"/>
              </a:lnSpc>
              <a:spcBef>
                <a:spcPts val="0"/>
              </a:spcBef>
              <a:spcAft>
                <a:spcPts val="0"/>
              </a:spcAft>
              <a:buClr>
                <a:srgbClr val="1C4587"/>
              </a:buClr>
              <a:buSzPts val="2200"/>
              <a:buFont typeface="Calibri"/>
              <a:buChar char="➢"/>
            </a:pPr>
            <a:r>
              <a:rPr lang="en-US" sz="2200">
                <a:solidFill>
                  <a:srgbClr val="1C4587"/>
                </a:solidFill>
                <a:latin typeface="Calibri"/>
                <a:ea typeface="Calibri"/>
                <a:cs typeface="Calibri"/>
                <a:sym typeface="Calibri"/>
              </a:rPr>
              <a:t>using unsupervised learning </a:t>
            </a:r>
            <a:endParaRPr sz="2200">
              <a:solidFill>
                <a:srgbClr val="1C4587"/>
              </a:solidFill>
              <a:latin typeface="Calibri"/>
              <a:ea typeface="Calibri"/>
              <a:cs typeface="Calibri"/>
              <a:sym typeface="Calibri"/>
            </a:endParaRPr>
          </a:p>
          <a:p>
            <a:pPr indent="-368300" lvl="1" marL="914400" rtl="0" algn="l">
              <a:lnSpc>
                <a:spcPct val="100000"/>
              </a:lnSpc>
              <a:spcBef>
                <a:spcPts val="0"/>
              </a:spcBef>
              <a:spcAft>
                <a:spcPts val="0"/>
              </a:spcAft>
              <a:buClr>
                <a:srgbClr val="1C4587"/>
              </a:buClr>
              <a:buSzPts val="2200"/>
              <a:buFont typeface="Calibri"/>
              <a:buChar char="➢"/>
            </a:pPr>
            <a:r>
              <a:rPr lang="en-US" sz="2200">
                <a:solidFill>
                  <a:srgbClr val="1C4587"/>
                </a:solidFill>
                <a:latin typeface="Calibri"/>
                <a:ea typeface="Calibri"/>
                <a:cs typeface="Calibri"/>
                <a:sym typeface="Calibri"/>
              </a:rPr>
              <a:t>using supervised learning</a:t>
            </a:r>
            <a:endParaRPr sz="2200">
              <a:solidFill>
                <a:srgbClr val="1C4587"/>
              </a:solidFill>
              <a:latin typeface="Calibri"/>
              <a:ea typeface="Calibri"/>
              <a:cs typeface="Calibri"/>
              <a:sym typeface="Calibri"/>
            </a:endParaRPr>
          </a:p>
          <a:p>
            <a:pPr indent="0" lvl="0" marL="0" rtl="0" algn="l">
              <a:lnSpc>
                <a:spcPct val="90000"/>
              </a:lnSpc>
              <a:spcBef>
                <a:spcPts val="1800"/>
              </a:spcBef>
              <a:spcAft>
                <a:spcPts val="0"/>
              </a:spcAft>
              <a:buSzPts val="1800"/>
              <a:buNone/>
            </a:pPr>
            <a:r>
              <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5aa9575aef_0_279"/>
          <p:cNvSpPr txBox="1"/>
          <p:nvPr>
            <p:ph type="title"/>
          </p:nvPr>
        </p:nvSpPr>
        <p:spPr>
          <a:xfrm>
            <a:off x="900250" y="281400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Exploratory Data Analysis</a:t>
            </a:r>
            <a:endParaRPr b="1" sz="2740">
              <a:solidFill>
                <a:srgbClr val="1155CC"/>
              </a:solidFill>
              <a:latin typeface="Calibri"/>
              <a:ea typeface="Calibri"/>
              <a:cs typeface="Calibri"/>
              <a:sym typeface="Calibri"/>
            </a:endParaRPr>
          </a:p>
        </p:txBody>
      </p:sp>
      <p:pic>
        <p:nvPicPr>
          <p:cNvPr id="104" name="Google Shape;104;g15aa9575aef_0_279"/>
          <p:cNvPicPr preferRelativeResize="0"/>
          <p:nvPr/>
        </p:nvPicPr>
        <p:blipFill rotWithShape="1">
          <a:blip r:embed="rId3">
            <a:alphaModFix/>
          </a:blip>
          <a:srcRect b="11293" l="9431" r="6287" t="6027"/>
          <a:stretch/>
        </p:blipFill>
        <p:spPr>
          <a:xfrm>
            <a:off x="6474325" y="1514912"/>
            <a:ext cx="4923700" cy="32131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5aa9575aef_0_268"/>
          <p:cNvSpPr txBox="1"/>
          <p:nvPr>
            <p:ph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Course Enrollment  and Genre Distribution</a:t>
            </a:r>
            <a:endParaRPr b="1" sz="2740">
              <a:solidFill>
                <a:srgbClr val="1155CC"/>
              </a:solidFill>
              <a:latin typeface="Calibri"/>
              <a:ea typeface="Calibri"/>
              <a:cs typeface="Calibri"/>
              <a:sym typeface="Calibri"/>
            </a:endParaRPr>
          </a:p>
        </p:txBody>
      </p:sp>
      <p:pic>
        <p:nvPicPr>
          <p:cNvPr id="110" name="Google Shape;110;g15aa9575aef_0_268"/>
          <p:cNvPicPr preferRelativeResize="0"/>
          <p:nvPr/>
        </p:nvPicPr>
        <p:blipFill>
          <a:blip r:embed="rId3">
            <a:alphaModFix/>
          </a:blip>
          <a:stretch>
            <a:fillRect/>
          </a:stretch>
        </p:blipFill>
        <p:spPr>
          <a:xfrm>
            <a:off x="1045575" y="2220723"/>
            <a:ext cx="4713124" cy="4056150"/>
          </a:xfrm>
          <a:prstGeom prst="rect">
            <a:avLst/>
          </a:prstGeom>
          <a:noFill/>
          <a:ln>
            <a:noFill/>
          </a:ln>
        </p:spPr>
      </p:pic>
      <p:pic>
        <p:nvPicPr>
          <p:cNvPr id="111" name="Google Shape;111;g15aa9575aef_0_268"/>
          <p:cNvPicPr preferRelativeResize="0"/>
          <p:nvPr/>
        </p:nvPicPr>
        <p:blipFill>
          <a:blip r:embed="rId4">
            <a:alphaModFix/>
          </a:blip>
          <a:stretch>
            <a:fillRect/>
          </a:stretch>
        </p:blipFill>
        <p:spPr>
          <a:xfrm>
            <a:off x="6372425" y="2220723"/>
            <a:ext cx="4590025" cy="32481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5aa9575aef_0_263"/>
          <p:cNvSpPr txBox="1"/>
          <p:nvPr>
            <p:ph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Word Cloud</a:t>
            </a:r>
            <a:r>
              <a:rPr b="1" lang="en-US" sz="3240">
                <a:solidFill>
                  <a:srgbClr val="1155CC"/>
                </a:solidFill>
                <a:latin typeface="Calibri"/>
                <a:ea typeface="Calibri"/>
                <a:cs typeface="Calibri"/>
                <a:sym typeface="Calibri"/>
              </a:rPr>
              <a:t> Titles</a:t>
            </a:r>
            <a:endParaRPr b="1" sz="3240">
              <a:solidFill>
                <a:srgbClr val="1155CC"/>
              </a:solidFill>
              <a:latin typeface="Calibri"/>
              <a:ea typeface="Calibri"/>
              <a:cs typeface="Calibri"/>
              <a:sym typeface="Calibri"/>
            </a:endParaRPr>
          </a:p>
        </p:txBody>
      </p:sp>
      <p:pic>
        <p:nvPicPr>
          <p:cNvPr id="117" name="Google Shape;117;g15aa9575aef_0_263"/>
          <p:cNvPicPr preferRelativeResize="0"/>
          <p:nvPr/>
        </p:nvPicPr>
        <p:blipFill>
          <a:blip r:embed="rId3">
            <a:alphaModFix/>
          </a:blip>
          <a:stretch>
            <a:fillRect/>
          </a:stretch>
        </p:blipFill>
        <p:spPr>
          <a:xfrm>
            <a:off x="1218825" y="1308133"/>
            <a:ext cx="9751199" cy="493274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5aa9575aef_0_289"/>
          <p:cNvSpPr txBox="1"/>
          <p:nvPr>
            <p:ph type="title"/>
          </p:nvPr>
        </p:nvSpPr>
        <p:spPr>
          <a:xfrm>
            <a:off x="868275" y="3121500"/>
            <a:ext cx="9751200" cy="6150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Clr>
                <a:schemeClr val="dk1"/>
              </a:buClr>
              <a:buSzPts val="1100"/>
              <a:buFont typeface="Arial"/>
              <a:buNone/>
            </a:pPr>
            <a:r>
              <a:rPr b="1" lang="en-US" sz="2840">
                <a:solidFill>
                  <a:srgbClr val="1155CC"/>
                </a:solidFill>
                <a:latin typeface="Calibri"/>
                <a:ea typeface="Calibri"/>
                <a:cs typeface="Calibri"/>
                <a:sym typeface="Calibri"/>
              </a:rPr>
              <a:t>Content-based Recommender System</a:t>
            </a:r>
            <a:endParaRPr b="1" sz="2840">
              <a:solidFill>
                <a:srgbClr val="1155CC"/>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840">
                <a:solidFill>
                  <a:srgbClr val="1155CC"/>
                </a:solidFill>
                <a:latin typeface="Calibri"/>
                <a:ea typeface="Calibri"/>
                <a:cs typeface="Calibri"/>
                <a:sym typeface="Calibri"/>
              </a:rPr>
              <a:t>User Profile and Genre</a:t>
            </a:r>
            <a:endParaRPr b="1" sz="3440">
              <a:solidFill>
                <a:srgbClr val="1155CC"/>
              </a:solidFill>
              <a:latin typeface="Calibri"/>
              <a:ea typeface="Calibri"/>
              <a:cs typeface="Calibri"/>
              <a:sym typeface="Calibri"/>
            </a:endParaRPr>
          </a:p>
        </p:txBody>
      </p:sp>
      <p:pic>
        <p:nvPicPr>
          <p:cNvPr id="123" name="Google Shape;123;g15aa9575aef_0_289"/>
          <p:cNvPicPr preferRelativeResize="0"/>
          <p:nvPr/>
        </p:nvPicPr>
        <p:blipFill rotWithShape="1">
          <a:blip r:embed="rId3">
            <a:alphaModFix/>
          </a:blip>
          <a:srcRect b="11293" l="9431" r="6287" t="6027"/>
          <a:stretch/>
        </p:blipFill>
        <p:spPr>
          <a:xfrm>
            <a:off x="6778050" y="1514925"/>
            <a:ext cx="4923700" cy="32131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g15aa9575aef_0_212"/>
          <p:cNvPicPr preferRelativeResize="0"/>
          <p:nvPr/>
        </p:nvPicPr>
        <p:blipFill rotWithShape="1">
          <a:blip r:embed="rId3">
            <a:alphaModFix/>
          </a:blip>
          <a:srcRect b="15288" l="0" r="8692" t="1579"/>
          <a:stretch/>
        </p:blipFill>
        <p:spPr>
          <a:xfrm>
            <a:off x="1890088" y="1331225"/>
            <a:ext cx="8408675" cy="4195550"/>
          </a:xfrm>
          <a:prstGeom prst="rect">
            <a:avLst/>
          </a:prstGeom>
          <a:noFill/>
          <a:ln>
            <a:noFill/>
          </a:ln>
        </p:spPr>
      </p:pic>
      <p:sp>
        <p:nvSpPr>
          <p:cNvPr id="130" name="Google Shape;130;g15aa9575aef_0_212"/>
          <p:cNvSpPr txBox="1"/>
          <p:nvPr>
            <p:ph idx="4294967295"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Flowchart </a:t>
            </a:r>
            <a:r>
              <a:rPr b="1" lang="en-US" sz="3240">
                <a:solidFill>
                  <a:srgbClr val="1155CC"/>
                </a:solidFill>
                <a:latin typeface="Calibri"/>
                <a:ea typeface="Calibri"/>
                <a:cs typeface="Calibri"/>
                <a:sym typeface="Calibri"/>
              </a:rPr>
              <a:t>Implementation</a:t>
            </a:r>
            <a:endParaRPr b="1" sz="2740">
              <a:solidFill>
                <a:srgbClr val="1155CC"/>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5aa9575aef_0_295"/>
          <p:cNvSpPr txBox="1"/>
          <p:nvPr>
            <p:ph idx="1" type="body"/>
          </p:nvPr>
        </p:nvSpPr>
        <p:spPr>
          <a:xfrm>
            <a:off x="788350" y="1342825"/>
            <a:ext cx="10743300" cy="4910400"/>
          </a:xfrm>
          <a:prstGeom prst="rect">
            <a:avLst/>
          </a:prstGeom>
          <a:noFill/>
          <a:ln>
            <a:noFill/>
          </a:ln>
        </p:spPr>
        <p:txBody>
          <a:bodyPr anchorCtr="0" anchor="t" bIns="60925" lIns="121875" spcFirstLastPara="1" rIns="121875" wrap="square" tIns="60925">
            <a:normAutofit/>
          </a:bodyPr>
          <a:lstStyle/>
          <a:p>
            <a:pPr indent="-368300" lvl="0" marL="457200" rtl="0" algn="l">
              <a:lnSpc>
                <a:spcPct val="100000"/>
              </a:lnSpc>
              <a:spcBef>
                <a:spcPts val="1800"/>
              </a:spcBef>
              <a:spcAft>
                <a:spcPts val="0"/>
              </a:spcAft>
              <a:buClr>
                <a:srgbClr val="1C4587"/>
              </a:buClr>
              <a:buSzPts val="2200"/>
              <a:buFont typeface="Calibri"/>
              <a:buChar char="❖"/>
            </a:pPr>
            <a:r>
              <a:rPr lang="en-US" sz="2200">
                <a:solidFill>
                  <a:srgbClr val="1C4587"/>
                </a:solidFill>
                <a:latin typeface="Calibri"/>
                <a:ea typeface="Calibri"/>
                <a:cs typeface="Calibri"/>
                <a:sym typeface="Calibri"/>
              </a:rPr>
              <a:t>Creation of simple user rating Data Frame</a:t>
            </a:r>
            <a:endParaRPr sz="2200">
              <a:solidFill>
                <a:srgbClr val="1C4587"/>
              </a:solidFill>
              <a:latin typeface="Calibri"/>
              <a:ea typeface="Calibri"/>
              <a:cs typeface="Calibri"/>
              <a:sym typeface="Calibri"/>
            </a:endParaRPr>
          </a:p>
          <a:p>
            <a:pPr indent="-368300" lvl="0" marL="457200" rtl="0" algn="l">
              <a:lnSpc>
                <a:spcPct val="100000"/>
              </a:lnSpc>
              <a:spcBef>
                <a:spcPts val="0"/>
              </a:spcBef>
              <a:spcAft>
                <a:spcPts val="0"/>
              </a:spcAft>
              <a:buClr>
                <a:srgbClr val="1C4587"/>
              </a:buClr>
              <a:buSzPts val="2200"/>
              <a:buFont typeface="Calibri"/>
              <a:buChar char="❖"/>
            </a:pPr>
            <a:r>
              <a:rPr lang="en-US" sz="2200">
                <a:solidFill>
                  <a:srgbClr val="1C4587"/>
                </a:solidFill>
                <a:latin typeface="Calibri"/>
                <a:ea typeface="Calibri"/>
                <a:cs typeface="Calibri"/>
                <a:sym typeface="Calibri"/>
              </a:rPr>
              <a:t>Generation of user profiles</a:t>
            </a:r>
            <a:endParaRPr sz="2200">
              <a:solidFill>
                <a:srgbClr val="1C4587"/>
              </a:solidFill>
              <a:latin typeface="Calibri"/>
              <a:ea typeface="Calibri"/>
              <a:cs typeface="Calibri"/>
              <a:sym typeface="Calibri"/>
            </a:endParaRPr>
          </a:p>
          <a:p>
            <a:pPr indent="-368300" lvl="0" marL="457200" rtl="0" algn="l">
              <a:lnSpc>
                <a:spcPct val="100000"/>
              </a:lnSpc>
              <a:spcBef>
                <a:spcPts val="0"/>
              </a:spcBef>
              <a:spcAft>
                <a:spcPts val="0"/>
              </a:spcAft>
              <a:buClr>
                <a:srgbClr val="1C4587"/>
              </a:buClr>
              <a:buSzPts val="2200"/>
              <a:buFont typeface="Calibri"/>
              <a:buChar char="❖"/>
            </a:pPr>
            <a:r>
              <a:rPr lang="en-US" sz="2200">
                <a:solidFill>
                  <a:srgbClr val="1C4587"/>
                </a:solidFill>
                <a:latin typeface="Calibri"/>
                <a:ea typeface="Calibri"/>
                <a:cs typeface="Calibri"/>
                <a:sym typeface="Calibri"/>
              </a:rPr>
              <a:t>Generation of recommended scores</a:t>
            </a:r>
            <a:endParaRPr sz="2200">
              <a:solidFill>
                <a:srgbClr val="1C4587"/>
              </a:solidFill>
              <a:latin typeface="Calibri"/>
              <a:ea typeface="Calibri"/>
              <a:cs typeface="Calibri"/>
              <a:sym typeface="Calibri"/>
            </a:endParaRPr>
          </a:p>
          <a:p>
            <a:pPr indent="-368300" lvl="0" marL="457200" rtl="0" algn="l">
              <a:lnSpc>
                <a:spcPct val="100000"/>
              </a:lnSpc>
              <a:spcBef>
                <a:spcPts val="0"/>
              </a:spcBef>
              <a:spcAft>
                <a:spcPts val="0"/>
              </a:spcAft>
              <a:buClr>
                <a:srgbClr val="1C4587"/>
              </a:buClr>
              <a:buSzPts val="2200"/>
              <a:buFont typeface="Calibri"/>
              <a:buChar char="❖"/>
            </a:pPr>
            <a:r>
              <a:rPr lang="en-US" sz="2200">
                <a:solidFill>
                  <a:srgbClr val="1C4587"/>
                </a:solidFill>
                <a:latin typeface="Calibri"/>
                <a:ea typeface="Calibri"/>
                <a:cs typeface="Calibri"/>
                <a:sym typeface="Calibri"/>
              </a:rPr>
              <a:t>Top 5 Recommendations</a:t>
            </a:r>
            <a:endParaRPr sz="2200">
              <a:solidFill>
                <a:srgbClr val="1C4587"/>
              </a:solidFill>
              <a:latin typeface="Calibri"/>
              <a:ea typeface="Calibri"/>
              <a:cs typeface="Calibri"/>
              <a:sym typeface="Calibri"/>
            </a:endParaRPr>
          </a:p>
          <a:p>
            <a:pPr indent="0" lvl="0" marL="457200" rtl="0" algn="l">
              <a:lnSpc>
                <a:spcPct val="100000"/>
              </a:lnSpc>
              <a:spcBef>
                <a:spcPts val="1800"/>
              </a:spcBef>
              <a:spcAft>
                <a:spcPts val="0"/>
              </a:spcAft>
              <a:buNone/>
            </a:pPr>
            <a:r>
              <a:t/>
            </a:r>
            <a:endParaRPr sz="2200">
              <a:solidFill>
                <a:srgbClr val="1C4587"/>
              </a:solidFill>
              <a:latin typeface="Calibri"/>
              <a:ea typeface="Calibri"/>
              <a:cs typeface="Calibri"/>
              <a:sym typeface="Calibri"/>
            </a:endParaRPr>
          </a:p>
        </p:txBody>
      </p:sp>
      <p:pic>
        <p:nvPicPr>
          <p:cNvPr id="136" name="Google Shape;136;g15aa9575aef_0_295"/>
          <p:cNvPicPr preferRelativeResize="0"/>
          <p:nvPr/>
        </p:nvPicPr>
        <p:blipFill>
          <a:blip r:embed="rId3">
            <a:alphaModFix/>
          </a:blip>
          <a:stretch>
            <a:fillRect/>
          </a:stretch>
        </p:blipFill>
        <p:spPr>
          <a:xfrm>
            <a:off x="4211388" y="3014675"/>
            <a:ext cx="2743200" cy="828675"/>
          </a:xfrm>
          <a:prstGeom prst="rect">
            <a:avLst/>
          </a:prstGeom>
          <a:noFill/>
          <a:ln>
            <a:noFill/>
          </a:ln>
        </p:spPr>
      </p:pic>
      <p:pic>
        <p:nvPicPr>
          <p:cNvPr id="137" name="Google Shape;137;g15aa9575aef_0_295"/>
          <p:cNvPicPr preferRelativeResize="0"/>
          <p:nvPr/>
        </p:nvPicPr>
        <p:blipFill>
          <a:blip r:embed="rId4">
            <a:alphaModFix/>
          </a:blip>
          <a:stretch>
            <a:fillRect/>
          </a:stretch>
        </p:blipFill>
        <p:spPr>
          <a:xfrm>
            <a:off x="1006375" y="2995613"/>
            <a:ext cx="2790825" cy="866775"/>
          </a:xfrm>
          <a:prstGeom prst="rect">
            <a:avLst/>
          </a:prstGeom>
          <a:noFill/>
          <a:ln>
            <a:noFill/>
          </a:ln>
        </p:spPr>
      </p:pic>
      <p:pic>
        <p:nvPicPr>
          <p:cNvPr id="138" name="Google Shape;138;g15aa9575aef_0_295"/>
          <p:cNvPicPr preferRelativeResize="0"/>
          <p:nvPr/>
        </p:nvPicPr>
        <p:blipFill>
          <a:blip r:embed="rId5">
            <a:alphaModFix/>
          </a:blip>
          <a:stretch>
            <a:fillRect/>
          </a:stretch>
        </p:blipFill>
        <p:spPr>
          <a:xfrm>
            <a:off x="6865075" y="4582713"/>
            <a:ext cx="3771900" cy="1143000"/>
          </a:xfrm>
          <a:prstGeom prst="rect">
            <a:avLst/>
          </a:prstGeom>
          <a:noFill/>
          <a:ln>
            <a:noFill/>
          </a:ln>
        </p:spPr>
      </p:pic>
      <p:pic>
        <p:nvPicPr>
          <p:cNvPr id="139" name="Google Shape;139;g15aa9575aef_0_295"/>
          <p:cNvPicPr preferRelativeResize="0"/>
          <p:nvPr/>
        </p:nvPicPr>
        <p:blipFill>
          <a:blip r:embed="rId6">
            <a:alphaModFix/>
          </a:blip>
          <a:stretch>
            <a:fillRect/>
          </a:stretch>
        </p:blipFill>
        <p:spPr>
          <a:xfrm>
            <a:off x="2347200" y="4311250"/>
            <a:ext cx="2219325" cy="1685925"/>
          </a:xfrm>
          <a:prstGeom prst="rect">
            <a:avLst/>
          </a:prstGeom>
          <a:noFill/>
          <a:ln>
            <a:noFill/>
          </a:ln>
        </p:spPr>
      </p:pic>
      <p:pic>
        <p:nvPicPr>
          <p:cNvPr id="140" name="Google Shape;140;g15aa9575aef_0_295"/>
          <p:cNvPicPr preferRelativeResize="0"/>
          <p:nvPr/>
        </p:nvPicPr>
        <p:blipFill>
          <a:blip r:embed="rId7">
            <a:alphaModFix/>
          </a:blip>
          <a:stretch>
            <a:fillRect/>
          </a:stretch>
        </p:blipFill>
        <p:spPr>
          <a:xfrm>
            <a:off x="7368788" y="3033725"/>
            <a:ext cx="4362450" cy="790575"/>
          </a:xfrm>
          <a:prstGeom prst="rect">
            <a:avLst/>
          </a:prstGeom>
          <a:noFill/>
          <a:ln>
            <a:noFill/>
          </a:ln>
        </p:spPr>
      </p:pic>
      <p:sp>
        <p:nvSpPr>
          <p:cNvPr id="141" name="Google Shape;141;g15aa9575aef_0_295"/>
          <p:cNvSpPr txBox="1"/>
          <p:nvPr>
            <p:ph type="title"/>
          </p:nvPr>
        </p:nvSpPr>
        <p:spPr>
          <a:xfrm>
            <a:off x="788350" y="378950"/>
            <a:ext cx="9751200" cy="615000"/>
          </a:xfrm>
          <a:prstGeom prst="rect">
            <a:avLst/>
          </a:prstGeom>
          <a:noFill/>
          <a:ln>
            <a:noFill/>
          </a:ln>
        </p:spPr>
        <p:txBody>
          <a:bodyPr anchorCtr="0" anchor="b" bIns="60925" lIns="121875" spcFirstLastPara="1" rIns="121875" wrap="square" tIns="60925">
            <a:noAutofit/>
          </a:bodyPr>
          <a:lstStyle/>
          <a:p>
            <a:pPr indent="0" lvl="0" marL="0" rtl="0" algn="l">
              <a:lnSpc>
                <a:spcPct val="100000"/>
              </a:lnSpc>
              <a:spcBef>
                <a:spcPts val="0"/>
              </a:spcBef>
              <a:spcAft>
                <a:spcPts val="0"/>
              </a:spcAft>
              <a:buClr>
                <a:schemeClr val="dk1"/>
              </a:buClr>
              <a:buSzPts val="3240"/>
              <a:buFont typeface="Calibri"/>
              <a:buNone/>
            </a:pPr>
            <a:r>
              <a:rPr b="1" lang="en-US" sz="3240">
                <a:solidFill>
                  <a:srgbClr val="1155CC"/>
                </a:solidFill>
                <a:latin typeface="Calibri"/>
                <a:ea typeface="Calibri"/>
                <a:cs typeface="Calibri"/>
                <a:sym typeface="Calibri"/>
              </a:rPr>
              <a:t>Real-Time </a:t>
            </a:r>
            <a:r>
              <a:rPr b="1" lang="en-US" sz="3240">
                <a:solidFill>
                  <a:srgbClr val="1155CC"/>
                </a:solidFill>
                <a:latin typeface="Calibri"/>
                <a:ea typeface="Calibri"/>
                <a:cs typeface="Calibri"/>
                <a:sym typeface="Calibri"/>
              </a:rPr>
              <a:t>Implementation</a:t>
            </a:r>
            <a:endParaRPr b="1" sz="2740">
              <a:solidFill>
                <a:srgbClr val="1155CC"/>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ooking_16x9">
      <a:dk1>
        <a:srgbClr val="000000"/>
      </a:dk1>
      <a:lt1>
        <a:srgbClr val="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2013-04-16T16:11:58Z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