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Doppio One"/>
      <p:regular r:id="rId27"/>
    </p:embeddedFont>
    <p:embeddedFont>
      <p:font typeface="PT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053615-46F2-486E-B06A-3BFC9D128D6F}">
  <a:tblStyle styleId="{54053615-46F2-486E-B06A-3BFC9D128D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regular.fntdata"/><Relationship Id="rId27" Type="http://schemas.openxmlformats.org/officeDocument/2006/relationships/font" Target="fonts/DoppioOn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boldItalic.fntdata"/><Relationship Id="rId30" Type="http://schemas.openxmlformats.org/officeDocument/2006/relationships/font" Target="fonts/PT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272cb0032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272cb0032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272cb0032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a272cb0032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272cb0032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272cb0032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272cb0032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a272cb0032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272cb0032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a272cb0032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272cb0032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a272cb0032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272cb0032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a272cb0032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272cb0032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272cb0032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272cb0032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a272cb0032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a272cb0032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a272cb0032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272cb003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272cb003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a272cb003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a272cb003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a272cb003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a272cb003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272cb003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272cb003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a272cb0032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a272cb0032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272cb003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272cb003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272cb0032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272cb0032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272cb0032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272cb0032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272cb0032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272cb0032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272cb0032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272cb0032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1086450"/>
            <a:ext cx="4989000" cy="2180400"/>
          </a:xfrm>
          <a:prstGeom prst="rect">
            <a:avLst/>
          </a:prstGeom>
        </p:spPr>
        <p:txBody>
          <a:bodyPr anchorCtr="0" anchor="ctr" bIns="91425" lIns="91425" spcFirstLastPara="1" rIns="91425" wrap="square" tIns="91425">
            <a:noAutofit/>
          </a:bodyPr>
          <a:lstStyle>
            <a:lvl1pPr lvl="0" rtl="0" algn="l">
              <a:lnSpc>
                <a:spcPct val="80000"/>
              </a:lnSpc>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0" name="Google Shape;10;p2"/>
          <p:cNvSpPr txBox="1"/>
          <p:nvPr>
            <p:ph idx="1" type="subTitle"/>
          </p:nvPr>
        </p:nvSpPr>
        <p:spPr>
          <a:xfrm>
            <a:off x="715100" y="3647550"/>
            <a:ext cx="4989000" cy="4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 name="Google Shape;11;p2"/>
          <p:cNvSpPr/>
          <p:nvPr/>
        </p:nvSpPr>
        <p:spPr>
          <a:xfrm rot="10800000">
            <a:off x="12" y="10"/>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12" name="Google Shape;12;p2"/>
          <p:cNvSpPr/>
          <p:nvPr/>
        </p:nvSpPr>
        <p:spPr>
          <a:xfrm>
            <a:off x="5950675"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13" name="Google Shape;13;p2"/>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3" name="Google Shape;73;p11"/>
          <p:cNvSpPr/>
          <p:nvPr/>
        </p:nvSpPr>
        <p:spPr>
          <a:xfrm flipH="1" rot="10800000">
            <a:off x="7872278" y="10"/>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74" name="Google Shape;74;p11"/>
          <p:cNvSpPr/>
          <p:nvPr/>
        </p:nvSpPr>
        <p:spPr>
          <a:xfrm flipH="1">
            <a:off x="7"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75" name="Google Shape;75;p11"/>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7" name="Shape 77"/>
        <p:cNvGrpSpPr/>
        <p:nvPr/>
      </p:nvGrpSpPr>
      <p:grpSpPr>
        <a:xfrm>
          <a:off x="0" y="0"/>
          <a:ext cx="0" cy="0"/>
          <a:chOff x="0" y="0"/>
          <a:chExt cx="0" cy="0"/>
        </a:xfrm>
      </p:grpSpPr>
      <p:sp>
        <p:nvSpPr>
          <p:cNvPr id="78" name="Google Shape;78;p13"/>
          <p:cNvSpPr/>
          <p:nvPr/>
        </p:nvSpPr>
        <p:spPr>
          <a:xfrm flipH="1" rot="10800000">
            <a:off x="7872278" y="10"/>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79" name="Google Shape;79;p13"/>
          <p:cNvSpPr/>
          <p:nvPr/>
        </p:nvSpPr>
        <p:spPr>
          <a:xfrm flipH="1">
            <a:off x="7"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80" name="Google Shape;80;p13"/>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81" name="Google Shape;81;p13"/>
          <p:cNvSpPr txBox="1"/>
          <p:nvPr>
            <p:ph type="title"/>
          </p:nvPr>
        </p:nvSpPr>
        <p:spPr>
          <a:xfrm>
            <a:off x="714975" y="3421250"/>
            <a:ext cx="4694400" cy="531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2500"/>
              <a:buNone/>
              <a:defRPr sz="2500">
                <a:solidFill>
                  <a:schemeClr val="lt2"/>
                </a:solidFill>
              </a:defRPr>
            </a:lvl1pPr>
            <a:lvl2pPr lvl="1" rtl="0" algn="r">
              <a:spcBef>
                <a:spcPts val="0"/>
              </a:spcBef>
              <a:spcAft>
                <a:spcPts val="0"/>
              </a:spcAft>
              <a:buClr>
                <a:schemeClr val="lt2"/>
              </a:buClr>
              <a:buSzPts val="2500"/>
              <a:buNone/>
              <a:defRPr sz="2500">
                <a:solidFill>
                  <a:schemeClr val="lt2"/>
                </a:solidFill>
              </a:defRPr>
            </a:lvl2pPr>
            <a:lvl3pPr lvl="2" rtl="0" algn="r">
              <a:spcBef>
                <a:spcPts val="0"/>
              </a:spcBef>
              <a:spcAft>
                <a:spcPts val="0"/>
              </a:spcAft>
              <a:buClr>
                <a:schemeClr val="lt2"/>
              </a:buClr>
              <a:buSzPts val="2500"/>
              <a:buNone/>
              <a:defRPr sz="2500">
                <a:solidFill>
                  <a:schemeClr val="lt2"/>
                </a:solidFill>
              </a:defRPr>
            </a:lvl3pPr>
            <a:lvl4pPr lvl="3" rtl="0" algn="r">
              <a:spcBef>
                <a:spcPts val="0"/>
              </a:spcBef>
              <a:spcAft>
                <a:spcPts val="0"/>
              </a:spcAft>
              <a:buClr>
                <a:schemeClr val="lt2"/>
              </a:buClr>
              <a:buSzPts val="2500"/>
              <a:buNone/>
              <a:defRPr sz="2500">
                <a:solidFill>
                  <a:schemeClr val="lt2"/>
                </a:solidFill>
              </a:defRPr>
            </a:lvl4pPr>
            <a:lvl5pPr lvl="4" rtl="0" algn="r">
              <a:spcBef>
                <a:spcPts val="0"/>
              </a:spcBef>
              <a:spcAft>
                <a:spcPts val="0"/>
              </a:spcAft>
              <a:buClr>
                <a:schemeClr val="lt2"/>
              </a:buClr>
              <a:buSzPts val="2500"/>
              <a:buNone/>
              <a:defRPr sz="2500">
                <a:solidFill>
                  <a:schemeClr val="lt2"/>
                </a:solidFill>
              </a:defRPr>
            </a:lvl5pPr>
            <a:lvl6pPr lvl="5" rtl="0" algn="r">
              <a:spcBef>
                <a:spcPts val="0"/>
              </a:spcBef>
              <a:spcAft>
                <a:spcPts val="0"/>
              </a:spcAft>
              <a:buClr>
                <a:schemeClr val="lt2"/>
              </a:buClr>
              <a:buSzPts val="2500"/>
              <a:buNone/>
              <a:defRPr sz="2500">
                <a:solidFill>
                  <a:schemeClr val="lt2"/>
                </a:solidFill>
              </a:defRPr>
            </a:lvl6pPr>
            <a:lvl7pPr lvl="6" rtl="0" algn="r">
              <a:spcBef>
                <a:spcPts val="0"/>
              </a:spcBef>
              <a:spcAft>
                <a:spcPts val="0"/>
              </a:spcAft>
              <a:buClr>
                <a:schemeClr val="lt2"/>
              </a:buClr>
              <a:buSzPts val="2500"/>
              <a:buNone/>
              <a:defRPr sz="2500">
                <a:solidFill>
                  <a:schemeClr val="lt2"/>
                </a:solidFill>
              </a:defRPr>
            </a:lvl7pPr>
            <a:lvl8pPr lvl="7" rtl="0" algn="r">
              <a:spcBef>
                <a:spcPts val="0"/>
              </a:spcBef>
              <a:spcAft>
                <a:spcPts val="0"/>
              </a:spcAft>
              <a:buClr>
                <a:schemeClr val="lt2"/>
              </a:buClr>
              <a:buSzPts val="2500"/>
              <a:buNone/>
              <a:defRPr sz="2500">
                <a:solidFill>
                  <a:schemeClr val="lt2"/>
                </a:solidFill>
              </a:defRPr>
            </a:lvl8pPr>
            <a:lvl9pPr lvl="8" rtl="0" algn="r">
              <a:spcBef>
                <a:spcPts val="0"/>
              </a:spcBef>
              <a:spcAft>
                <a:spcPts val="0"/>
              </a:spcAft>
              <a:buClr>
                <a:schemeClr val="lt2"/>
              </a:buClr>
              <a:buSzPts val="2500"/>
              <a:buNone/>
              <a:defRPr sz="2500">
                <a:solidFill>
                  <a:schemeClr val="lt2"/>
                </a:solidFill>
              </a:defRPr>
            </a:lvl9pPr>
          </a:lstStyle>
          <a:p/>
        </p:txBody>
      </p:sp>
      <p:sp>
        <p:nvSpPr>
          <p:cNvPr id="82" name="Google Shape;82;p13"/>
          <p:cNvSpPr txBox="1"/>
          <p:nvPr>
            <p:ph idx="1" type="subTitle"/>
          </p:nvPr>
        </p:nvSpPr>
        <p:spPr>
          <a:xfrm>
            <a:off x="715021" y="1186300"/>
            <a:ext cx="4694400" cy="17622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SzPts val="2800"/>
              <a:buNone/>
              <a:defRPr sz="28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3" name="Shape 83"/>
        <p:cNvGrpSpPr/>
        <p:nvPr/>
      </p:nvGrpSpPr>
      <p:grpSpPr>
        <a:xfrm>
          <a:off x="0" y="0"/>
          <a:ext cx="0" cy="0"/>
          <a:chOff x="0" y="0"/>
          <a:chExt cx="0" cy="0"/>
        </a:xfrm>
      </p:grpSpPr>
      <p:sp>
        <p:nvSpPr>
          <p:cNvPr id="84" name="Google Shape;84;p14"/>
          <p:cNvSpPr txBox="1"/>
          <p:nvPr>
            <p:ph idx="1" type="subTitle"/>
          </p:nvPr>
        </p:nvSpPr>
        <p:spPr>
          <a:xfrm>
            <a:off x="715100" y="2613469"/>
            <a:ext cx="2727000" cy="91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 name="Google Shape;85;p14"/>
          <p:cNvSpPr txBox="1"/>
          <p:nvPr>
            <p:ph type="title"/>
          </p:nvPr>
        </p:nvSpPr>
        <p:spPr>
          <a:xfrm>
            <a:off x="719472" y="1538825"/>
            <a:ext cx="2727000" cy="700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86" name="Google Shape;86;p14"/>
          <p:cNvSpPr/>
          <p:nvPr/>
        </p:nvSpPr>
        <p:spPr>
          <a:xfrm flipH="1">
            <a:off x="12" y="3769886"/>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87" name="Google Shape;87;p14"/>
          <p:cNvSpPr/>
          <p:nvPr/>
        </p:nvSpPr>
        <p:spPr>
          <a:xfrm flipH="1" rot="10800000">
            <a:off x="5950675" y="1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88" name="Google Shape;88;p14"/>
          <p:cNvSpPr/>
          <p:nvPr/>
        </p:nvSpPr>
        <p:spPr>
          <a:xfrm flipH="1" rot="10800000">
            <a:off x="168900" y="146261"/>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9" name="Shape 89"/>
        <p:cNvGrpSpPr/>
        <p:nvPr/>
      </p:nvGrpSpPr>
      <p:grpSpPr>
        <a:xfrm>
          <a:off x="0" y="0"/>
          <a:ext cx="0" cy="0"/>
          <a:chOff x="0" y="0"/>
          <a:chExt cx="0" cy="0"/>
        </a:xfrm>
      </p:grpSpPr>
      <p:sp>
        <p:nvSpPr>
          <p:cNvPr id="90" name="Google Shape;90;p15"/>
          <p:cNvSpPr txBox="1"/>
          <p:nvPr>
            <p:ph idx="1" type="subTitle"/>
          </p:nvPr>
        </p:nvSpPr>
        <p:spPr>
          <a:xfrm>
            <a:off x="720000" y="1176400"/>
            <a:ext cx="4689300" cy="15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AutoNum type="arabicPeriod"/>
              <a:defRPr/>
            </a:lvl1pPr>
            <a:lvl2pPr lvl="1" rtl="0" algn="ctr">
              <a:lnSpc>
                <a:spcPct val="100000"/>
              </a:lnSpc>
              <a:spcBef>
                <a:spcPts val="0"/>
              </a:spcBef>
              <a:spcAft>
                <a:spcPts val="0"/>
              </a:spcAft>
              <a:buSzPts val="1400"/>
              <a:buAutoNum type="arabicPeriod"/>
              <a:defRPr/>
            </a:lvl2pPr>
            <a:lvl3pPr lvl="2" rtl="0" algn="ctr">
              <a:lnSpc>
                <a:spcPct val="100000"/>
              </a:lnSpc>
              <a:spcBef>
                <a:spcPts val="0"/>
              </a:spcBef>
              <a:spcAft>
                <a:spcPts val="0"/>
              </a:spcAft>
              <a:buSzPts val="1400"/>
              <a:buAutoNum type="arabicPeriod"/>
              <a:defRPr/>
            </a:lvl3pPr>
            <a:lvl4pPr lvl="3" rtl="0" algn="ctr">
              <a:lnSpc>
                <a:spcPct val="100000"/>
              </a:lnSpc>
              <a:spcBef>
                <a:spcPts val="0"/>
              </a:spcBef>
              <a:spcAft>
                <a:spcPts val="0"/>
              </a:spcAft>
              <a:buSzPts val="1400"/>
              <a:buAutoNum type="arabicPeriod"/>
              <a:defRPr/>
            </a:lvl4pPr>
            <a:lvl5pPr lvl="4" rtl="0" algn="ctr">
              <a:lnSpc>
                <a:spcPct val="100000"/>
              </a:lnSpc>
              <a:spcBef>
                <a:spcPts val="0"/>
              </a:spcBef>
              <a:spcAft>
                <a:spcPts val="0"/>
              </a:spcAft>
              <a:buSzPts val="1400"/>
              <a:buAutoNum type="arabicPeriod"/>
              <a:defRPr/>
            </a:lvl5pPr>
            <a:lvl6pPr lvl="5" rtl="0" algn="ctr">
              <a:lnSpc>
                <a:spcPct val="100000"/>
              </a:lnSpc>
              <a:spcBef>
                <a:spcPts val="0"/>
              </a:spcBef>
              <a:spcAft>
                <a:spcPts val="0"/>
              </a:spcAft>
              <a:buSzPts val="1400"/>
              <a:buAutoNum type="arabicPeriod"/>
              <a:defRPr/>
            </a:lvl6pPr>
            <a:lvl7pPr lvl="6" rtl="0" algn="ctr">
              <a:lnSpc>
                <a:spcPct val="100000"/>
              </a:lnSpc>
              <a:spcBef>
                <a:spcPts val="0"/>
              </a:spcBef>
              <a:spcAft>
                <a:spcPts val="0"/>
              </a:spcAft>
              <a:buSzPts val="1400"/>
              <a:buAutoNum type="arabicPeriod"/>
              <a:defRPr/>
            </a:lvl7pPr>
            <a:lvl8pPr lvl="7" rtl="0" algn="ctr">
              <a:lnSpc>
                <a:spcPct val="100000"/>
              </a:lnSpc>
              <a:spcBef>
                <a:spcPts val="0"/>
              </a:spcBef>
              <a:spcAft>
                <a:spcPts val="0"/>
              </a:spcAft>
              <a:buSzPts val="1400"/>
              <a:buAutoNum type="arabicPeriod"/>
              <a:defRPr/>
            </a:lvl8pPr>
            <a:lvl9pPr lvl="8" rtl="0" algn="ctr">
              <a:lnSpc>
                <a:spcPct val="100000"/>
              </a:lnSpc>
              <a:spcBef>
                <a:spcPts val="0"/>
              </a:spcBef>
              <a:spcAft>
                <a:spcPts val="0"/>
              </a:spcAft>
              <a:buSzPts val="1400"/>
              <a:buAutoNum type="arabicPeriod"/>
              <a:defRPr/>
            </a:lvl9pPr>
          </a:lstStyle>
          <a:p/>
        </p:txBody>
      </p:sp>
      <p:sp>
        <p:nvSpPr>
          <p:cNvPr id="91" name="Google Shape;91;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15"/>
          <p:cNvSpPr txBox="1"/>
          <p:nvPr>
            <p:ph idx="2" type="subTitle"/>
          </p:nvPr>
        </p:nvSpPr>
        <p:spPr>
          <a:xfrm>
            <a:off x="848700" y="3681350"/>
            <a:ext cx="7446600" cy="9270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5"/>
          <p:cNvSpPr txBox="1"/>
          <p:nvPr>
            <p:ph idx="3" type="title"/>
          </p:nvPr>
        </p:nvSpPr>
        <p:spPr>
          <a:xfrm>
            <a:off x="720000" y="287377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 name="Google Shape;94;p15"/>
          <p:cNvSpPr/>
          <p:nvPr/>
        </p:nvSpPr>
        <p:spPr>
          <a:xfrm flipH="1">
            <a:off x="12" y="3769886"/>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95" name="Google Shape;95;p15"/>
          <p:cNvSpPr/>
          <p:nvPr/>
        </p:nvSpPr>
        <p:spPr>
          <a:xfrm flipH="1" rot="10800000">
            <a:off x="5950675" y="1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96" name="Google Shape;96;p15"/>
          <p:cNvSpPr/>
          <p:nvPr/>
        </p:nvSpPr>
        <p:spPr>
          <a:xfrm flipH="1" rot="10800000">
            <a:off x="168900" y="146261"/>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7" name="Shape 97"/>
        <p:cNvGrpSpPr/>
        <p:nvPr/>
      </p:nvGrpSpPr>
      <p:grpSpPr>
        <a:xfrm>
          <a:off x="0" y="0"/>
          <a:ext cx="0" cy="0"/>
          <a:chOff x="0" y="0"/>
          <a:chExt cx="0" cy="0"/>
        </a:xfrm>
      </p:grpSpPr>
      <p:sp>
        <p:nvSpPr>
          <p:cNvPr id="98" name="Google Shape;98;p16"/>
          <p:cNvSpPr/>
          <p:nvPr/>
        </p:nvSpPr>
        <p:spPr>
          <a:xfrm flipH="1" rot="5400000">
            <a:off x="66153" y="-66100"/>
            <a:ext cx="1651240" cy="1783553"/>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99" name="Google Shape;99;p16"/>
          <p:cNvSpPr/>
          <p:nvPr/>
        </p:nvSpPr>
        <p:spPr>
          <a:xfrm rot="10800000">
            <a:off x="7588150" y="0"/>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100" name="Google Shape;100;p16"/>
          <p:cNvSpPr/>
          <p:nvPr/>
        </p:nvSpPr>
        <p:spPr>
          <a:xfrm>
            <a:off x="0" y="3104675"/>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101" name="Google Shape;101;p16"/>
          <p:cNvSpPr/>
          <p:nvPr/>
        </p:nvSpPr>
        <p:spPr>
          <a:xfrm>
            <a:off x="5950675"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102" name="Google Shape;102;p16"/>
          <p:cNvSpPr txBox="1"/>
          <p:nvPr>
            <p:ph idx="1" type="subTitle"/>
          </p:nvPr>
        </p:nvSpPr>
        <p:spPr>
          <a:xfrm>
            <a:off x="1022313" y="3272800"/>
            <a:ext cx="2153100" cy="2772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1pPr>
            <a:lvl2pPr lvl="1"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2pPr>
            <a:lvl3pPr lvl="2"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3pPr>
            <a:lvl4pPr lvl="3"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4pPr>
            <a:lvl5pPr lvl="4"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5pPr>
            <a:lvl6pPr lvl="5"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6pPr>
            <a:lvl7pPr lvl="6"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7pPr>
            <a:lvl8pPr lvl="7"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8pPr>
            <a:lvl9pPr lvl="8"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9pPr>
          </a:lstStyle>
          <a:p/>
        </p:txBody>
      </p:sp>
      <p:sp>
        <p:nvSpPr>
          <p:cNvPr id="103" name="Google Shape;103;p16"/>
          <p:cNvSpPr txBox="1"/>
          <p:nvPr>
            <p:ph idx="2" type="subTitle"/>
          </p:nvPr>
        </p:nvSpPr>
        <p:spPr>
          <a:xfrm>
            <a:off x="1022313" y="4042702"/>
            <a:ext cx="2153100" cy="53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6"/>
          <p:cNvSpPr txBox="1"/>
          <p:nvPr>
            <p:ph idx="3" type="subTitle"/>
          </p:nvPr>
        </p:nvSpPr>
        <p:spPr>
          <a:xfrm>
            <a:off x="3495448" y="4042702"/>
            <a:ext cx="2153100" cy="53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6"/>
          <p:cNvSpPr txBox="1"/>
          <p:nvPr>
            <p:ph idx="4" type="subTitle"/>
          </p:nvPr>
        </p:nvSpPr>
        <p:spPr>
          <a:xfrm>
            <a:off x="5968583" y="4042702"/>
            <a:ext cx="2153100" cy="53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16"/>
          <p:cNvSpPr txBox="1"/>
          <p:nvPr>
            <p:ph idx="5" type="subTitle"/>
          </p:nvPr>
        </p:nvSpPr>
        <p:spPr>
          <a:xfrm>
            <a:off x="3495448" y="3272800"/>
            <a:ext cx="2153100" cy="2772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1pPr>
            <a:lvl2pPr lvl="1"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2pPr>
            <a:lvl3pPr lvl="2"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3pPr>
            <a:lvl4pPr lvl="3"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4pPr>
            <a:lvl5pPr lvl="4"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5pPr>
            <a:lvl6pPr lvl="5"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6pPr>
            <a:lvl7pPr lvl="6"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7pPr>
            <a:lvl8pPr lvl="7"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8pPr>
            <a:lvl9pPr lvl="8"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9pPr>
          </a:lstStyle>
          <a:p/>
        </p:txBody>
      </p:sp>
      <p:sp>
        <p:nvSpPr>
          <p:cNvPr id="108" name="Google Shape;108;p16"/>
          <p:cNvSpPr txBox="1"/>
          <p:nvPr>
            <p:ph idx="6" type="subTitle"/>
          </p:nvPr>
        </p:nvSpPr>
        <p:spPr>
          <a:xfrm>
            <a:off x="5968583" y="3272800"/>
            <a:ext cx="2153100" cy="2772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1pPr>
            <a:lvl2pPr lvl="1"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2pPr>
            <a:lvl3pPr lvl="2"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3pPr>
            <a:lvl4pPr lvl="3"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4pPr>
            <a:lvl5pPr lvl="4"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5pPr>
            <a:lvl6pPr lvl="5"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6pPr>
            <a:lvl7pPr lvl="6"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7pPr>
            <a:lvl8pPr lvl="7"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8pPr>
            <a:lvl9pPr lvl="8" rtl="0" algn="ctr">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9pPr>
          </a:lstStyle>
          <a:p/>
        </p:txBody>
      </p:sp>
      <p:sp>
        <p:nvSpPr>
          <p:cNvPr id="109" name="Google Shape;109;p16"/>
          <p:cNvSpPr txBox="1"/>
          <p:nvPr>
            <p:ph idx="7" type="subTitle"/>
          </p:nvPr>
        </p:nvSpPr>
        <p:spPr>
          <a:xfrm>
            <a:off x="1022313" y="3586691"/>
            <a:ext cx="2153100" cy="532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400">
                <a:solidFill>
                  <a:schemeClr val="lt2"/>
                </a:solidFill>
              </a:defRPr>
            </a:lvl1pPr>
            <a:lvl2pPr lvl="1" rtl="0" algn="ctr">
              <a:lnSpc>
                <a:spcPct val="100000"/>
              </a:lnSpc>
              <a:spcBef>
                <a:spcPts val="0"/>
              </a:spcBef>
              <a:spcAft>
                <a:spcPts val="0"/>
              </a:spcAft>
              <a:buClr>
                <a:schemeClr val="lt2"/>
              </a:buClr>
              <a:buSzPts val="1400"/>
              <a:buNone/>
              <a:defRPr>
                <a:solidFill>
                  <a:schemeClr val="lt2"/>
                </a:solidFill>
              </a:defRPr>
            </a:lvl2pPr>
            <a:lvl3pPr lvl="2" rtl="0" algn="ctr">
              <a:lnSpc>
                <a:spcPct val="100000"/>
              </a:lnSpc>
              <a:spcBef>
                <a:spcPts val="0"/>
              </a:spcBef>
              <a:spcAft>
                <a:spcPts val="0"/>
              </a:spcAft>
              <a:buClr>
                <a:schemeClr val="lt2"/>
              </a:buClr>
              <a:buSzPts val="1400"/>
              <a:buNone/>
              <a:defRPr>
                <a:solidFill>
                  <a:schemeClr val="lt2"/>
                </a:solidFill>
              </a:defRPr>
            </a:lvl3pPr>
            <a:lvl4pPr lvl="3" rtl="0" algn="ctr">
              <a:lnSpc>
                <a:spcPct val="100000"/>
              </a:lnSpc>
              <a:spcBef>
                <a:spcPts val="0"/>
              </a:spcBef>
              <a:spcAft>
                <a:spcPts val="0"/>
              </a:spcAft>
              <a:buClr>
                <a:schemeClr val="lt2"/>
              </a:buClr>
              <a:buSzPts val="1400"/>
              <a:buNone/>
              <a:defRPr>
                <a:solidFill>
                  <a:schemeClr val="lt2"/>
                </a:solidFill>
              </a:defRPr>
            </a:lvl4pPr>
            <a:lvl5pPr lvl="4" rtl="0" algn="ctr">
              <a:lnSpc>
                <a:spcPct val="100000"/>
              </a:lnSpc>
              <a:spcBef>
                <a:spcPts val="0"/>
              </a:spcBef>
              <a:spcAft>
                <a:spcPts val="0"/>
              </a:spcAft>
              <a:buClr>
                <a:schemeClr val="lt2"/>
              </a:buClr>
              <a:buSzPts val="1400"/>
              <a:buNone/>
              <a:defRPr>
                <a:solidFill>
                  <a:schemeClr val="lt2"/>
                </a:solidFill>
              </a:defRPr>
            </a:lvl5pPr>
            <a:lvl6pPr lvl="5" rtl="0" algn="ctr">
              <a:lnSpc>
                <a:spcPct val="100000"/>
              </a:lnSpc>
              <a:spcBef>
                <a:spcPts val="0"/>
              </a:spcBef>
              <a:spcAft>
                <a:spcPts val="0"/>
              </a:spcAft>
              <a:buClr>
                <a:schemeClr val="lt2"/>
              </a:buClr>
              <a:buSzPts val="1400"/>
              <a:buNone/>
              <a:defRPr>
                <a:solidFill>
                  <a:schemeClr val="lt2"/>
                </a:solidFill>
              </a:defRPr>
            </a:lvl6pPr>
            <a:lvl7pPr lvl="6" rtl="0" algn="ctr">
              <a:lnSpc>
                <a:spcPct val="100000"/>
              </a:lnSpc>
              <a:spcBef>
                <a:spcPts val="0"/>
              </a:spcBef>
              <a:spcAft>
                <a:spcPts val="0"/>
              </a:spcAft>
              <a:buClr>
                <a:schemeClr val="lt2"/>
              </a:buClr>
              <a:buSzPts val="1400"/>
              <a:buNone/>
              <a:defRPr>
                <a:solidFill>
                  <a:schemeClr val="lt2"/>
                </a:solidFill>
              </a:defRPr>
            </a:lvl7pPr>
            <a:lvl8pPr lvl="7" rtl="0" algn="ctr">
              <a:lnSpc>
                <a:spcPct val="100000"/>
              </a:lnSpc>
              <a:spcBef>
                <a:spcPts val="0"/>
              </a:spcBef>
              <a:spcAft>
                <a:spcPts val="0"/>
              </a:spcAft>
              <a:buClr>
                <a:schemeClr val="lt2"/>
              </a:buClr>
              <a:buSzPts val="1400"/>
              <a:buNone/>
              <a:defRPr>
                <a:solidFill>
                  <a:schemeClr val="lt2"/>
                </a:solidFill>
              </a:defRPr>
            </a:lvl8pPr>
            <a:lvl9pPr lvl="8" rtl="0" algn="ctr">
              <a:lnSpc>
                <a:spcPct val="100000"/>
              </a:lnSpc>
              <a:spcBef>
                <a:spcPts val="0"/>
              </a:spcBef>
              <a:spcAft>
                <a:spcPts val="0"/>
              </a:spcAft>
              <a:buClr>
                <a:schemeClr val="lt2"/>
              </a:buClr>
              <a:buSzPts val="1400"/>
              <a:buNone/>
              <a:defRPr>
                <a:solidFill>
                  <a:schemeClr val="lt2"/>
                </a:solidFill>
              </a:defRPr>
            </a:lvl9pPr>
          </a:lstStyle>
          <a:p/>
        </p:txBody>
      </p:sp>
      <p:sp>
        <p:nvSpPr>
          <p:cNvPr id="110" name="Google Shape;110;p16"/>
          <p:cNvSpPr txBox="1"/>
          <p:nvPr>
            <p:ph idx="8" type="subTitle"/>
          </p:nvPr>
        </p:nvSpPr>
        <p:spPr>
          <a:xfrm>
            <a:off x="3495448" y="3586691"/>
            <a:ext cx="2153100" cy="532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400">
                <a:solidFill>
                  <a:schemeClr val="lt2"/>
                </a:solidFill>
              </a:defRPr>
            </a:lvl1pPr>
            <a:lvl2pPr lvl="1" rtl="0" algn="ctr">
              <a:lnSpc>
                <a:spcPct val="100000"/>
              </a:lnSpc>
              <a:spcBef>
                <a:spcPts val="0"/>
              </a:spcBef>
              <a:spcAft>
                <a:spcPts val="0"/>
              </a:spcAft>
              <a:buClr>
                <a:schemeClr val="lt2"/>
              </a:buClr>
              <a:buSzPts val="1400"/>
              <a:buNone/>
              <a:defRPr>
                <a:solidFill>
                  <a:schemeClr val="lt2"/>
                </a:solidFill>
              </a:defRPr>
            </a:lvl2pPr>
            <a:lvl3pPr lvl="2" rtl="0" algn="ctr">
              <a:lnSpc>
                <a:spcPct val="100000"/>
              </a:lnSpc>
              <a:spcBef>
                <a:spcPts val="0"/>
              </a:spcBef>
              <a:spcAft>
                <a:spcPts val="0"/>
              </a:spcAft>
              <a:buClr>
                <a:schemeClr val="lt2"/>
              </a:buClr>
              <a:buSzPts val="1400"/>
              <a:buNone/>
              <a:defRPr>
                <a:solidFill>
                  <a:schemeClr val="lt2"/>
                </a:solidFill>
              </a:defRPr>
            </a:lvl3pPr>
            <a:lvl4pPr lvl="3" rtl="0" algn="ctr">
              <a:lnSpc>
                <a:spcPct val="100000"/>
              </a:lnSpc>
              <a:spcBef>
                <a:spcPts val="0"/>
              </a:spcBef>
              <a:spcAft>
                <a:spcPts val="0"/>
              </a:spcAft>
              <a:buClr>
                <a:schemeClr val="lt2"/>
              </a:buClr>
              <a:buSzPts val="1400"/>
              <a:buNone/>
              <a:defRPr>
                <a:solidFill>
                  <a:schemeClr val="lt2"/>
                </a:solidFill>
              </a:defRPr>
            </a:lvl4pPr>
            <a:lvl5pPr lvl="4" rtl="0" algn="ctr">
              <a:lnSpc>
                <a:spcPct val="100000"/>
              </a:lnSpc>
              <a:spcBef>
                <a:spcPts val="0"/>
              </a:spcBef>
              <a:spcAft>
                <a:spcPts val="0"/>
              </a:spcAft>
              <a:buClr>
                <a:schemeClr val="lt2"/>
              </a:buClr>
              <a:buSzPts val="1400"/>
              <a:buNone/>
              <a:defRPr>
                <a:solidFill>
                  <a:schemeClr val="lt2"/>
                </a:solidFill>
              </a:defRPr>
            </a:lvl5pPr>
            <a:lvl6pPr lvl="5" rtl="0" algn="ctr">
              <a:lnSpc>
                <a:spcPct val="100000"/>
              </a:lnSpc>
              <a:spcBef>
                <a:spcPts val="0"/>
              </a:spcBef>
              <a:spcAft>
                <a:spcPts val="0"/>
              </a:spcAft>
              <a:buClr>
                <a:schemeClr val="lt2"/>
              </a:buClr>
              <a:buSzPts val="1400"/>
              <a:buNone/>
              <a:defRPr>
                <a:solidFill>
                  <a:schemeClr val="lt2"/>
                </a:solidFill>
              </a:defRPr>
            </a:lvl6pPr>
            <a:lvl7pPr lvl="6" rtl="0" algn="ctr">
              <a:lnSpc>
                <a:spcPct val="100000"/>
              </a:lnSpc>
              <a:spcBef>
                <a:spcPts val="0"/>
              </a:spcBef>
              <a:spcAft>
                <a:spcPts val="0"/>
              </a:spcAft>
              <a:buClr>
                <a:schemeClr val="lt2"/>
              </a:buClr>
              <a:buSzPts val="1400"/>
              <a:buNone/>
              <a:defRPr>
                <a:solidFill>
                  <a:schemeClr val="lt2"/>
                </a:solidFill>
              </a:defRPr>
            </a:lvl7pPr>
            <a:lvl8pPr lvl="7" rtl="0" algn="ctr">
              <a:lnSpc>
                <a:spcPct val="100000"/>
              </a:lnSpc>
              <a:spcBef>
                <a:spcPts val="0"/>
              </a:spcBef>
              <a:spcAft>
                <a:spcPts val="0"/>
              </a:spcAft>
              <a:buClr>
                <a:schemeClr val="lt2"/>
              </a:buClr>
              <a:buSzPts val="1400"/>
              <a:buNone/>
              <a:defRPr>
                <a:solidFill>
                  <a:schemeClr val="lt2"/>
                </a:solidFill>
              </a:defRPr>
            </a:lvl8pPr>
            <a:lvl9pPr lvl="8" rtl="0" algn="ctr">
              <a:lnSpc>
                <a:spcPct val="100000"/>
              </a:lnSpc>
              <a:spcBef>
                <a:spcPts val="0"/>
              </a:spcBef>
              <a:spcAft>
                <a:spcPts val="0"/>
              </a:spcAft>
              <a:buClr>
                <a:schemeClr val="lt2"/>
              </a:buClr>
              <a:buSzPts val="1400"/>
              <a:buNone/>
              <a:defRPr>
                <a:solidFill>
                  <a:schemeClr val="lt2"/>
                </a:solidFill>
              </a:defRPr>
            </a:lvl9pPr>
          </a:lstStyle>
          <a:p/>
        </p:txBody>
      </p:sp>
      <p:sp>
        <p:nvSpPr>
          <p:cNvPr id="111" name="Google Shape;111;p16"/>
          <p:cNvSpPr txBox="1"/>
          <p:nvPr>
            <p:ph idx="9" type="subTitle"/>
          </p:nvPr>
        </p:nvSpPr>
        <p:spPr>
          <a:xfrm>
            <a:off x="5968583" y="3586691"/>
            <a:ext cx="2153100" cy="532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400">
                <a:solidFill>
                  <a:schemeClr val="lt2"/>
                </a:solidFill>
              </a:defRPr>
            </a:lvl1pPr>
            <a:lvl2pPr lvl="1" rtl="0" algn="ctr">
              <a:lnSpc>
                <a:spcPct val="100000"/>
              </a:lnSpc>
              <a:spcBef>
                <a:spcPts val="0"/>
              </a:spcBef>
              <a:spcAft>
                <a:spcPts val="0"/>
              </a:spcAft>
              <a:buClr>
                <a:schemeClr val="lt2"/>
              </a:buClr>
              <a:buSzPts val="1400"/>
              <a:buNone/>
              <a:defRPr>
                <a:solidFill>
                  <a:schemeClr val="lt2"/>
                </a:solidFill>
              </a:defRPr>
            </a:lvl2pPr>
            <a:lvl3pPr lvl="2" rtl="0" algn="ctr">
              <a:lnSpc>
                <a:spcPct val="100000"/>
              </a:lnSpc>
              <a:spcBef>
                <a:spcPts val="0"/>
              </a:spcBef>
              <a:spcAft>
                <a:spcPts val="0"/>
              </a:spcAft>
              <a:buClr>
                <a:schemeClr val="lt2"/>
              </a:buClr>
              <a:buSzPts val="1400"/>
              <a:buNone/>
              <a:defRPr>
                <a:solidFill>
                  <a:schemeClr val="lt2"/>
                </a:solidFill>
              </a:defRPr>
            </a:lvl3pPr>
            <a:lvl4pPr lvl="3" rtl="0" algn="ctr">
              <a:lnSpc>
                <a:spcPct val="100000"/>
              </a:lnSpc>
              <a:spcBef>
                <a:spcPts val="0"/>
              </a:spcBef>
              <a:spcAft>
                <a:spcPts val="0"/>
              </a:spcAft>
              <a:buClr>
                <a:schemeClr val="lt2"/>
              </a:buClr>
              <a:buSzPts val="1400"/>
              <a:buNone/>
              <a:defRPr>
                <a:solidFill>
                  <a:schemeClr val="lt2"/>
                </a:solidFill>
              </a:defRPr>
            </a:lvl4pPr>
            <a:lvl5pPr lvl="4" rtl="0" algn="ctr">
              <a:lnSpc>
                <a:spcPct val="100000"/>
              </a:lnSpc>
              <a:spcBef>
                <a:spcPts val="0"/>
              </a:spcBef>
              <a:spcAft>
                <a:spcPts val="0"/>
              </a:spcAft>
              <a:buClr>
                <a:schemeClr val="lt2"/>
              </a:buClr>
              <a:buSzPts val="1400"/>
              <a:buNone/>
              <a:defRPr>
                <a:solidFill>
                  <a:schemeClr val="lt2"/>
                </a:solidFill>
              </a:defRPr>
            </a:lvl5pPr>
            <a:lvl6pPr lvl="5" rtl="0" algn="ctr">
              <a:lnSpc>
                <a:spcPct val="100000"/>
              </a:lnSpc>
              <a:spcBef>
                <a:spcPts val="0"/>
              </a:spcBef>
              <a:spcAft>
                <a:spcPts val="0"/>
              </a:spcAft>
              <a:buClr>
                <a:schemeClr val="lt2"/>
              </a:buClr>
              <a:buSzPts val="1400"/>
              <a:buNone/>
              <a:defRPr>
                <a:solidFill>
                  <a:schemeClr val="lt2"/>
                </a:solidFill>
              </a:defRPr>
            </a:lvl6pPr>
            <a:lvl7pPr lvl="6" rtl="0" algn="ctr">
              <a:lnSpc>
                <a:spcPct val="100000"/>
              </a:lnSpc>
              <a:spcBef>
                <a:spcPts val="0"/>
              </a:spcBef>
              <a:spcAft>
                <a:spcPts val="0"/>
              </a:spcAft>
              <a:buClr>
                <a:schemeClr val="lt2"/>
              </a:buClr>
              <a:buSzPts val="1400"/>
              <a:buNone/>
              <a:defRPr>
                <a:solidFill>
                  <a:schemeClr val="lt2"/>
                </a:solidFill>
              </a:defRPr>
            </a:lvl7pPr>
            <a:lvl8pPr lvl="7" rtl="0" algn="ctr">
              <a:lnSpc>
                <a:spcPct val="100000"/>
              </a:lnSpc>
              <a:spcBef>
                <a:spcPts val="0"/>
              </a:spcBef>
              <a:spcAft>
                <a:spcPts val="0"/>
              </a:spcAft>
              <a:buClr>
                <a:schemeClr val="lt2"/>
              </a:buClr>
              <a:buSzPts val="1400"/>
              <a:buNone/>
              <a:defRPr>
                <a:solidFill>
                  <a:schemeClr val="lt2"/>
                </a:solidFill>
              </a:defRPr>
            </a:lvl8pPr>
            <a:lvl9pPr lvl="8" rtl="0" algn="ctr">
              <a:lnSpc>
                <a:spcPct val="100000"/>
              </a:lnSpc>
              <a:spcBef>
                <a:spcPts val="0"/>
              </a:spcBef>
              <a:spcAft>
                <a:spcPts val="0"/>
              </a:spcAft>
              <a:buClr>
                <a:schemeClr val="lt2"/>
              </a:buClr>
              <a:buSzPts val="1400"/>
              <a:buNone/>
              <a:defRPr>
                <a:solidFill>
                  <a:schemeClr val="lt2"/>
                </a:solidFill>
              </a:defRPr>
            </a:lvl9pPr>
          </a:lstStyle>
          <a:p/>
        </p:txBody>
      </p:sp>
      <p:sp>
        <p:nvSpPr>
          <p:cNvPr id="112" name="Google Shape;112;p16"/>
          <p:cNvSpPr/>
          <p:nvPr/>
        </p:nvSpPr>
        <p:spPr>
          <a:xfrm flipH="1" rot="10800000">
            <a:off x="168900" y="146261"/>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113" name="Google Shape;113;p16"/>
          <p:cNvSpPr/>
          <p:nvPr>
            <p:ph idx="13" type="pic"/>
          </p:nvPr>
        </p:nvSpPr>
        <p:spPr>
          <a:xfrm>
            <a:off x="1022325" y="1342550"/>
            <a:ext cx="2153100" cy="1681800"/>
          </a:xfrm>
          <a:prstGeom prst="roundRect">
            <a:avLst>
              <a:gd fmla="val 0" name="adj"/>
            </a:avLst>
          </a:prstGeom>
          <a:noFill/>
          <a:ln cap="flat" cmpd="sng" w="9525">
            <a:solidFill>
              <a:schemeClr val="lt2"/>
            </a:solidFill>
            <a:prstDash val="solid"/>
            <a:round/>
            <a:headEnd len="sm" w="sm" type="none"/>
            <a:tailEnd len="sm" w="sm" type="none"/>
          </a:ln>
        </p:spPr>
      </p:sp>
      <p:sp>
        <p:nvSpPr>
          <p:cNvPr id="114" name="Google Shape;114;p16"/>
          <p:cNvSpPr/>
          <p:nvPr>
            <p:ph idx="14" type="pic"/>
          </p:nvPr>
        </p:nvSpPr>
        <p:spPr>
          <a:xfrm>
            <a:off x="3495450" y="1342550"/>
            <a:ext cx="2153100" cy="1681800"/>
          </a:xfrm>
          <a:prstGeom prst="roundRect">
            <a:avLst>
              <a:gd fmla="val 0" name="adj"/>
            </a:avLst>
          </a:prstGeom>
          <a:noFill/>
          <a:ln cap="flat" cmpd="sng" w="9525">
            <a:solidFill>
              <a:schemeClr val="lt2"/>
            </a:solidFill>
            <a:prstDash val="solid"/>
            <a:round/>
            <a:headEnd len="sm" w="sm" type="none"/>
            <a:tailEnd len="sm" w="sm" type="none"/>
          </a:ln>
        </p:spPr>
      </p:sp>
      <p:sp>
        <p:nvSpPr>
          <p:cNvPr id="115" name="Google Shape;115;p16"/>
          <p:cNvSpPr/>
          <p:nvPr>
            <p:ph idx="15" type="pic"/>
          </p:nvPr>
        </p:nvSpPr>
        <p:spPr>
          <a:xfrm>
            <a:off x="5968575" y="1342550"/>
            <a:ext cx="2153100" cy="1681800"/>
          </a:xfrm>
          <a:prstGeom prst="roundRect">
            <a:avLst>
              <a:gd fmla="val 0" name="adj"/>
            </a:avLst>
          </a:prstGeom>
          <a:noFill/>
          <a:ln cap="flat" cmpd="sng" w="9525">
            <a:solidFill>
              <a:schemeClr val="lt2"/>
            </a:solidFill>
            <a:prstDash val="solid"/>
            <a:round/>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 name="Shape 116"/>
        <p:cNvGrpSpPr/>
        <p:nvPr/>
      </p:nvGrpSpPr>
      <p:grpSpPr>
        <a:xfrm>
          <a:off x="0" y="0"/>
          <a:ext cx="0" cy="0"/>
          <a:chOff x="0" y="0"/>
          <a:chExt cx="0" cy="0"/>
        </a:xfrm>
      </p:grpSpPr>
      <p:sp>
        <p:nvSpPr>
          <p:cNvPr id="117" name="Google Shape;117;p17"/>
          <p:cNvSpPr/>
          <p:nvPr/>
        </p:nvSpPr>
        <p:spPr>
          <a:xfrm flipH="1" rot="10800000">
            <a:off x="7492753" y="0"/>
            <a:ext cx="1651240" cy="1783553"/>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rot="5400000">
            <a:off x="241500" y="-241500"/>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0" y="3104675"/>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5950675"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 name="Google Shape;123;p17"/>
          <p:cNvSpPr/>
          <p:nvPr>
            <p:ph idx="2" type="pic"/>
          </p:nvPr>
        </p:nvSpPr>
        <p:spPr>
          <a:xfrm>
            <a:off x="988250" y="1835299"/>
            <a:ext cx="1196400" cy="1061400"/>
          </a:xfrm>
          <a:prstGeom prst="rect">
            <a:avLst/>
          </a:prstGeom>
          <a:noFill/>
          <a:ln cap="flat" cmpd="sng" w="9525">
            <a:solidFill>
              <a:schemeClr val="lt2"/>
            </a:solidFill>
            <a:prstDash val="solid"/>
            <a:round/>
            <a:headEnd len="sm" w="sm" type="none"/>
            <a:tailEnd len="sm" w="sm" type="none"/>
          </a:ln>
        </p:spPr>
      </p:sp>
      <p:sp>
        <p:nvSpPr>
          <p:cNvPr id="124" name="Google Shape;124;p17"/>
          <p:cNvSpPr/>
          <p:nvPr>
            <p:ph idx="3" type="pic"/>
          </p:nvPr>
        </p:nvSpPr>
        <p:spPr>
          <a:xfrm>
            <a:off x="2981975" y="1835299"/>
            <a:ext cx="1196400" cy="1061400"/>
          </a:xfrm>
          <a:prstGeom prst="rect">
            <a:avLst/>
          </a:prstGeom>
          <a:noFill/>
          <a:ln cap="flat" cmpd="sng" w="9525">
            <a:solidFill>
              <a:schemeClr val="lt2"/>
            </a:solidFill>
            <a:prstDash val="solid"/>
            <a:round/>
            <a:headEnd len="sm" w="sm" type="none"/>
            <a:tailEnd len="sm" w="sm" type="none"/>
          </a:ln>
        </p:spPr>
      </p:sp>
      <p:sp>
        <p:nvSpPr>
          <p:cNvPr id="125" name="Google Shape;125;p17"/>
          <p:cNvSpPr/>
          <p:nvPr>
            <p:ph idx="4" type="pic"/>
          </p:nvPr>
        </p:nvSpPr>
        <p:spPr>
          <a:xfrm>
            <a:off x="4975700" y="1835299"/>
            <a:ext cx="1196400" cy="1061400"/>
          </a:xfrm>
          <a:prstGeom prst="rect">
            <a:avLst/>
          </a:prstGeom>
          <a:noFill/>
          <a:ln cap="flat" cmpd="sng" w="9525">
            <a:solidFill>
              <a:schemeClr val="lt2"/>
            </a:solidFill>
            <a:prstDash val="solid"/>
            <a:round/>
            <a:headEnd len="sm" w="sm" type="none"/>
            <a:tailEnd len="sm" w="sm" type="none"/>
          </a:ln>
        </p:spPr>
      </p:sp>
      <p:sp>
        <p:nvSpPr>
          <p:cNvPr id="126" name="Google Shape;126;p17"/>
          <p:cNvSpPr/>
          <p:nvPr>
            <p:ph idx="5" type="pic"/>
          </p:nvPr>
        </p:nvSpPr>
        <p:spPr>
          <a:xfrm>
            <a:off x="6921900" y="1835299"/>
            <a:ext cx="1196400" cy="1061400"/>
          </a:xfrm>
          <a:prstGeom prst="rect">
            <a:avLst/>
          </a:prstGeom>
          <a:noFill/>
          <a:ln cap="flat" cmpd="sng" w="9525">
            <a:solidFill>
              <a:schemeClr val="lt2"/>
            </a:solidFill>
            <a:prstDash val="solid"/>
            <a:round/>
            <a:headEnd len="sm" w="sm" type="none"/>
            <a:tailEnd len="sm" w="sm" type="none"/>
          </a:ln>
        </p:spPr>
      </p:sp>
      <p:sp>
        <p:nvSpPr>
          <p:cNvPr id="127" name="Google Shape;127;p17"/>
          <p:cNvSpPr txBox="1"/>
          <p:nvPr>
            <p:ph idx="1" type="subTitle"/>
          </p:nvPr>
        </p:nvSpPr>
        <p:spPr>
          <a:xfrm>
            <a:off x="686100" y="3560880"/>
            <a:ext cx="1800600" cy="7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8" name="Google Shape;128;p17"/>
          <p:cNvSpPr txBox="1"/>
          <p:nvPr>
            <p:ph idx="6" type="subTitle"/>
          </p:nvPr>
        </p:nvSpPr>
        <p:spPr>
          <a:xfrm>
            <a:off x="2679877" y="3560880"/>
            <a:ext cx="1800600" cy="7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 name="Google Shape;129;p17"/>
          <p:cNvSpPr txBox="1"/>
          <p:nvPr>
            <p:ph idx="7" type="subTitle"/>
          </p:nvPr>
        </p:nvSpPr>
        <p:spPr>
          <a:xfrm>
            <a:off x="4673599" y="3560819"/>
            <a:ext cx="1800600" cy="7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 name="Google Shape;130;p17"/>
          <p:cNvSpPr txBox="1"/>
          <p:nvPr>
            <p:ph idx="8" type="subTitle"/>
          </p:nvPr>
        </p:nvSpPr>
        <p:spPr>
          <a:xfrm>
            <a:off x="6619815" y="3560819"/>
            <a:ext cx="1800600" cy="7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 name="Google Shape;131;p17"/>
          <p:cNvSpPr txBox="1"/>
          <p:nvPr>
            <p:ph idx="9" type="subTitle"/>
          </p:nvPr>
        </p:nvSpPr>
        <p:spPr>
          <a:xfrm>
            <a:off x="686100" y="3191350"/>
            <a:ext cx="18006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32" name="Google Shape;132;p17"/>
          <p:cNvSpPr txBox="1"/>
          <p:nvPr>
            <p:ph idx="13" type="subTitle"/>
          </p:nvPr>
        </p:nvSpPr>
        <p:spPr>
          <a:xfrm>
            <a:off x="4673591" y="3191350"/>
            <a:ext cx="18006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33" name="Google Shape;133;p17"/>
          <p:cNvSpPr txBox="1"/>
          <p:nvPr>
            <p:ph idx="14" type="subTitle"/>
          </p:nvPr>
        </p:nvSpPr>
        <p:spPr>
          <a:xfrm>
            <a:off x="2679855" y="3191350"/>
            <a:ext cx="18006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34" name="Google Shape;134;p17"/>
          <p:cNvSpPr txBox="1"/>
          <p:nvPr>
            <p:ph idx="15" type="subTitle"/>
          </p:nvPr>
        </p:nvSpPr>
        <p:spPr>
          <a:xfrm>
            <a:off x="6619786" y="3191350"/>
            <a:ext cx="18006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7_1">
    <p:spTree>
      <p:nvGrpSpPr>
        <p:cNvPr id="135" name="Shape 135"/>
        <p:cNvGrpSpPr/>
        <p:nvPr/>
      </p:nvGrpSpPr>
      <p:grpSpPr>
        <a:xfrm>
          <a:off x="0" y="0"/>
          <a:ext cx="0" cy="0"/>
          <a:chOff x="0" y="0"/>
          <a:chExt cx="0" cy="0"/>
        </a:xfrm>
      </p:grpSpPr>
      <p:sp>
        <p:nvSpPr>
          <p:cNvPr id="136" name="Google Shape;13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18"/>
          <p:cNvSpPr txBox="1"/>
          <p:nvPr>
            <p:ph idx="1" type="subTitle"/>
          </p:nvPr>
        </p:nvSpPr>
        <p:spPr>
          <a:xfrm>
            <a:off x="720013" y="2356575"/>
            <a:ext cx="2278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8" name="Google Shape;138;p18"/>
          <p:cNvSpPr txBox="1"/>
          <p:nvPr>
            <p:ph idx="2" type="subTitle"/>
          </p:nvPr>
        </p:nvSpPr>
        <p:spPr>
          <a:xfrm>
            <a:off x="3432600" y="2356575"/>
            <a:ext cx="2278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 name="Google Shape;139;p18"/>
          <p:cNvSpPr txBox="1"/>
          <p:nvPr>
            <p:ph idx="3" type="subTitle"/>
          </p:nvPr>
        </p:nvSpPr>
        <p:spPr>
          <a:xfrm>
            <a:off x="1987425" y="4035800"/>
            <a:ext cx="2278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 name="Google Shape;140;p18"/>
          <p:cNvSpPr txBox="1"/>
          <p:nvPr>
            <p:ph idx="4" type="subTitle"/>
          </p:nvPr>
        </p:nvSpPr>
        <p:spPr>
          <a:xfrm>
            <a:off x="6145187" y="2356575"/>
            <a:ext cx="2278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1" name="Google Shape;141;p18"/>
          <p:cNvSpPr txBox="1"/>
          <p:nvPr>
            <p:ph idx="5" type="subTitle"/>
          </p:nvPr>
        </p:nvSpPr>
        <p:spPr>
          <a:xfrm>
            <a:off x="4877775" y="4035800"/>
            <a:ext cx="2278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18"/>
          <p:cNvSpPr txBox="1"/>
          <p:nvPr>
            <p:ph idx="6" type="subTitle"/>
          </p:nvPr>
        </p:nvSpPr>
        <p:spPr>
          <a:xfrm>
            <a:off x="724363" y="2131875"/>
            <a:ext cx="22701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43" name="Google Shape;143;p18"/>
          <p:cNvSpPr txBox="1"/>
          <p:nvPr>
            <p:ph idx="7" type="subTitle"/>
          </p:nvPr>
        </p:nvSpPr>
        <p:spPr>
          <a:xfrm>
            <a:off x="3436950" y="2131875"/>
            <a:ext cx="22701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44" name="Google Shape;144;p18"/>
          <p:cNvSpPr txBox="1"/>
          <p:nvPr>
            <p:ph idx="8" type="subTitle"/>
          </p:nvPr>
        </p:nvSpPr>
        <p:spPr>
          <a:xfrm>
            <a:off x="6149537" y="2131875"/>
            <a:ext cx="22701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45" name="Google Shape;145;p18"/>
          <p:cNvSpPr txBox="1"/>
          <p:nvPr>
            <p:ph idx="9" type="subTitle"/>
          </p:nvPr>
        </p:nvSpPr>
        <p:spPr>
          <a:xfrm>
            <a:off x="1991775" y="3811103"/>
            <a:ext cx="22701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46" name="Google Shape;146;p18"/>
          <p:cNvSpPr txBox="1"/>
          <p:nvPr>
            <p:ph idx="13" type="subTitle"/>
          </p:nvPr>
        </p:nvSpPr>
        <p:spPr>
          <a:xfrm>
            <a:off x="4882125" y="3811103"/>
            <a:ext cx="22701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47" name="Google Shape;147;p18"/>
          <p:cNvSpPr/>
          <p:nvPr/>
        </p:nvSpPr>
        <p:spPr>
          <a:xfrm>
            <a:off x="7872278" y="3769886"/>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rot="10800000">
            <a:off x="7" y="1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txBox="1"/>
          <p:nvPr>
            <p:ph hasCustomPrompt="1" idx="14" type="title"/>
          </p:nvPr>
        </p:nvSpPr>
        <p:spPr>
          <a:xfrm>
            <a:off x="2811375" y="3019830"/>
            <a:ext cx="630900" cy="630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1" name="Google Shape;151;p18"/>
          <p:cNvSpPr txBox="1"/>
          <p:nvPr>
            <p:ph hasCustomPrompt="1" idx="15" type="title"/>
          </p:nvPr>
        </p:nvSpPr>
        <p:spPr>
          <a:xfrm>
            <a:off x="5701725" y="3019830"/>
            <a:ext cx="630900" cy="630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2" name="Google Shape;152;p18"/>
          <p:cNvSpPr txBox="1"/>
          <p:nvPr>
            <p:ph hasCustomPrompt="1" idx="16" type="title"/>
          </p:nvPr>
        </p:nvSpPr>
        <p:spPr>
          <a:xfrm>
            <a:off x="1543963" y="1336992"/>
            <a:ext cx="630900" cy="630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3" name="Google Shape;153;p18"/>
          <p:cNvSpPr txBox="1"/>
          <p:nvPr>
            <p:ph hasCustomPrompt="1" idx="17" type="title"/>
          </p:nvPr>
        </p:nvSpPr>
        <p:spPr>
          <a:xfrm>
            <a:off x="4256550" y="1336992"/>
            <a:ext cx="630900" cy="630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4" name="Google Shape;154;p18"/>
          <p:cNvSpPr txBox="1"/>
          <p:nvPr>
            <p:ph hasCustomPrompt="1" idx="18" type="title"/>
          </p:nvPr>
        </p:nvSpPr>
        <p:spPr>
          <a:xfrm>
            <a:off x="6969137" y="1336992"/>
            <a:ext cx="630900" cy="630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55" name="Shape 155"/>
        <p:cNvGrpSpPr/>
        <p:nvPr/>
      </p:nvGrpSpPr>
      <p:grpSpPr>
        <a:xfrm>
          <a:off x="0" y="0"/>
          <a:ext cx="0" cy="0"/>
          <a:chOff x="0" y="0"/>
          <a:chExt cx="0" cy="0"/>
        </a:xfrm>
      </p:grpSpPr>
      <p:sp>
        <p:nvSpPr>
          <p:cNvPr id="156" name="Google Shape;156;p19"/>
          <p:cNvSpPr/>
          <p:nvPr/>
        </p:nvSpPr>
        <p:spPr>
          <a:xfrm flipH="1" rot="10800000">
            <a:off x="7872278" y="10"/>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157" name="Google Shape;157;p19"/>
          <p:cNvSpPr/>
          <p:nvPr/>
        </p:nvSpPr>
        <p:spPr>
          <a:xfrm flipH="1">
            <a:off x="7"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158" name="Google Shape;158;p19"/>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159" name="Google Shape;159;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19"/>
          <p:cNvSpPr txBox="1"/>
          <p:nvPr>
            <p:ph idx="1" type="subTitle"/>
          </p:nvPr>
        </p:nvSpPr>
        <p:spPr>
          <a:xfrm>
            <a:off x="919992" y="2338061"/>
            <a:ext cx="22137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19"/>
          <p:cNvSpPr txBox="1"/>
          <p:nvPr>
            <p:ph idx="2" type="subTitle"/>
          </p:nvPr>
        </p:nvSpPr>
        <p:spPr>
          <a:xfrm>
            <a:off x="3465150" y="2338061"/>
            <a:ext cx="22137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19"/>
          <p:cNvSpPr txBox="1"/>
          <p:nvPr>
            <p:ph idx="3" type="subTitle"/>
          </p:nvPr>
        </p:nvSpPr>
        <p:spPr>
          <a:xfrm>
            <a:off x="6010308" y="2338061"/>
            <a:ext cx="22137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9"/>
          <p:cNvSpPr txBox="1"/>
          <p:nvPr>
            <p:ph idx="4" type="subTitle"/>
          </p:nvPr>
        </p:nvSpPr>
        <p:spPr>
          <a:xfrm>
            <a:off x="919992" y="4047501"/>
            <a:ext cx="22137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9"/>
          <p:cNvSpPr txBox="1"/>
          <p:nvPr>
            <p:ph idx="5" type="subTitle"/>
          </p:nvPr>
        </p:nvSpPr>
        <p:spPr>
          <a:xfrm>
            <a:off x="3465150" y="4047501"/>
            <a:ext cx="22137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9"/>
          <p:cNvSpPr txBox="1"/>
          <p:nvPr>
            <p:ph idx="6" type="subTitle"/>
          </p:nvPr>
        </p:nvSpPr>
        <p:spPr>
          <a:xfrm>
            <a:off x="6010308" y="4047501"/>
            <a:ext cx="22137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9"/>
          <p:cNvSpPr txBox="1"/>
          <p:nvPr>
            <p:ph idx="7" type="subTitle"/>
          </p:nvPr>
        </p:nvSpPr>
        <p:spPr>
          <a:xfrm>
            <a:off x="920004" y="1981650"/>
            <a:ext cx="2213700" cy="356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
        <p:nvSpPr>
          <p:cNvPr id="167" name="Google Shape;167;p19"/>
          <p:cNvSpPr txBox="1"/>
          <p:nvPr>
            <p:ph idx="8" type="subTitle"/>
          </p:nvPr>
        </p:nvSpPr>
        <p:spPr>
          <a:xfrm>
            <a:off x="3465150" y="1981650"/>
            <a:ext cx="2213700" cy="356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
        <p:nvSpPr>
          <p:cNvPr id="168" name="Google Shape;168;p19"/>
          <p:cNvSpPr txBox="1"/>
          <p:nvPr>
            <p:ph idx="9" type="subTitle"/>
          </p:nvPr>
        </p:nvSpPr>
        <p:spPr>
          <a:xfrm>
            <a:off x="6010308" y="1981650"/>
            <a:ext cx="2213700" cy="356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
        <p:nvSpPr>
          <p:cNvPr id="169" name="Google Shape;169;p19"/>
          <p:cNvSpPr txBox="1"/>
          <p:nvPr>
            <p:ph idx="13" type="subTitle"/>
          </p:nvPr>
        </p:nvSpPr>
        <p:spPr>
          <a:xfrm>
            <a:off x="919992" y="3686498"/>
            <a:ext cx="2213700" cy="356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
        <p:nvSpPr>
          <p:cNvPr id="170" name="Google Shape;170;p19"/>
          <p:cNvSpPr txBox="1"/>
          <p:nvPr>
            <p:ph idx="14" type="subTitle"/>
          </p:nvPr>
        </p:nvSpPr>
        <p:spPr>
          <a:xfrm>
            <a:off x="3465150" y="3686498"/>
            <a:ext cx="2213700" cy="356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
        <p:nvSpPr>
          <p:cNvPr id="171" name="Google Shape;171;p19"/>
          <p:cNvSpPr txBox="1"/>
          <p:nvPr>
            <p:ph idx="15" type="subTitle"/>
          </p:nvPr>
        </p:nvSpPr>
        <p:spPr>
          <a:xfrm>
            <a:off x="6010308" y="3686498"/>
            <a:ext cx="2213700" cy="356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72" name="Shape 172"/>
        <p:cNvGrpSpPr/>
        <p:nvPr/>
      </p:nvGrpSpPr>
      <p:grpSpPr>
        <a:xfrm>
          <a:off x="0" y="0"/>
          <a:ext cx="0" cy="0"/>
          <a:chOff x="0" y="0"/>
          <a:chExt cx="0" cy="0"/>
        </a:xfrm>
      </p:grpSpPr>
      <p:sp>
        <p:nvSpPr>
          <p:cNvPr id="173" name="Google Shape;173;p20"/>
          <p:cNvSpPr txBox="1"/>
          <p:nvPr>
            <p:ph hasCustomPrompt="1" type="title"/>
          </p:nvPr>
        </p:nvSpPr>
        <p:spPr>
          <a:xfrm>
            <a:off x="715100" y="543475"/>
            <a:ext cx="4307100" cy="8013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4500"/>
              <a:buNone/>
              <a:defRPr sz="45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174" name="Google Shape;174;p20"/>
          <p:cNvSpPr txBox="1"/>
          <p:nvPr>
            <p:ph idx="1" type="subTitle"/>
          </p:nvPr>
        </p:nvSpPr>
        <p:spPr>
          <a:xfrm>
            <a:off x="715100" y="1388767"/>
            <a:ext cx="4307100" cy="367800"/>
          </a:xfrm>
          <a:prstGeom prst="rect">
            <a:avLst/>
          </a:prstGeom>
          <a:solidFill>
            <a:schemeClr val="lt2"/>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5" name="Google Shape;175;p20"/>
          <p:cNvSpPr txBox="1"/>
          <p:nvPr>
            <p:ph hasCustomPrompt="1" idx="2" type="title"/>
          </p:nvPr>
        </p:nvSpPr>
        <p:spPr>
          <a:xfrm>
            <a:off x="715100" y="1966700"/>
            <a:ext cx="4307100" cy="8013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4500"/>
              <a:buNone/>
              <a:defRPr sz="45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176" name="Google Shape;176;p20"/>
          <p:cNvSpPr txBox="1"/>
          <p:nvPr>
            <p:ph idx="3" type="subTitle"/>
          </p:nvPr>
        </p:nvSpPr>
        <p:spPr>
          <a:xfrm>
            <a:off x="715100" y="2819080"/>
            <a:ext cx="4307100" cy="365700"/>
          </a:xfrm>
          <a:prstGeom prst="rect">
            <a:avLst/>
          </a:prstGeom>
          <a:solidFill>
            <a:schemeClr val="lt2"/>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7" name="Google Shape;177;p20"/>
          <p:cNvSpPr txBox="1"/>
          <p:nvPr>
            <p:ph hasCustomPrompt="1" idx="4" type="title"/>
          </p:nvPr>
        </p:nvSpPr>
        <p:spPr>
          <a:xfrm>
            <a:off x="715100" y="3389925"/>
            <a:ext cx="4307100" cy="8013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4500"/>
              <a:buNone/>
              <a:defRPr sz="45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178" name="Google Shape;178;p20"/>
          <p:cNvSpPr txBox="1"/>
          <p:nvPr>
            <p:ph idx="5" type="subTitle"/>
          </p:nvPr>
        </p:nvSpPr>
        <p:spPr>
          <a:xfrm>
            <a:off x="715100" y="4247292"/>
            <a:ext cx="4307100" cy="365700"/>
          </a:xfrm>
          <a:prstGeom prst="rect">
            <a:avLst/>
          </a:prstGeom>
          <a:solidFill>
            <a:schemeClr val="lt2"/>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9" name="Google Shape;179;p20"/>
          <p:cNvSpPr/>
          <p:nvPr/>
        </p:nvSpPr>
        <p:spPr>
          <a:xfrm flipH="1" rot="-5400000">
            <a:off x="7426603" y="3426100"/>
            <a:ext cx="1651240" cy="1783553"/>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rot="10800000">
            <a:off x="7588150" y="0"/>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flipH="1" rot="10800000">
            <a:off x="168900" y="146261"/>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flipH="1" rot="10800000">
            <a:off x="0" y="0"/>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970800" y="1851075"/>
            <a:ext cx="4091400" cy="1573800"/>
          </a:xfrm>
          <a:prstGeom prst="rect">
            <a:avLst/>
          </a:prstGeom>
        </p:spPr>
        <p:txBody>
          <a:bodyPr anchorCtr="0" anchor="b" bIns="91425" lIns="91425" spcFirstLastPara="1" rIns="91425" wrap="square" tIns="91425">
            <a:noAutofit/>
          </a:bodyPr>
          <a:lstStyle>
            <a:lvl1pPr lvl="0" rtl="0" algn="r">
              <a:lnSpc>
                <a:spcPct val="80000"/>
              </a:lnSpc>
              <a:spcBef>
                <a:spcPts val="0"/>
              </a:spcBef>
              <a:spcAft>
                <a:spcPts val="0"/>
              </a:spcAft>
              <a:buSzPts val="6000"/>
              <a:buNone/>
              <a:defRPr sz="5500"/>
            </a:lvl1pPr>
            <a:lvl2pPr lvl="1" rtl="0" algn="r">
              <a:lnSpc>
                <a:spcPct val="70000"/>
              </a:lnSpc>
              <a:spcBef>
                <a:spcPts val="0"/>
              </a:spcBef>
              <a:spcAft>
                <a:spcPts val="0"/>
              </a:spcAft>
              <a:buSzPts val="6000"/>
              <a:buNone/>
              <a:defRPr sz="6000"/>
            </a:lvl2pPr>
            <a:lvl3pPr lvl="2" rtl="0" algn="r">
              <a:lnSpc>
                <a:spcPct val="70000"/>
              </a:lnSpc>
              <a:spcBef>
                <a:spcPts val="0"/>
              </a:spcBef>
              <a:spcAft>
                <a:spcPts val="0"/>
              </a:spcAft>
              <a:buSzPts val="6000"/>
              <a:buNone/>
              <a:defRPr sz="6000"/>
            </a:lvl3pPr>
            <a:lvl4pPr lvl="3" rtl="0" algn="r">
              <a:lnSpc>
                <a:spcPct val="70000"/>
              </a:lnSpc>
              <a:spcBef>
                <a:spcPts val="0"/>
              </a:spcBef>
              <a:spcAft>
                <a:spcPts val="0"/>
              </a:spcAft>
              <a:buSzPts val="6000"/>
              <a:buNone/>
              <a:defRPr sz="6000"/>
            </a:lvl4pPr>
            <a:lvl5pPr lvl="4" rtl="0" algn="r">
              <a:lnSpc>
                <a:spcPct val="70000"/>
              </a:lnSpc>
              <a:spcBef>
                <a:spcPts val="0"/>
              </a:spcBef>
              <a:spcAft>
                <a:spcPts val="0"/>
              </a:spcAft>
              <a:buSzPts val="6000"/>
              <a:buNone/>
              <a:defRPr sz="6000"/>
            </a:lvl5pPr>
            <a:lvl6pPr lvl="5" rtl="0" algn="r">
              <a:lnSpc>
                <a:spcPct val="70000"/>
              </a:lnSpc>
              <a:spcBef>
                <a:spcPts val="0"/>
              </a:spcBef>
              <a:spcAft>
                <a:spcPts val="0"/>
              </a:spcAft>
              <a:buSzPts val="6000"/>
              <a:buNone/>
              <a:defRPr sz="6000"/>
            </a:lvl6pPr>
            <a:lvl7pPr lvl="6" rtl="0" algn="r">
              <a:lnSpc>
                <a:spcPct val="70000"/>
              </a:lnSpc>
              <a:spcBef>
                <a:spcPts val="0"/>
              </a:spcBef>
              <a:spcAft>
                <a:spcPts val="0"/>
              </a:spcAft>
              <a:buSzPts val="6000"/>
              <a:buNone/>
              <a:defRPr sz="6000"/>
            </a:lvl7pPr>
            <a:lvl8pPr lvl="7" rtl="0" algn="r">
              <a:lnSpc>
                <a:spcPct val="70000"/>
              </a:lnSpc>
              <a:spcBef>
                <a:spcPts val="0"/>
              </a:spcBef>
              <a:spcAft>
                <a:spcPts val="0"/>
              </a:spcAft>
              <a:buSzPts val="6000"/>
              <a:buNone/>
              <a:defRPr sz="6000"/>
            </a:lvl8pPr>
            <a:lvl9pPr lvl="8" rtl="0" algn="r">
              <a:lnSpc>
                <a:spcPct val="70000"/>
              </a:lnSpc>
              <a:spcBef>
                <a:spcPts val="0"/>
              </a:spcBef>
              <a:spcAft>
                <a:spcPts val="0"/>
              </a:spcAft>
              <a:buSzPts val="6000"/>
              <a:buNone/>
              <a:defRPr sz="6000"/>
            </a:lvl9pPr>
          </a:lstStyle>
          <a:p/>
        </p:txBody>
      </p:sp>
      <p:sp>
        <p:nvSpPr>
          <p:cNvPr id="16" name="Google Shape;16;p3"/>
          <p:cNvSpPr txBox="1"/>
          <p:nvPr>
            <p:ph hasCustomPrompt="1" idx="2" type="title"/>
          </p:nvPr>
        </p:nvSpPr>
        <p:spPr>
          <a:xfrm>
            <a:off x="6693750" y="786150"/>
            <a:ext cx="1368300" cy="914400"/>
          </a:xfrm>
          <a:prstGeom prst="rect">
            <a:avLst/>
          </a:prstGeom>
          <a:solidFill>
            <a:schemeClr val="dk2"/>
          </a:solidFill>
          <a:ln>
            <a:noFill/>
          </a:ln>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l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7" name="Google Shape;17;p3"/>
          <p:cNvSpPr txBox="1"/>
          <p:nvPr>
            <p:ph idx="1" type="subTitle"/>
          </p:nvPr>
        </p:nvSpPr>
        <p:spPr>
          <a:xfrm>
            <a:off x="3970800" y="3500900"/>
            <a:ext cx="4091400" cy="388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18" name="Google Shape;18;p3"/>
          <p:cNvSpPr/>
          <p:nvPr/>
        </p:nvSpPr>
        <p:spPr>
          <a:xfrm flipH="1" rot="5400000">
            <a:off x="66153" y="-66100"/>
            <a:ext cx="1651240" cy="1783553"/>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19" name="Google Shape;19;p3"/>
          <p:cNvSpPr/>
          <p:nvPr/>
        </p:nvSpPr>
        <p:spPr>
          <a:xfrm rot="10800000">
            <a:off x="7588150" y="0"/>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0" name="Google Shape;20;p3"/>
          <p:cNvSpPr/>
          <p:nvPr/>
        </p:nvSpPr>
        <p:spPr>
          <a:xfrm>
            <a:off x="0" y="3104675"/>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1" name="Google Shape;21;p3"/>
          <p:cNvSpPr/>
          <p:nvPr/>
        </p:nvSpPr>
        <p:spPr>
          <a:xfrm>
            <a:off x="5950675"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2" name="Google Shape;22;p3"/>
          <p:cNvSpPr/>
          <p:nvPr/>
        </p:nvSpPr>
        <p:spPr>
          <a:xfrm flipH="1" rot="10800000">
            <a:off x="168900" y="146261"/>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3" name="Shape 183"/>
        <p:cNvGrpSpPr/>
        <p:nvPr/>
      </p:nvGrpSpPr>
      <p:grpSpPr>
        <a:xfrm>
          <a:off x="0" y="0"/>
          <a:ext cx="0" cy="0"/>
          <a:chOff x="0" y="0"/>
          <a:chExt cx="0" cy="0"/>
        </a:xfrm>
      </p:grpSpPr>
      <p:sp>
        <p:nvSpPr>
          <p:cNvPr id="184" name="Google Shape;184;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21"/>
          <p:cNvSpPr/>
          <p:nvPr/>
        </p:nvSpPr>
        <p:spPr>
          <a:xfrm flipH="1">
            <a:off x="7588150" y="3104675"/>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flipH="1" rot="10800000">
            <a:off x="0" y="0"/>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flipH="1" rot="10800000">
            <a:off x="168900" y="146261"/>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188" name="Shape 188"/>
        <p:cNvGrpSpPr/>
        <p:nvPr/>
      </p:nvGrpSpPr>
      <p:grpSpPr>
        <a:xfrm>
          <a:off x="0" y="0"/>
          <a:ext cx="0" cy="0"/>
          <a:chOff x="0" y="0"/>
          <a:chExt cx="0" cy="0"/>
        </a:xfrm>
      </p:grpSpPr>
      <p:sp>
        <p:nvSpPr>
          <p:cNvPr id="189" name="Google Shape;189;p22"/>
          <p:cNvSpPr txBox="1"/>
          <p:nvPr>
            <p:ph type="title"/>
          </p:nvPr>
        </p:nvSpPr>
        <p:spPr>
          <a:xfrm>
            <a:off x="980950" y="2357650"/>
            <a:ext cx="4203900" cy="867000"/>
          </a:xfrm>
          <a:prstGeom prst="rect">
            <a:avLst/>
          </a:prstGeom>
        </p:spPr>
        <p:txBody>
          <a:bodyPr anchorCtr="0" anchor="t" bIns="91425" lIns="91425" spcFirstLastPara="1" rIns="91425" wrap="square" tIns="91425">
            <a:noAutofit/>
          </a:bodyPr>
          <a:lstStyle>
            <a:lvl1pPr lvl="0" rtl="0" algn="l">
              <a:lnSpc>
                <a:spcPct val="80000"/>
              </a:lnSpc>
              <a:spcBef>
                <a:spcPts val="0"/>
              </a:spcBef>
              <a:spcAft>
                <a:spcPts val="0"/>
              </a:spcAft>
              <a:buSzPts val="6000"/>
              <a:buNone/>
              <a:defRPr sz="5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p:txBody>
      </p:sp>
      <p:sp>
        <p:nvSpPr>
          <p:cNvPr id="190" name="Google Shape;190;p22"/>
          <p:cNvSpPr txBox="1"/>
          <p:nvPr>
            <p:ph hasCustomPrompt="1" idx="2" type="title"/>
          </p:nvPr>
        </p:nvSpPr>
        <p:spPr>
          <a:xfrm>
            <a:off x="980950" y="1243350"/>
            <a:ext cx="1368300" cy="914400"/>
          </a:xfrm>
          <a:prstGeom prst="rect">
            <a:avLst/>
          </a:prstGeom>
          <a:solidFill>
            <a:schemeClr val="dk2"/>
          </a:solidFill>
          <a:ln>
            <a:noFill/>
          </a:ln>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l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91" name="Google Shape;191;p22"/>
          <p:cNvSpPr txBox="1"/>
          <p:nvPr>
            <p:ph idx="1" type="subTitle"/>
          </p:nvPr>
        </p:nvSpPr>
        <p:spPr>
          <a:xfrm>
            <a:off x="980950" y="3272300"/>
            <a:ext cx="4203900" cy="38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22"/>
          <p:cNvSpPr/>
          <p:nvPr/>
        </p:nvSpPr>
        <p:spPr>
          <a:xfrm flipH="1" rot="5400000">
            <a:off x="66153" y="-66100"/>
            <a:ext cx="1651240" cy="1783553"/>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rot="10800000">
            <a:off x="7588150" y="0"/>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0" y="3104675"/>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5950675"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flipH="1" rot="10800000">
            <a:off x="168900" y="146261"/>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197" name="Shape 197"/>
        <p:cNvGrpSpPr/>
        <p:nvPr/>
      </p:nvGrpSpPr>
      <p:grpSpPr>
        <a:xfrm>
          <a:off x="0" y="0"/>
          <a:ext cx="0" cy="0"/>
          <a:chOff x="0" y="0"/>
          <a:chExt cx="0" cy="0"/>
        </a:xfrm>
      </p:grpSpPr>
      <p:sp>
        <p:nvSpPr>
          <p:cNvPr id="198" name="Google Shape;198;p23"/>
          <p:cNvSpPr txBox="1"/>
          <p:nvPr>
            <p:ph type="title"/>
          </p:nvPr>
        </p:nvSpPr>
        <p:spPr>
          <a:xfrm>
            <a:off x="2100600" y="2219750"/>
            <a:ext cx="4942800" cy="8382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6000"/>
              <a:buNone/>
              <a:defRPr sz="55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99" name="Google Shape;199;p23"/>
          <p:cNvSpPr txBox="1"/>
          <p:nvPr>
            <p:ph hasCustomPrompt="1" idx="2" type="title"/>
          </p:nvPr>
        </p:nvSpPr>
        <p:spPr>
          <a:xfrm>
            <a:off x="3887850" y="1167150"/>
            <a:ext cx="1368300" cy="914400"/>
          </a:xfrm>
          <a:prstGeom prst="rect">
            <a:avLst/>
          </a:prstGeom>
          <a:solidFill>
            <a:schemeClr val="dk2"/>
          </a:solidFill>
          <a:ln>
            <a:noFill/>
          </a:ln>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l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00" name="Google Shape;200;p23"/>
          <p:cNvSpPr txBox="1"/>
          <p:nvPr>
            <p:ph idx="1" type="subTitle"/>
          </p:nvPr>
        </p:nvSpPr>
        <p:spPr>
          <a:xfrm>
            <a:off x="2100600" y="3127075"/>
            <a:ext cx="4942800" cy="45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23"/>
          <p:cNvSpPr/>
          <p:nvPr/>
        </p:nvSpPr>
        <p:spPr>
          <a:xfrm flipH="1" rot="-5400000">
            <a:off x="7426603" y="3426108"/>
            <a:ext cx="1651240" cy="1783553"/>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0" y="3104675"/>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rot="10800000">
            <a:off x="0" y="0"/>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flipH="1" rot="10800000">
            <a:off x="5950675" y="1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CUSTOM_3_1">
    <p:spTree>
      <p:nvGrpSpPr>
        <p:cNvPr id="206" name="Shape 206"/>
        <p:cNvGrpSpPr/>
        <p:nvPr/>
      </p:nvGrpSpPr>
      <p:grpSpPr>
        <a:xfrm>
          <a:off x="0" y="0"/>
          <a:ext cx="0" cy="0"/>
          <a:chOff x="0" y="0"/>
          <a:chExt cx="0" cy="0"/>
        </a:xfrm>
      </p:grpSpPr>
      <p:sp>
        <p:nvSpPr>
          <p:cNvPr id="207" name="Google Shape;207;p24"/>
          <p:cNvSpPr/>
          <p:nvPr/>
        </p:nvSpPr>
        <p:spPr>
          <a:xfrm rot="10800000">
            <a:off x="12" y="10"/>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5950675"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txBox="1"/>
          <p:nvPr>
            <p:ph type="title"/>
          </p:nvPr>
        </p:nvSpPr>
        <p:spPr>
          <a:xfrm>
            <a:off x="2347938" y="54000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1" name="Google Shape;211;p24"/>
          <p:cNvSpPr txBox="1"/>
          <p:nvPr>
            <p:ph idx="1" type="subTitle"/>
          </p:nvPr>
        </p:nvSpPr>
        <p:spPr>
          <a:xfrm>
            <a:off x="2347900" y="1731155"/>
            <a:ext cx="4448100" cy="10926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2" name="Google Shape;212;p24"/>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PT Sans"/>
                <a:ea typeface="PT Sans"/>
                <a:cs typeface="PT Sans"/>
                <a:sym typeface="PT Sans"/>
              </a:rPr>
              <a:t>CREDITS: This presentation template was created by </a:t>
            </a:r>
            <a:r>
              <a:rPr b="1" lang="en" sz="1200" u="sng">
                <a:solidFill>
                  <a:schemeClr val="hlink"/>
                </a:solidFill>
                <a:latin typeface="PT Sans"/>
                <a:ea typeface="PT Sans"/>
                <a:cs typeface="PT Sans"/>
                <a:sym typeface="PT Sans"/>
                <a:hlinkClick r:id="rId2"/>
              </a:rPr>
              <a:t>Slidesgo</a:t>
            </a:r>
            <a:r>
              <a:rPr lang="en" sz="1200">
                <a:solidFill>
                  <a:schemeClr val="dk1"/>
                </a:solidFill>
                <a:latin typeface="PT Sans"/>
                <a:ea typeface="PT Sans"/>
                <a:cs typeface="PT Sans"/>
                <a:sym typeface="PT Sans"/>
              </a:rPr>
              <a:t>, and includes icons by </a:t>
            </a:r>
            <a:r>
              <a:rPr b="1" lang="en" sz="1200" u="sng">
                <a:solidFill>
                  <a:schemeClr val="dk1"/>
                </a:solidFill>
                <a:latin typeface="PT Sans"/>
                <a:ea typeface="PT Sans"/>
                <a:cs typeface="PT Sans"/>
                <a:sym typeface="PT Sans"/>
                <a:hlinkClick r:id="rId3">
                  <a:extLst>
                    <a:ext uri="{A12FA001-AC4F-418D-AE19-62706E023703}">
                      <ahyp:hlinkClr val="tx"/>
                    </a:ext>
                  </a:extLst>
                </a:hlinkClick>
              </a:rPr>
              <a:t>Flaticon</a:t>
            </a:r>
            <a:r>
              <a:rPr lang="en" sz="1200">
                <a:solidFill>
                  <a:schemeClr val="dk1"/>
                </a:solidFill>
                <a:latin typeface="PT Sans"/>
                <a:ea typeface="PT Sans"/>
                <a:cs typeface="PT Sans"/>
                <a:sym typeface="PT Sans"/>
              </a:rPr>
              <a:t>, and infographics &amp; images by </a:t>
            </a:r>
            <a:r>
              <a:rPr b="1" lang="en" sz="1200" u="sng">
                <a:solidFill>
                  <a:schemeClr val="dk1"/>
                </a:solidFill>
                <a:latin typeface="PT Sans"/>
                <a:ea typeface="PT Sans"/>
                <a:cs typeface="PT Sans"/>
                <a:sym typeface="PT Sans"/>
                <a:hlinkClick r:id="rId4">
                  <a:extLst>
                    <a:ext uri="{A12FA001-AC4F-418D-AE19-62706E023703}">
                      <ahyp:hlinkClr val="tx"/>
                    </a:ext>
                  </a:extLst>
                </a:hlinkClick>
              </a:rPr>
              <a:t>Freepik</a:t>
            </a:r>
            <a:r>
              <a:rPr b="1" lang="en" sz="1200" u="sng">
                <a:solidFill>
                  <a:schemeClr val="dk1"/>
                </a:solidFill>
                <a:latin typeface="PT Sans"/>
                <a:ea typeface="PT Sans"/>
                <a:cs typeface="PT Sans"/>
                <a:sym typeface="PT Sans"/>
              </a:rPr>
              <a:t> </a:t>
            </a:r>
            <a:endParaRPr b="1" sz="1200" u="sng">
              <a:solidFill>
                <a:schemeClr val="dk1"/>
              </a:solidFill>
              <a:latin typeface="PT Sans"/>
              <a:ea typeface="PT Sans"/>
              <a:cs typeface="PT Sans"/>
              <a:sym typeface="PT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13" name="Shape 213"/>
        <p:cNvGrpSpPr/>
        <p:nvPr/>
      </p:nvGrpSpPr>
      <p:grpSpPr>
        <a:xfrm>
          <a:off x="0" y="0"/>
          <a:ext cx="0" cy="0"/>
          <a:chOff x="0" y="0"/>
          <a:chExt cx="0" cy="0"/>
        </a:xfrm>
      </p:grpSpPr>
      <p:sp>
        <p:nvSpPr>
          <p:cNvPr id="214" name="Google Shape;214;p25"/>
          <p:cNvSpPr/>
          <p:nvPr/>
        </p:nvSpPr>
        <p:spPr>
          <a:xfrm flipH="1" rot="-5400000">
            <a:off x="7426603" y="3426100"/>
            <a:ext cx="1651240" cy="1783553"/>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flipH="1" rot="10800000">
            <a:off x="7872278" y="10"/>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16" name="Google Shape;216;p25"/>
          <p:cNvSpPr/>
          <p:nvPr/>
        </p:nvSpPr>
        <p:spPr>
          <a:xfrm flipH="1" rot="5400000">
            <a:off x="-1217468" y="121745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17" name="Google Shape;217;p25"/>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18" name="Shape 218"/>
        <p:cNvGrpSpPr/>
        <p:nvPr/>
      </p:nvGrpSpPr>
      <p:grpSpPr>
        <a:xfrm>
          <a:off x="0" y="0"/>
          <a:ext cx="0" cy="0"/>
          <a:chOff x="0" y="0"/>
          <a:chExt cx="0" cy="0"/>
        </a:xfrm>
      </p:grpSpPr>
      <p:sp>
        <p:nvSpPr>
          <p:cNvPr id="219" name="Google Shape;219;p26"/>
          <p:cNvSpPr/>
          <p:nvPr/>
        </p:nvSpPr>
        <p:spPr>
          <a:xfrm rot="5400000">
            <a:off x="-1217468" y="316765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20" name="Google Shape;220;p26"/>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21" name="Google Shape;221;p26"/>
          <p:cNvSpPr/>
          <p:nvPr/>
        </p:nvSpPr>
        <p:spPr>
          <a:xfrm rot="-5400000">
            <a:off x="5964969" y="1958831"/>
            <a:ext cx="5137835" cy="1220215"/>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22" name="Shape 222"/>
        <p:cNvGrpSpPr/>
        <p:nvPr/>
      </p:nvGrpSpPr>
      <p:grpSpPr>
        <a:xfrm>
          <a:off x="0" y="0"/>
          <a:ext cx="0" cy="0"/>
          <a:chOff x="0" y="0"/>
          <a:chExt cx="0" cy="0"/>
        </a:xfrm>
      </p:grpSpPr>
      <p:sp>
        <p:nvSpPr>
          <p:cNvPr id="223" name="Google Shape;22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4" name="Google Shape;22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5" name="Google Shape;22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flipH="1" rot="5400000">
            <a:off x="66153" y="-66100"/>
            <a:ext cx="1651240" cy="1783553"/>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5" name="Google Shape;25;p4"/>
          <p:cNvSpPr/>
          <p:nvPr/>
        </p:nvSpPr>
        <p:spPr>
          <a:xfrm rot="10800000">
            <a:off x="7588150" y="0"/>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6" name="Google Shape;26;p4"/>
          <p:cNvSpPr/>
          <p:nvPr/>
        </p:nvSpPr>
        <p:spPr>
          <a:xfrm>
            <a:off x="0" y="3104675"/>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7" name="Google Shape;27;p4"/>
          <p:cNvSpPr/>
          <p:nvPr/>
        </p:nvSpPr>
        <p:spPr>
          <a:xfrm>
            <a:off x="5950675"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8" name="Google Shape;28;p4"/>
          <p:cNvSpPr/>
          <p:nvPr/>
        </p:nvSpPr>
        <p:spPr>
          <a:xfrm flipH="1" rot="10800000">
            <a:off x="168900" y="146261"/>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9" name="Google Shape;29;p4"/>
          <p:cNvSpPr txBox="1"/>
          <p:nvPr>
            <p:ph type="title"/>
          </p:nvPr>
        </p:nvSpPr>
        <p:spPr>
          <a:xfrm>
            <a:off x="715100" y="898325"/>
            <a:ext cx="3661800" cy="707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4"/>
          <p:cNvSpPr txBox="1"/>
          <p:nvPr>
            <p:ph idx="1" type="body"/>
          </p:nvPr>
        </p:nvSpPr>
        <p:spPr>
          <a:xfrm>
            <a:off x="715100" y="1605675"/>
            <a:ext cx="3661800" cy="2675700"/>
          </a:xfrm>
          <a:prstGeom prst="rect">
            <a:avLst/>
          </a:prstGeom>
        </p:spPr>
        <p:txBody>
          <a:bodyPr anchorCtr="0" anchor="t" bIns="91425" lIns="91425" spcFirstLastPara="1" rIns="91425" wrap="square" tIns="91425">
            <a:noAutofit/>
          </a:bodyPr>
          <a:lstStyle>
            <a:lvl1pPr indent="-317500" lvl="0" marL="457200" rtl="0" algn="just">
              <a:spcBef>
                <a:spcPts val="0"/>
              </a:spcBef>
              <a:spcAft>
                <a:spcPts val="0"/>
              </a:spcAft>
              <a:buClr>
                <a:srgbClr val="434343"/>
              </a:buClr>
              <a:buSzPts val="1400"/>
              <a:buChar char="●"/>
              <a:defRPr sz="1400">
                <a:solidFill>
                  <a:srgbClr val="434343"/>
                </a:solidFill>
              </a:defRPr>
            </a:lvl1pPr>
            <a:lvl2pPr indent="-317500" lvl="1" marL="914400" rtl="0" algn="just">
              <a:lnSpc>
                <a:spcPct val="115000"/>
              </a:lnSpc>
              <a:spcBef>
                <a:spcPts val="1000"/>
              </a:spcBef>
              <a:spcAft>
                <a:spcPts val="0"/>
              </a:spcAft>
              <a:buClr>
                <a:srgbClr val="434343"/>
              </a:buClr>
              <a:buSzPts val="1400"/>
              <a:buChar char="○"/>
              <a:defRPr>
                <a:solidFill>
                  <a:srgbClr val="434343"/>
                </a:solidFill>
              </a:defRPr>
            </a:lvl2pPr>
            <a:lvl3pPr indent="-317500" lvl="2" marL="1371600" rtl="0" algn="just">
              <a:lnSpc>
                <a:spcPct val="115000"/>
              </a:lnSpc>
              <a:spcBef>
                <a:spcPts val="0"/>
              </a:spcBef>
              <a:spcAft>
                <a:spcPts val="0"/>
              </a:spcAft>
              <a:buClr>
                <a:srgbClr val="434343"/>
              </a:buClr>
              <a:buSzPts val="1400"/>
              <a:buChar char="■"/>
              <a:defRPr>
                <a:solidFill>
                  <a:srgbClr val="434343"/>
                </a:solidFill>
              </a:defRPr>
            </a:lvl3pPr>
            <a:lvl4pPr indent="-317500" lvl="3" marL="1828800" rtl="0" algn="just">
              <a:lnSpc>
                <a:spcPct val="115000"/>
              </a:lnSpc>
              <a:spcBef>
                <a:spcPts val="0"/>
              </a:spcBef>
              <a:spcAft>
                <a:spcPts val="0"/>
              </a:spcAft>
              <a:buClr>
                <a:srgbClr val="434343"/>
              </a:buClr>
              <a:buSzPts val="1400"/>
              <a:buChar char="●"/>
              <a:defRPr>
                <a:solidFill>
                  <a:srgbClr val="434343"/>
                </a:solidFill>
              </a:defRPr>
            </a:lvl4pPr>
            <a:lvl5pPr indent="-317500" lvl="4" marL="2286000" rtl="0" algn="just">
              <a:lnSpc>
                <a:spcPct val="115000"/>
              </a:lnSpc>
              <a:spcBef>
                <a:spcPts val="0"/>
              </a:spcBef>
              <a:spcAft>
                <a:spcPts val="0"/>
              </a:spcAft>
              <a:buClr>
                <a:srgbClr val="434343"/>
              </a:buClr>
              <a:buSzPts val="1400"/>
              <a:buChar char="○"/>
              <a:defRPr>
                <a:solidFill>
                  <a:srgbClr val="434343"/>
                </a:solidFill>
              </a:defRPr>
            </a:lvl5pPr>
            <a:lvl6pPr indent="-317500" lvl="5" marL="2743200" rtl="0" algn="just">
              <a:lnSpc>
                <a:spcPct val="115000"/>
              </a:lnSpc>
              <a:spcBef>
                <a:spcPts val="0"/>
              </a:spcBef>
              <a:spcAft>
                <a:spcPts val="0"/>
              </a:spcAft>
              <a:buClr>
                <a:srgbClr val="434343"/>
              </a:buClr>
              <a:buSzPts val="1400"/>
              <a:buChar char="■"/>
              <a:defRPr>
                <a:solidFill>
                  <a:srgbClr val="434343"/>
                </a:solidFill>
              </a:defRPr>
            </a:lvl6pPr>
            <a:lvl7pPr indent="-317500" lvl="6" marL="3200400" rtl="0" algn="just">
              <a:lnSpc>
                <a:spcPct val="115000"/>
              </a:lnSpc>
              <a:spcBef>
                <a:spcPts val="0"/>
              </a:spcBef>
              <a:spcAft>
                <a:spcPts val="0"/>
              </a:spcAft>
              <a:buClr>
                <a:srgbClr val="434343"/>
              </a:buClr>
              <a:buSzPts val="1400"/>
              <a:buChar char="●"/>
              <a:defRPr>
                <a:solidFill>
                  <a:srgbClr val="434343"/>
                </a:solidFill>
              </a:defRPr>
            </a:lvl7pPr>
            <a:lvl8pPr indent="-317500" lvl="7" marL="3657600" rtl="0" algn="just">
              <a:lnSpc>
                <a:spcPct val="115000"/>
              </a:lnSpc>
              <a:spcBef>
                <a:spcPts val="0"/>
              </a:spcBef>
              <a:spcAft>
                <a:spcPts val="0"/>
              </a:spcAft>
              <a:buClr>
                <a:srgbClr val="434343"/>
              </a:buClr>
              <a:buSzPts val="1400"/>
              <a:buChar char="○"/>
              <a:defRPr>
                <a:solidFill>
                  <a:srgbClr val="434343"/>
                </a:solidFill>
              </a:defRPr>
            </a:lvl8pPr>
            <a:lvl9pPr indent="-317500" lvl="8" marL="4114800" rtl="0" algn="just">
              <a:lnSpc>
                <a:spcPct val="115000"/>
              </a:lnSpc>
              <a:spcBef>
                <a:spcPts val="0"/>
              </a:spcBef>
              <a:spcAft>
                <a:spcPts val="0"/>
              </a:spcAft>
              <a:buClr>
                <a:srgbClr val="434343"/>
              </a:buClr>
              <a:buSzPts val="1400"/>
              <a:buChar char="■"/>
              <a:defRPr>
                <a:solidFill>
                  <a:srgbClr val="434343"/>
                </a:solidFill>
              </a:defRPr>
            </a:lvl9pPr>
          </a:lstStyle>
          <a:p/>
        </p:txBody>
      </p:sp>
      <p:sp>
        <p:nvSpPr>
          <p:cNvPr id="31" name="Google Shape;31;p4"/>
          <p:cNvSpPr/>
          <p:nvPr>
            <p:ph idx="2" type="pic"/>
          </p:nvPr>
        </p:nvSpPr>
        <p:spPr>
          <a:xfrm>
            <a:off x="5140575" y="535000"/>
            <a:ext cx="3288300" cy="4073400"/>
          </a:xfrm>
          <a:prstGeom prst="roundRect">
            <a:avLst>
              <a:gd fmla="val 0" name="adj"/>
            </a:avLst>
          </a:prstGeom>
          <a:noFill/>
          <a:ln cap="flat" cmpd="sng" w="9525">
            <a:solidFill>
              <a:schemeClr val="lt2"/>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idx="1" type="subTitle"/>
          </p:nvPr>
        </p:nvSpPr>
        <p:spPr>
          <a:xfrm>
            <a:off x="1428900" y="1940800"/>
            <a:ext cx="2352000" cy="356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1pPr>
            <a:lvl2pPr lvl="1"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2pPr>
            <a:lvl3pPr lvl="2"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3pPr>
            <a:lvl4pPr lvl="3"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4pPr>
            <a:lvl5pPr lvl="4"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5pPr>
            <a:lvl6pPr lvl="5"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6pPr>
            <a:lvl7pPr lvl="6"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7pPr>
            <a:lvl8pPr lvl="7"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8pPr>
            <a:lvl9pPr lvl="8"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9pPr>
          </a:lstStyle>
          <a:p/>
        </p:txBody>
      </p:sp>
      <p:sp>
        <p:nvSpPr>
          <p:cNvPr id="34" name="Google Shape;34;p5"/>
          <p:cNvSpPr txBox="1"/>
          <p:nvPr>
            <p:ph idx="2" type="subTitle"/>
          </p:nvPr>
        </p:nvSpPr>
        <p:spPr>
          <a:xfrm>
            <a:off x="1428900" y="3114425"/>
            <a:ext cx="2352000" cy="35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9pPr>
          </a:lstStyle>
          <a:p/>
        </p:txBody>
      </p:sp>
      <p:sp>
        <p:nvSpPr>
          <p:cNvPr id="35" name="Google Shape;35;p5"/>
          <p:cNvSpPr txBox="1"/>
          <p:nvPr>
            <p:ph idx="3" type="subTitle"/>
          </p:nvPr>
        </p:nvSpPr>
        <p:spPr>
          <a:xfrm>
            <a:off x="1428900" y="2297500"/>
            <a:ext cx="2352000" cy="4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 name="Google Shape;36;p5"/>
          <p:cNvSpPr txBox="1"/>
          <p:nvPr>
            <p:ph idx="4" type="subTitle"/>
          </p:nvPr>
        </p:nvSpPr>
        <p:spPr>
          <a:xfrm>
            <a:off x="1428900" y="3471125"/>
            <a:ext cx="2352000" cy="4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 name="Google Shape;37;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5"/>
          <p:cNvSpPr/>
          <p:nvPr/>
        </p:nvSpPr>
        <p:spPr>
          <a:xfrm rot="10800000">
            <a:off x="7" y="10"/>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39" name="Google Shape;39;p5"/>
          <p:cNvSpPr/>
          <p:nvPr/>
        </p:nvSpPr>
        <p:spPr>
          <a:xfrm>
            <a:off x="5950671"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0" name="Google Shape;40;p5"/>
          <p:cNvSpPr/>
          <p:nvPr/>
        </p:nvSpPr>
        <p:spPr>
          <a:xfrm flipH="1">
            <a:off x="168899"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flipH="1" rot="10800000">
            <a:off x="7872278" y="10"/>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3" name="Google Shape;43;p6"/>
          <p:cNvSpPr/>
          <p:nvPr/>
        </p:nvSpPr>
        <p:spPr>
          <a:xfrm flipH="1">
            <a:off x="7"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4" name="Google Shape;44;p6"/>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5" name="Google Shape;45;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flipH="1" rot="10800000">
            <a:off x="7872278" y="10"/>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8" name="Google Shape;48;p7"/>
          <p:cNvSpPr/>
          <p:nvPr/>
        </p:nvSpPr>
        <p:spPr>
          <a:xfrm flipH="1">
            <a:off x="7"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9" name="Google Shape;49;p7"/>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50" name="Google Shape;50;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 name="Google Shape;51;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flipH="1" rot="5400000">
            <a:off x="66153" y="-66100"/>
            <a:ext cx="1651240" cy="1783553"/>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54" name="Google Shape;54;p8"/>
          <p:cNvSpPr/>
          <p:nvPr/>
        </p:nvSpPr>
        <p:spPr>
          <a:xfrm rot="10800000">
            <a:off x="7588150" y="0"/>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55" name="Google Shape;55;p8"/>
          <p:cNvSpPr/>
          <p:nvPr/>
        </p:nvSpPr>
        <p:spPr>
          <a:xfrm>
            <a:off x="0" y="3104675"/>
            <a:ext cx="1555852" cy="2038836"/>
          </a:xfrm>
          <a:custGeom>
            <a:rect b="b" l="l" r="r" t="t"/>
            <a:pathLst>
              <a:path extrusionOk="0" h="32441" w="24755">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56" name="Google Shape;56;p8"/>
          <p:cNvSpPr/>
          <p:nvPr/>
        </p:nvSpPr>
        <p:spPr>
          <a:xfrm>
            <a:off x="5950675"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57" name="Google Shape;57;p8"/>
          <p:cNvSpPr/>
          <p:nvPr/>
        </p:nvSpPr>
        <p:spPr>
          <a:xfrm flipH="1" rot="10800000">
            <a:off x="168900" y="146261"/>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58" name="Google Shape;58;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txBox="1"/>
          <p:nvPr>
            <p:ph type="title"/>
          </p:nvPr>
        </p:nvSpPr>
        <p:spPr>
          <a:xfrm>
            <a:off x="1895700" y="1004125"/>
            <a:ext cx="5352600" cy="109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8000"/>
              <a:buNone/>
              <a:defRPr sz="8000">
                <a:solidFill>
                  <a:schemeClr val="lt2"/>
                </a:solidFill>
              </a:defRPr>
            </a:lvl1pPr>
            <a:lvl2pPr lvl="1" rtl="0" algn="ctr">
              <a:spcBef>
                <a:spcPts val="0"/>
              </a:spcBef>
              <a:spcAft>
                <a:spcPts val="0"/>
              </a:spcAft>
              <a:buClr>
                <a:schemeClr val="lt2"/>
              </a:buClr>
              <a:buSzPts val="8000"/>
              <a:buNone/>
              <a:defRPr sz="8000">
                <a:solidFill>
                  <a:schemeClr val="lt2"/>
                </a:solidFill>
              </a:defRPr>
            </a:lvl2pPr>
            <a:lvl3pPr lvl="2" rtl="0" algn="ctr">
              <a:spcBef>
                <a:spcPts val="0"/>
              </a:spcBef>
              <a:spcAft>
                <a:spcPts val="0"/>
              </a:spcAft>
              <a:buClr>
                <a:schemeClr val="lt2"/>
              </a:buClr>
              <a:buSzPts val="8000"/>
              <a:buNone/>
              <a:defRPr sz="8000">
                <a:solidFill>
                  <a:schemeClr val="lt2"/>
                </a:solidFill>
              </a:defRPr>
            </a:lvl3pPr>
            <a:lvl4pPr lvl="3" rtl="0" algn="ctr">
              <a:spcBef>
                <a:spcPts val="0"/>
              </a:spcBef>
              <a:spcAft>
                <a:spcPts val="0"/>
              </a:spcAft>
              <a:buClr>
                <a:schemeClr val="lt2"/>
              </a:buClr>
              <a:buSzPts val="8000"/>
              <a:buNone/>
              <a:defRPr sz="8000">
                <a:solidFill>
                  <a:schemeClr val="lt2"/>
                </a:solidFill>
              </a:defRPr>
            </a:lvl4pPr>
            <a:lvl5pPr lvl="4" rtl="0" algn="ctr">
              <a:spcBef>
                <a:spcPts val="0"/>
              </a:spcBef>
              <a:spcAft>
                <a:spcPts val="0"/>
              </a:spcAft>
              <a:buClr>
                <a:schemeClr val="lt2"/>
              </a:buClr>
              <a:buSzPts val="8000"/>
              <a:buNone/>
              <a:defRPr sz="8000">
                <a:solidFill>
                  <a:schemeClr val="lt2"/>
                </a:solidFill>
              </a:defRPr>
            </a:lvl5pPr>
            <a:lvl6pPr lvl="5" rtl="0" algn="ctr">
              <a:spcBef>
                <a:spcPts val="0"/>
              </a:spcBef>
              <a:spcAft>
                <a:spcPts val="0"/>
              </a:spcAft>
              <a:buClr>
                <a:schemeClr val="lt2"/>
              </a:buClr>
              <a:buSzPts val="8000"/>
              <a:buNone/>
              <a:defRPr sz="8000">
                <a:solidFill>
                  <a:schemeClr val="lt2"/>
                </a:solidFill>
              </a:defRPr>
            </a:lvl6pPr>
            <a:lvl7pPr lvl="6" rtl="0" algn="ctr">
              <a:spcBef>
                <a:spcPts val="0"/>
              </a:spcBef>
              <a:spcAft>
                <a:spcPts val="0"/>
              </a:spcAft>
              <a:buClr>
                <a:schemeClr val="lt2"/>
              </a:buClr>
              <a:buSzPts val="8000"/>
              <a:buNone/>
              <a:defRPr sz="8000">
                <a:solidFill>
                  <a:schemeClr val="lt2"/>
                </a:solidFill>
              </a:defRPr>
            </a:lvl7pPr>
            <a:lvl8pPr lvl="7" rtl="0" algn="ctr">
              <a:spcBef>
                <a:spcPts val="0"/>
              </a:spcBef>
              <a:spcAft>
                <a:spcPts val="0"/>
              </a:spcAft>
              <a:buClr>
                <a:schemeClr val="lt2"/>
              </a:buClr>
              <a:buSzPts val="8000"/>
              <a:buNone/>
              <a:defRPr sz="8000">
                <a:solidFill>
                  <a:schemeClr val="lt2"/>
                </a:solidFill>
              </a:defRPr>
            </a:lvl8pPr>
            <a:lvl9pPr lvl="8" rtl="0" algn="ctr">
              <a:spcBef>
                <a:spcPts val="0"/>
              </a:spcBef>
              <a:spcAft>
                <a:spcPts val="0"/>
              </a:spcAft>
              <a:buClr>
                <a:schemeClr val="lt2"/>
              </a:buClr>
              <a:buSzPts val="8000"/>
              <a:buNone/>
              <a:defRPr sz="8000">
                <a:solidFill>
                  <a:schemeClr val="lt2"/>
                </a:solidFill>
              </a:defRPr>
            </a:lvl9pPr>
          </a:lstStyle>
          <a:p/>
        </p:txBody>
      </p:sp>
      <p:sp>
        <p:nvSpPr>
          <p:cNvPr id="61" name="Google Shape;61;p9"/>
          <p:cNvSpPr txBox="1"/>
          <p:nvPr>
            <p:ph idx="1" type="subTitle"/>
          </p:nvPr>
        </p:nvSpPr>
        <p:spPr>
          <a:xfrm>
            <a:off x="1895700" y="2947575"/>
            <a:ext cx="5352600" cy="12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just">
              <a:lnSpc>
                <a:spcPct val="100000"/>
              </a:lnSpc>
              <a:spcBef>
                <a:spcPts val="0"/>
              </a:spcBef>
              <a:spcAft>
                <a:spcPts val="0"/>
              </a:spcAft>
              <a:buSzPts val="1400"/>
              <a:buNone/>
              <a:defRPr/>
            </a:lvl2pPr>
            <a:lvl3pPr lvl="2" rtl="0" algn="just">
              <a:lnSpc>
                <a:spcPct val="100000"/>
              </a:lnSpc>
              <a:spcBef>
                <a:spcPts val="1600"/>
              </a:spcBef>
              <a:spcAft>
                <a:spcPts val="0"/>
              </a:spcAft>
              <a:buSzPts val="1400"/>
              <a:buNone/>
              <a:defRPr/>
            </a:lvl3pPr>
            <a:lvl4pPr lvl="3" rtl="0" algn="just">
              <a:lnSpc>
                <a:spcPct val="100000"/>
              </a:lnSpc>
              <a:spcBef>
                <a:spcPts val="1600"/>
              </a:spcBef>
              <a:spcAft>
                <a:spcPts val="0"/>
              </a:spcAft>
              <a:buSzPts val="1400"/>
              <a:buNone/>
              <a:defRPr/>
            </a:lvl4pPr>
            <a:lvl5pPr lvl="4" rtl="0" algn="just">
              <a:lnSpc>
                <a:spcPct val="100000"/>
              </a:lnSpc>
              <a:spcBef>
                <a:spcPts val="1600"/>
              </a:spcBef>
              <a:spcAft>
                <a:spcPts val="0"/>
              </a:spcAft>
              <a:buSzPts val="1400"/>
              <a:buNone/>
              <a:defRPr/>
            </a:lvl5pPr>
            <a:lvl6pPr lvl="5" rtl="0" algn="just">
              <a:lnSpc>
                <a:spcPct val="100000"/>
              </a:lnSpc>
              <a:spcBef>
                <a:spcPts val="1600"/>
              </a:spcBef>
              <a:spcAft>
                <a:spcPts val="0"/>
              </a:spcAft>
              <a:buSzPts val="1400"/>
              <a:buNone/>
              <a:defRPr/>
            </a:lvl6pPr>
            <a:lvl7pPr lvl="6" rtl="0" algn="just">
              <a:lnSpc>
                <a:spcPct val="100000"/>
              </a:lnSpc>
              <a:spcBef>
                <a:spcPts val="1600"/>
              </a:spcBef>
              <a:spcAft>
                <a:spcPts val="0"/>
              </a:spcAft>
              <a:buSzPts val="1400"/>
              <a:buNone/>
              <a:defRPr/>
            </a:lvl7pPr>
            <a:lvl8pPr lvl="7" rtl="0" algn="just">
              <a:lnSpc>
                <a:spcPct val="100000"/>
              </a:lnSpc>
              <a:spcBef>
                <a:spcPts val="1600"/>
              </a:spcBef>
              <a:spcAft>
                <a:spcPts val="0"/>
              </a:spcAft>
              <a:buSzPts val="1400"/>
              <a:buNone/>
              <a:defRPr/>
            </a:lvl8pPr>
            <a:lvl9pPr lvl="8" rtl="0" algn="just">
              <a:lnSpc>
                <a:spcPct val="100000"/>
              </a:lnSpc>
              <a:spcBef>
                <a:spcPts val="1600"/>
              </a:spcBef>
              <a:spcAft>
                <a:spcPts val="1600"/>
              </a:spcAft>
              <a:buSzPts val="1400"/>
              <a:buNone/>
              <a:defRPr/>
            </a:lvl9pPr>
          </a:lstStyle>
          <a:p/>
        </p:txBody>
      </p:sp>
      <p:sp>
        <p:nvSpPr>
          <p:cNvPr id="62" name="Google Shape;62;p9"/>
          <p:cNvSpPr/>
          <p:nvPr/>
        </p:nvSpPr>
        <p:spPr>
          <a:xfrm flipH="1">
            <a:off x="12" y="3769886"/>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63" name="Google Shape;63;p9"/>
          <p:cNvSpPr/>
          <p:nvPr/>
        </p:nvSpPr>
        <p:spPr>
          <a:xfrm flipH="1" rot="10800000">
            <a:off x="5950675" y="1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64" name="Google Shape;64;p9"/>
          <p:cNvSpPr/>
          <p:nvPr/>
        </p:nvSpPr>
        <p:spPr>
          <a:xfrm flipH="1" rot="10800000">
            <a:off x="168900" y="146261"/>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p:nvPr/>
        </p:nvSpPr>
        <p:spPr>
          <a:xfrm flipH="1" rot="10800000">
            <a:off x="7872278" y="10"/>
            <a:ext cx="1271713" cy="1373615"/>
          </a:xfrm>
          <a:custGeom>
            <a:rect b="b" l="l" r="r" t="t"/>
            <a:pathLst>
              <a:path extrusionOk="0" h="33403" w="30925">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67" name="Google Shape;67;p10"/>
          <p:cNvSpPr/>
          <p:nvPr/>
        </p:nvSpPr>
        <p:spPr>
          <a:xfrm flipH="1">
            <a:off x="7" y="4385100"/>
            <a:ext cx="3193321" cy="758401"/>
          </a:xfrm>
          <a:custGeom>
            <a:rect b="b" l="l" r="r" t="t"/>
            <a:pathLst>
              <a:path extrusionOk="0" h="8718" w="36708">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68" name="Google Shape;68;p10"/>
          <p:cNvSpPr/>
          <p:nvPr/>
        </p:nvSpPr>
        <p:spPr>
          <a:xfrm>
            <a:off x="168900" y="146250"/>
            <a:ext cx="8806200" cy="4851000"/>
          </a:xfrm>
          <a:prstGeom prst="frame">
            <a:avLst>
              <a:gd fmla="val 28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69" name="Google Shape;69;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Doppio One"/>
              <a:buNone/>
              <a:defRPr b="1" sz="3500">
                <a:solidFill>
                  <a:schemeClr val="dk1"/>
                </a:solidFill>
                <a:latin typeface="Doppio One"/>
                <a:ea typeface="Doppio One"/>
                <a:cs typeface="Doppio One"/>
                <a:sym typeface="Doppio One"/>
              </a:defRPr>
            </a:lvl1pPr>
            <a:lvl2pPr lvl="1" rtl="0" algn="ctr">
              <a:spcBef>
                <a:spcPts val="0"/>
              </a:spcBef>
              <a:spcAft>
                <a:spcPts val="0"/>
              </a:spcAft>
              <a:buClr>
                <a:schemeClr val="dk1"/>
              </a:buClr>
              <a:buSzPts val="3500"/>
              <a:buFont typeface="Doppio One"/>
              <a:buNone/>
              <a:defRPr b="1" sz="3500">
                <a:solidFill>
                  <a:schemeClr val="dk1"/>
                </a:solidFill>
                <a:latin typeface="Doppio One"/>
                <a:ea typeface="Doppio One"/>
                <a:cs typeface="Doppio One"/>
                <a:sym typeface="Doppio One"/>
              </a:defRPr>
            </a:lvl2pPr>
            <a:lvl3pPr lvl="2" rtl="0" algn="ctr">
              <a:spcBef>
                <a:spcPts val="0"/>
              </a:spcBef>
              <a:spcAft>
                <a:spcPts val="0"/>
              </a:spcAft>
              <a:buClr>
                <a:schemeClr val="dk1"/>
              </a:buClr>
              <a:buSzPts val="3500"/>
              <a:buFont typeface="Doppio One"/>
              <a:buNone/>
              <a:defRPr b="1" sz="3500">
                <a:solidFill>
                  <a:schemeClr val="dk1"/>
                </a:solidFill>
                <a:latin typeface="Doppio One"/>
                <a:ea typeface="Doppio One"/>
                <a:cs typeface="Doppio One"/>
                <a:sym typeface="Doppio One"/>
              </a:defRPr>
            </a:lvl3pPr>
            <a:lvl4pPr lvl="3" rtl="0" algn="ctr">
              <a:spcBef>
                <a:spcPts val="0"/>
              </a:spcBef>
              <a:spcAft>
                <a:spcPts val="0"/>
              </a:spcAft>
              <a:buClr>
                <a:schemeClr val="dk1"/>
              </a:buClr>
              <a:buSzPts val="3500"/>
              <a:buFont typeface="Doppio One"/>
              <a:buNone/>
              <a:defRPr b="1" sz="3500">
                <a:solidFill>
                  <a:schemeClr val="dk1"/>
                </a:solidFill>
                <a:latin typeface="Doppio One"/>
                <a:ea typeface="Doppio One"/>
                <a:cs typeface="Doppio One"/>
                <a:sym typeface="Doppio One"/>
              </a:defRPr>
            </a:lvl4pPr>
            <a:lvl5pPr lvl="4" rtl="0" algn="ctr">
              <a:spcBef>
                <a:spcPts val="0"/>
              </a:spcBef>
              <a:spcAft>
                <a:spcPts val="0"/>
              </a:spcAft>
              <a:buClr>
                <a:schemeClr val="dk1"/>
              </a:buClr>
              <a:buSzPts val="3500"/>
              <a:buFont typeface="Doppio One"/>
              <a:buNone/>
              <a:defRPr b="1" sz="3500">
                <a:solidFill>
                  <a:schemeClr val="dk1"/>
                </a:solidFill>
                <a:latin typeface="Doppio One"/>
                <a:ea typeface="Doppio One"/>
                <a:cs typeface="Doppio One"/>
                <a:sym typeface="Doppio One"/>
              </a:defRPr>
            </a:lvl5pPr>
            <a:lvl6pPr lvl="5" rtl="0" algn="ctr">
              <a:spcBef>
                <a:spcPts val="0"/>
              </a:spcBef>
              <a:spcAft>
                <a:spcPts val="0"/>
              </a:spcAft>
              <a:buClr>
                <a:schemeClr val="dk1"/>
              </a:buClr>
              <a:buSzPts val="3500"/>
              <a:buFont typeface="Doppio One"/>
              <a:buNone/>
              <a:defRPr b="1" sz="3500">
                <a:solidFill>
                  <a:schemeClr val="dk1"/>
                </a:solidFill>
                <a:latin typeface="Doppio One"/>
                <a:ea typeface="Doppio One"/>
                <a:cs typeface="Doppio One"/>
                <a:sym typeface="Doppio One"/>
              </a:defRPr>
            </a:lvl6pPr>
            <a:lvl7pPr lvl="6" rtl="0" algn="ctr">
              <a:spcBef>
                <a:spcPts val="0"/>
              </a:spcBef>
              <a:spcAft>
                <a:spcPts val="0"/>
              </a:spcAft>
              <a:buClr>
                <a:schemeClr val="dk1"/>
              </a:buClr>
              <a:buSzPts val="3500"/>
              <a:buFont typeface="Doppio One"/>
              <a:buNone/>
              <a:defRPr b="1" sz="3500">
                <a:solidFill>
                  <a:schemeClr val="dk1"/>
                </a:solidFill>
                <a:latin typeface="Doppio One"/>
                <a:ea typeface="Doppio One"/>
                <a:cs typeface="Doppio One"/>
                <a:sym typeface="Doppio One"/>
              </a:defRPr>
            </a:lvl7pPr>
            <a:lvl8pPr lvl="7" rtl="0" algn="ctr">
              <a:spcBef>
                <a:spcPts val="0"/>
              </a:spcBef>
              <a:spcAft>
                <a:spcPts val="0"/>
              </a:spcAft>
              <a:buClr>
                <a:schemeClr val="dk1"/>
              </a:buClr>
              <a:buSzPts val="3500"/>
              <a:buFont typeface="Doppio One"/>
              <a:buNone/>
              <a:defRPr b="1" sz="3500">
                <a:solidFill>
                  <a:schemeClr val="dk1"/>
                </a:solidFill>
                <a:latin typeface="Doppio One"/>
                <a:ea typeface="Doppio One"/>
                <a:cs typeface="Doppio One"/>
                <a:sym typeface="Doppio One"/>
              </a:defRPr>
            </a:lvl8pPr>
            <a:lvl9pPr lvl="8" rtl="0" algn="ctr">
              <a:spcBef>
                <a:spcPts val="0"/>
              </a:spcBef>
              <a:spcAft>
                <a:spcPts val="0"/>
              </a:spcAft>
              <a:buClr>
                <a:schemeClr val="dk1"/>
              </a:buClr>
              <a:buSzPts val="3500"/>
              <a:buFont typeface="Doppio One"/>
              <a:buNone/>
              <a:defRPr b="1" sz="3500">
                <a:solidFill>
                  <a:schemeClr val="dk1"/>
                </a:solidFill>
                <a:latin typeface="Doppio One"/>
                <a:ea typeface="Doppio One"/>
                <a:cs typeface="Doppio One"/>
                <a:sym typeface="Doppio On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indent="-317500" lvl="1" marL="9144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indent="-317500" lvl="2" marL="13716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indent="-317500" lvl="3" marL="18288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indent="-317500" lvl="4" marL="22860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indent="-317500" lvl="5" marL="27432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indent="-317500" lvl="6" marL="32004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indent="-317500" lvl="7" marL="36576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indent="-317500" lvl="8" marL="4114800">
              <a:lnSpc>
                <a:spcPct val="100000"/>
              </a:lnSpc>
              <a:spcBef>
                <a:spcPts val="1600"/>
              </a:spcBef>
              <a:spcAft>
                <a:spcPts val="1600"/>
              </a:spcAft>
              <a:buClr>
                <a:schemeClr val="dk1"/>
              </a:buClr>
              <a:buSzPts val="1400"/>
              <a:buFont typeface="PT Sans"/>
              <a:buChar char="■"/>
              <a:defRPr>
                <a:solidFill>
                  <a:schemeClr val="dk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ctrTitle"/>
          </p:nvPr>
        </p:nvSpPr>
        <p:spPr>
          <a:xfrm>
            <a:off x="715100" y="1086450"/>
            <a:ext cx="4989000" cy="218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000">
                <a:solidFill>
                  <a:srgbClr val="000000"/>
                </a:solidFill>
              </a:rPr>
              <a:t>Analysis &amp; Predictive Modelling for Heart Disease and Stroke Mortality Rates Among U.S. Adults Aged 35+</a:t>
            </a:r>
            <a:endParaRPr b="0" sz="2000"/>
          </a:p>
        </p:txBody>
      </p:sp>
      <p:sp>
        <p:nvSpPr>
          <p:cNvPr id="231" name="Google Shape;231;p28"/>
          <p:cNvSpPr txBox="1"/>
          <p:nvPr>
            <p:ph idx="1" type="subTitle"/>
          </p:nvPr>
        </p:nvSpPr>
        <p:spPr>
          <a:xfrm>
            <a:off x="715100" y="3647550"/>
            <a:ext cx="5460000" cy="5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Doppio One"/>
                <a:ea typeface="Doppio One"/>
                <a:cs typeface="Doppio One"/>
                <a:sym typeface="Doppio One"/>
              </a:rPr>
              <a:t>Aarushi Kotwani         Abhishek Namdev Sawant         Mustafa Shabbir Bhavanagarwala</a:t>
            </a:r>
            <a:endParaRPr sz="1000">
              <a:latin typeface="Doppio One"/>
              <a:ea typeface="Doppio One"/>
              <a:cs typeface="Doppio One"/>
              <a:sym typeface="Doppio One"/>
            </a:endParaRPr>
          </a:p>
        </p:txBody>
      </p:sp>
      <p:grpSp>
        <p:nvGrpSpPr>
          <p:cNvPr id="232" name="Google Shape;232;p28"/>
          <p:cNvGrpSpPr/>
          <p:nvPr/>
        </p:nvGrpSpPr>
        <p:grpSpPr>
          <a:xfrm>
            <a:off x="828075" y="3188576"/>
            <a:ext cx="2175824" cy="407875"/>
            <a:chOff x="828075" y="3493376"/>
            <a:chExt cx="2175824" cy="407875"/>
          </a:xfrm>
        </p:grpSpPr>
        <p:grpSp>
          <p:nvGrpSpPr>
            <p:cNvPr id="233" name="Google Shape;233;p28"/>
            <p:cNvGrpSpPr/>
            <p:nvPr/>
          </p:nvGrpSpPr>
          <p:grpSpPr>
            <a:xfrm>
              <a:off x="828075" y="3493376"/>
              <a:ext cx="2075273" cy="407875"/>
              <a:chOff x="3566000" y="3011976"/>
              <a:chExt cx="2075273" cy="407875"/>
            </a:xfrm>
          </p:grpSpPr>
          <p:sp>
            <p:nvSpPr>
              <p:cNvPr id="234" name="Google Shape;234;p28"/>
              <p:cNvSpPr/>
              <p:nvPr/>
            </p:nvSpPr>
            <p:spPr>
              <a:xfrm>
                <a:off x="3566000" y="3011976"/>
                <a:ext cx="1037645" cy="407875"/>
              </a:xfrm>
              <a:custGeom>
                <a:rect b="b" l="l" r="r" t="t"/>
                <a:pathLst>
                  <a:path extrusionOk="0" fill="none" h="17303" w="24196">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dk2"/>
              </a:solidFill>
              <a:ln cap="flat" cmpd="sng" w="19050">
                <a:solidFill>
                  <a:srgbClr val="EF3455"/>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35" name="Google Shape;235;p28"/>
              <p:cNvSpPr/>
              <p:nvPr/>
            </p:nvSpPr>
            <p:spPr>
              <a:xfrm>
                <a:off x="4603627" y="3011976"/>
                <a:ext cx="1037645" cy="407875"/>
              </a:xfrm>
              <a:custGeom>
                <a:rect b="b" l="l" r="r" t="t"/>
                <a:pathLst>
                  <a:path extrusionOk="0" fill="none" h="17303" w="24196">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dk2"/>
              </a:solidFill>
              <a:ln cap="flat" cmpd="sng" w="19050">
                <a:solidFill>
                  <a:srgbClr val="EF3455"/>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grpSp>
        <p:sp>
          <p:nvSpPr>
            <p:cNvPr id="236" name="Google Shape;236;p28"/>
            <p:cNvSpPr/>
            <p:nvPr/>
          </p:nvSpPr>
          <p:spPr>
            <a:xfrm>
              <a:off x="2827799" y="3683926"/>
              <a:ext cx="176100" cy="171900"/>
            </a:xfrm>
            <a:prstGeom prst="hear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grpSp>
      <p:grpSp>
        <p:nvGrpSpPr>
          <p:cNvPr id="237" name="Google Shape;237;p28"/>
          <p:cNvGrpSpPr/>
          <p:nvPr/>
        </p:nvGrpSpPr>
        <p:grpSpPr>
          <a:xfrm>
            <a:off x="5532739" y="993917"/>
            <a:ext cx="3007468" cy="2890491"/>
            <a:chOff x="4730185" y="390131"/>
            <a:chExt cx="4259870" cy="4057399"/>
          </a:xfrm>
        </p:grpSpPr>
        <p:grpSp>
          <p:nvGrpSpPr>
            <p:cNvPr id="238" name="Google Shape;238;p28"/>
            <p:cNvGrpSpPr/>
            <p:nvPr/>
          </p:nvGrpSpPr>
          <p:grpSpPr>
            <a:xfrm rot="141843">
              <a:off x="4951535" y="1206955"/>
              <a:ext cx="3975040" cy="3159937"/>
              <a:chOff x="5430907" y="1107214"/>
              <a:chExt cx="3684625" cy="2929073"/>
            </a:xfrm>
          </p:grpSpPr>
          <p:grpSp>
            <p:nvGrpSpPr>
              <p:cNvPr id="239" name="Google Shape;239;p28"/>
              <p:cNvGrpSpPr/>
              <p:nvPr/>
            </p:nvGrpSpPr>
            <p:grpSpPr>
              <a:xfrm rot="622480">
                <a:off x="5617378" y="1386018"/>
                <a:ext cx="3311683" cy="2371465"/>
                <a:chOff x="6974350" y="3183675"/>
                <a:chExt cx="1583175" cy="1133750"/>
              </a:xfrm>
            </p:grpSpPr>
            <p:sp>
              <p:nvSpPr>
                <p:cNvPr id="240" name="Google Shape;240;p28"/>
                <p:cNvSpPr/>
                <p:nvPr/>
              </p:nvSpPr>
              <p:spPr>
                <a:xfrm>
                  <a:off x="6974350" y="3183675"/>
                  <a:ext cx="1583175" cy="1133750"/>
                </a:xfrm>
                <a:custGeom>
                  <a:rect b="b" l="l" r="r" t="t"/>
                  <a:pathLst>
                    <a:path extrusionOk="0" h="45350" w="63327">
                      <a:moveTo>
                        <a:pt x="44870" y="1"/>
                      </a:moveTo>
                      <a:cubicBezTo>
                        <a:pt x="37479" y="1"/>
                        <a:pt x="31478" y="5225"/>
                        <a:pt x="31478" y="5225"/>
                      </a:cubicBezTo>
                      <a:cubicBezTo>
                        <a:pt x="31478" y="5225"/>
                        <a:pt x="25531" y="188"/>
                        <a:pt x="18239" y="188"/>
                      </a:cubicBezTo>
                      <a:cubicBezTo>
                        <a:pt x="15826" y="188"/>
                        <a:pt x="13266" y="740"/>
                        <a:pt x="10726" y="2208"/>
                      </a:cubicBezTo>
                      <a:cubicBezTo>
                        <a:pt x="509" y="8120"/>
                        <a:pt x="1" y="31707"/>
                        <a:pt x="31759" y="45350"/>
                      </a:cubicBezTo>
                      <a:cubicBezTo>
                        <a:pt x="63327" y="31267"/>
                        <a:pt x="62493" y="7680"/>
                        <a:pt x="52193" y="1920"/>
                      </a:cubicBezTo>
                      <a:cubicBezTo>
                        <a:pt x="49710" y="529"/>
                        <a:pt x="47220" y="1"/>
                        <a:pt x="448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41" name="Google Shape;241;p28"/>
                <p:cNvSpPr/>
                <p:nvPr/>
              </p:nvSpPr>
              <p:spPr>
                <a:xfrm>
                  <a:off x="8080950" y="3257050"/>
                  <a:ext cx="277250" cy="413075"/>
                </a:xfrm>
                <a:custGeom>
                  <a:rect b="b" l="l" r="r" t="t"/>
                  <a:pathLst>
                    <a:path extrusionOk="0" h="16523" w="11090">
                      <a:moveTo>
                        <a:pt x="107" y="1"/>
                      </a:moveTo>
                      <a:cubicBezTo>
                        <a:pt x="1" y="1"/>
                        <a:pt x="8" y="145"/>
                        <a:pt x="107" y="160"/>
                      </a:cubicBezTo>
                      <a:cubicBezTo>
                        <a:pt x="3222" y="569"/>
                        <a:pt x="6246" y="3525"/>
                        <a:pt x="7534" y="6254"/>
                      </a:cubicBezTo>
                      <a:cubicBezTo>
                        <a:pt x="8262" y="7792"/>
                        <a:pt x="8861" y="9157"/>
                        <a:pt x="8808" y="10877"/>
                      </a:cubicBezTo>
                      <a:cubicBezTo>
                        <a:pt x="8755" y="12802"/>
                        <a:pt x="8254" y="14591"/>
                        <a:pt x="7777" y="16440"/>
                      </a:cubicBezTo>
                      <a:cubicBezTo>
                        <a:pt x="7762" y="16485"/>
                        <a:pt x="7802" y="16523"/>
                        <a:pt x="7842" y="16523"/>
                      </a:cubicBezTo>
                      <a:cubicBezTo>
                        <a:pt x="7864" y="16523"/>
                        <a:pt x="7885" y="16512"/>
                        <a:pt x="7898" y="16486"/>
                      </a:cubicBezTo>
                      <a:cubicBezTo>
                        <a:pt x="9573" y="13037"/>
                        <a:pt x="11089" y="8740"/>
                        <a:pt x="9308" y="5041"/>
                      </a:cubicBezTo>
                      <a:cubicBezTo>
                        <a:pt x="8535" y="3419"/>
                        <a:pt x="7208" y="1812"/>
                        <a:pt x="5571" y="1032"/>
                      </a:cubicBezTo>
                      <a:cubicBezTo>
                        <a:pt x="3783" y="167"/>
                        <a:pt x="2047" y="31"/>
                        <a:pt x="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42" name="Google Shape;242;p28"/>
                <p:cNvSpPr/>
                <p:nvPr/>
              </p:nvSpPr>
              <p:spPr>
                <a:xfrm>
                  <a:off x="7138075" y="3286900"/>
                  <a:ext cx="154975" cy="566400"/>
                </a:xfrm>
                <a:custGeom>
                  <a:rect b="b" l="l" r="r" t="t"/>
                  <a:pathLst>
                    <a:path extrusionOk="0" h="22656" w="6199">
                      <a:moveTo>
                        <a:pt x="6166" y="1"/>
                      </a:moveTo>
                      <a:cubicBezTo>
                        <a:pt x="6162" y="1"/>
                        <a:pt x="6159" y="2"/>
                        <a:pt x="6155" y="4"/>
                      </a:cubicBezTo>
                      <a:cubicBezTo>
                        <a:pt x="2691" y="2642"/>
                        <a:pt x="296" y="6348"/>
                        <a:pt x="145" y="10790"/>
                      </a:cubicBezTo>
                      <a:cubicBezTo>
                        <a:pt x="1" y="15133"/>
                        <a:pt x="2221" y="19559"/>
                        <a:pt x="5170" y="22629"/>
                      </a:cubicBezTo>
                      <a:cubicBezTo>
                        <a:pt x="5189" y="22648"/>
                        <a:pt x="5209" y="22656"/>
                        <a:pt x="5229" y="22656"/>
                      </a:cubicBezTo>
                      <a:cubicBezTo>
                        <a:pt x="5298" y="22656"/>
                        <a:pt x="5357" y="22563"/>
                        <a:pt x="5299" y="22492"/>
                      </a:cubicBezTo>
                      <a:cubicBezTo>
                        <a:pt x="2532" y="19218"/>
                        <a:pt x="1539" y="15148"/>
                        <a:pt x="1933" y="10941"/>
                      </a:cubicBezTo>
                      <a:cubicBezTo>
                        <a:pt x="2290" y="7068"/>
                        <a:pt x="3608" y="3013"/>
                        <a:pt x="6185" y="42"/>
                      </a:cubicBezTo>
                      <a:cubicBezTo>
                        <a:pt x="6198" y="29"/>
                        <a:pt x="6184" y="1"/>
                        <a:pt x="6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grpSp>
          <p:sp>
            <p:nvSpPr>
              <p:cNvPr id="243" name="Google Shape;243;p28"/>
              <p:cNvSpPr/>
              <p:nvPr/>
            </p:nvSpPr>
            <p:spPr>
              <a:xfrm rot="871214">
                <a:off x="6303213" y="2006670"/>
                <a:ext cx="1939998" cy="762590"/>
              </a:xfrm>
              <a:custGeom>
                <a:rect b="b" l="l" r="r" t="t"/>
                <a:pathLst>
                  <a:path extrusionOk="0" fill="none" h="17303" w="24196">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lt1"/>
              </a:solidFill>
              <a:ln cap="flat" cmpd="sng" w="1905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grpSp>
        <p:grpSp>
          <p:nvGrpSpPr>
            <p:cNvPr id="244" name="Google Shape;244;p28"/>
            <p:cNvGrpSpPr/>
            <p:nvPr/>
          </p:nvGrpSpPr>
          <p:grpSpPr>
            <a:xfrm flipH="1" rot="-3704356">
              <a:off x="5273607" y="495344"/>
              <a:ext cx="1519440" cy="2142197"/>
              <a:chOff x="6102044" y="1191352"/>
              <a:chExt cx="1031147" cy="1453773"/>
            </a:xfrm>
          </p:grpSpPr>
          <p:sp>
            <p:nvSpPr>
              <p:cNvPr id="245" name="Google Shape;245;p28"/>
              <p:cNvSpPr/>
              <p:nvPr/>
            </p:nvSpPr>
            <p:spPr>
              <a:xfrm flipH="1">
                <a:off x="6102044" y="1933845"/>
                <a:ext cx="315061" cy="711281"/>
              </a:xfrm>
              <a:custGeom>
                <a:rect b="b" l="l" r="r" t="t"/>
                <a:pathLst>
                  <a:path extrusionOk="0" h="58614" w="25963">
                    <a:moveTo>
                      <a:pt x="3643" y="0"/>
                    </a:moveTo>
                    <a:lnTo>
                      <a:pt x="0" y="3908"/>
                    </a:lnTo>
                    <a:cubicBezTo>
                      <a:pt x="199" y="4040"/>
                      <a:pt x="15432" y="18147"/>
                      <a:pt x="18743" y="33181"/>
                    </a:cubicBezTo>
                    <a:cubicBezTo>
                      <a:pt x="20333" y="40466"/>
                      <a:pt x="19604" y="46096"/>
                      <a:pt x="16624" y="49407"/>
                    </a:cubicBezTo>
                    <a:cubicBezTo>
                      <a:pt x="13837" y="52452"/>
                      <a:pt x="9562" y="53285"/>
                      <a:pt x="5617" y="53285"/>
                    </a:cubicBezTo>
                    <a:cubicBezTo>
                      <a:pt x="4499" y="53285"/>
                      <a:pt x="3408" y="53218"/>
                      <a:pt x="2385" y="53116"/>
                    </a:cubicBezTo>
                    <a:lnTo>
                      <a:pt x="1192" y="58348"/>
                    </a:lnTo>
                    <a:cubicBezTo>
                      <a:pt x="2650" y="58547"/>
                      <a:pt x="4305" y="58613"/>
                      <a:pt x="5630" y="58613"/>
                    </a:cubicBezTo>
                    <a:cubicBezTo>
                      <a:pt x="13710" y="58613"/>
                      <a:pt x="18147" y="55633"/>
                      <a:pt x="20598" y="52984"/>
                    </a:cubicBezTo>
                    <a:cubicBezTo>
                      <a:pt x="24770" y="48281"/>
                      <a:pt x="25962" y="41062"/>
                      <a:pt x="23975" y="32055"/>
                    </a:cubicBezTo>
                    <a:cubicBezTo>
                      <a:pt x="20266" y="15365"/>
                      <a:pt x="4305" y="596"/>
                      <a:pt x="36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46" name="Google Shape;246;p28"/>
              <p:cNvSpPr/>
              <p:nvPr/>
            </p:nvSpPr>
            <p:spPr>
              <a:xfrm flipH="1">
                <a:off x="6394594" y="1191352"/>
                <a:ext cx="305414" cy="253852"/>
              </a:xfrm>
              <a:custGeom>
                <a:rect b="b" l="l" r="r" t="t"/>
                <a:pathLst>
                  <a:path extrusionOk="0" h="20919" w="25168">
                    <a:moveTo>
                      <a:pt x="5484" y="0"/>
                    </a:moveTo>
                    <a:cubicBezTo>
                      <a:pt x="3558" y="0"/>
                      <a:pt x="1623" y="670"/>
                      <a:pt x="67" y="2043"/>
                    </a:cubicBezTo>
                    <a:lnTo>
                      <a:pt x="1" y="2176"/>
                    </a:lnTo>
                    <a:lnTo>
                      <a:pt x="2915" y="5487"/>
                    </a:lnTo>
                    <a:lnTo>
                      <a:pt x="3047" y="5421"/>
                    </a:lnTo>
                    <a:cubicBezTo>
                      <a:pt x="3757" y="4773"/>
                      <a:pt x="4639" y="4455"/>
                      <a:pt x="5520" y="4455"/>
                    </a:cubicBezTo>
                    <a:cubicBezTo>
                      <a:pt x="6529" y="4455"/>
                      <a:pt x="7537" y="4872"/>
                      <a:pt x="8279" y="5686"/>
                    </a:cubicBezTo>
                    <a:lnTo>
                      <a:pt x="21790" y="20919"/>
                    </a:lnTo>
                    <a:lnTo>
                      <a:pt x="25168" y="17938"/>
                    </a:lnTo>
                    <a:lnTo>
                      <a:pt x="11591" y="2705"/>
                    </a:lnTo>
                    <a:cubicBezTo>
                      <a:pt x="9983" y="919"/>
                      <a:pt x="7740" y="0"/>
                      <a:pt x="5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47" name="Google Shape;247;p28"/>
              <p:cNvSpPr/>
              <p:nvPr/>
            </p:nvSpPr>
            <p:spPr>
              <a:xfrm flipH="1">
                <a:off x="6892081" y="1560924"/>
                <a:ext cx="241110" cy="326310"/>
              </a:xfrm>
              <a:custGeom>
                <a:rect b="b" l="l" r="r" t="t"/>
                <a:pathLst>
                  <a:path extrusionOk="0" h="26890" w="19869">
                    <a:moveTo>
                      <a:pt x="3775" y="1"/>
                    </a:moveTo>
                    <a:lnTo>
                      <a:pt x="3709" y="133"/>
                    </a:lnTo>
                    <a:cubicBezTo>
                      <a:pt x="331" y="3113"/>
                      <a:pt x="0" y="8279"/>
                      <a:pt x="2981" y="11657"/>
                    </a:cubicBezTo>
                    <a:lnTo>
                      <a:pt x="16558" y="26890"/>
                    </a:lnTo>
                    <a:lnTo>
                      <a:pt x="19869" y="23909"/>
                    </a:lnTo>
                    <a:lnTo>
                      <a:pt x="6358" y="8677"/>
                    </a:lnTo>
                    <a:cubicBezTo>
                      <a:pt x="4967" y="7153"/>
                      <a:pt x="5100" y="4769"/>
                      <a:pt x="6623" y="3444"/>
                    </a:cubicBezTo>
                    <a:lnTo>
                      <a:pt x="6756" y="3312"/>
                    </a:lnTo>
                    <a:lnTo>
                      <a:pt x="3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48" name="Google Shape;248;p28"/>
              <p:cNvSpPr/>
              <p:nvPr/>
            </p:nvSpPr>
            <p:spPr>
              <a:xfrm flipH="1">
                <a:off x="6177596" y="1398873"/>
                <a:ext cx="270052" cy="499841"/>
              </a:xfrm>
              <a:custGeom>
                <a:rect b="b" l="l" r="r" t="t"/>
                <a:pathLst>
                  <a:path extrusionOk="0" h="41190" w="22254">
                    <a:moveTo>
                      <a:pt x="4373" y="0"/>
                    </a:moveTo>
                    <a:cubicBezTo>
                      <a:pt x="4152" y="0"/>
                      <a:pt x="3934" y="83"/>
                      <a:pt x="3776" y="241"/>
                    </a:cubicBezTo>
                    <a:lnTo>
                      <a:pt x="3776" y="175"/>
                    </a:lnTo>
                    <a:lnTo>
                      <a:pt x="398" y="3155"/>
                    </a:lnTo>
                    <a:cubicBezTo>
                      <a:pt x="67" y="3486"/>
                      <a:pt x="1" y="4082"/>
                      <a:pt x="332" y="4414"/>
                    </a:cubicBezTo>
                    <a:lnTo>
                      <a:pt x="11723" y="17196"/>
                    </a:lnTo>
                    <a:cubicBezTo>
                      <a:pt x="15300" y="21236"/>
                      <a:pt x="14902" y="27461"/>
                      <a:pt x="10862" y="31038"/>
                    </a:cubicBezTo>
                    <a:lnTo>
                      <a:pt x="4968" y="36336"/>
                    </a:lnTo>
                    <a:cubicBezTo>
                      <a:pt x="4570" y="36667"/>
                      <a:pt x="4570" y="37197"/>
                      <a:pt x="4902" y="37528"/>
                    </a:cubicBezTo>
                    <a:lnTo>
                      <a:pt x="7816" y="40906"/>
                    </a:lnTo>
                    <a:cubicBezTo>
                      <a:pt x="7998" y="41088"/>
                      <a:pt x="8260" y="41190"/>
                      <a:pt x="8514" y="41190"/>
                    </a:cubicBezTo>
                    <a:cubicBezTo>
                      <a:pt x="8722" y="41190"/>
                      <a:pt x="8925" y="41121"/>
                      <a:pt x="9074" y="40972"/>
                    </a:cubicBezTo>
                    <a:lnTo>
                      <a:pt x="15035" y="35674"/>
                    </a:lnTo>
                    <a:cubicBezTo>
                      <a:pt x="21658" y="29846"/>
                      <a:pt x="22254" y="19646"/>
                      <a:pt x="16359" y="13090"/>
                    </a:cubicBezTo>
                    <a:lnTo>
                      <a:pt x="5034" y="307"/>
                    </a:lnTo>
                    <a:cubicBezTo>
                      <a:pt x="4861" y="100"/>
                      <a:pt x="4615" y="0"/>
                      <a:pt x="43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49" name="Google Shape;249;p28"/>
              <p:cNvSpPr/>
              <p:nvPr/>
            </p:nvSpPr>
            <p:spPr>
              <a:xfrm flipH="1">
                <a:off x="6451653" y="1840381"/>
                <a:ext cx="492669" cy="274530"/>
              </a:xfrm>
              <a:custGeom>
                <a:rect b="b" l="l" r="r" t="t"/>
                <a:pathLst>
                  <a:path extrusionOk="0" h="22623" w="40599">
                    <a:moveTo>
                      <a:pt x="4296" y="0"/>
                    </a:moveTo>
                    <a:cubicBezTo>
                      <a:pt x="4094" y="0"/>
                      <a:pt x="3888" y="69"/>
                      <a:pt x="3709" y="218"/>
                    </a:cubicBezTo>
                    <a:lnTo>
                      <a:pt x="397" y="3198"/>
                    </a:lnTo>
                    <a:cubicBezTo>
                      <a:pt x="0" y="3530"/>
                      <a:pt x="0" y="4059"/>
                      <a:pt x="331" y="4457"/>
                    </a:cubicBezTo>
                    <a:lnTo>
                      <a:pt x="11656" y="17239"/>
                    </a:lnTo>
                    <a:cubicBezTo>
                      <a:pt x="14829" y="20804"/>
                      <a:pt x="19231" y="22623"/>
                      <a:pt x="23651" y="22623"/>
                    </a:cubicBezTo>
                    <a:cubicBezTo>
                      <a:pt x="27443" y="22623"/>
                      <a:pt x="31249" y="21285"/>
                      <a:pt x="34307" y="18564"/>
                    </a:cubicBezTo>
                    <a:lnTo>
                      <a:pt x="40201" y="13265"/>
                    </a:lnTo>
                    <a:cubicBezTo>
                      <a:pt x="40599" y="12934"/>
                      <a:pt x="40599" y="12404"/>
                      <a:pt x="40334" y="12007"/>
                    </a:cubicBezTo>
                    <a:lnTo>
                      <a:pt x="37353" y="8695"/>
                    </a:lnTo>
                    <a:cubicBezTo>
                      <a:pt x="37180" y="8488"/>
                      <a:pt x="36935" y="8389"/>
                      <a:pt x="36692" y="8389"/>
                    </a:cubicBezTo>
                    <a:cubicBezTo>
                      <a:pt x="36471" y="8389"/>
                      <a:pt x="36253" y="8471"/>
                      <a:pt x="36095" y="8629"/>
                    </a:cubicBezTo>
                    <a:lnTo>
                      <a:pt x="30134" y="13861"/>
                    </a:lnTo>
                    <a:cubicBezTo>
                      <a:pt x="28271" y="15542"/>
                      <a:pt x="25956" y="16362"/>
                      <a:pt x="23652" y="16362"/>
                    </a:cubicBezTo>
                    <a:cubicBezTo>
                      <a:pt x="20962" y="16362"/>
                      <a:pt x="18285" y="15243"/>
                      <a:pt x="16359" y="13067"/>
                    </a:cubicBezTo>
                    <a:lnTo>
                      <a:pt x="4967" y="284"/>
                    </a:lnTo>
                    <a:cubicBezTo>
                      <a:pt x="4785" y="102"/>
                      <a:pt x="4543" y="0"/>
                      <a:pt x="42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50" name="Google Shape;250;p28"/>
              <p:cNvSpPr/>
              <p:nvPr/>
            </p:nvSpPr>
            <p:spPr>
              <a:xfrm flipH="1">
                <a:off x="6644539" y="1199616"/>
                <a:ext cx="128607" cy="122673"/>
              </a:xfrm>
              <a:custGeom>
                <a:rect b="b" l="l" r="r" t="t"/>
                <a:pathLst>
                  <a:path extrusionOk="0" h="10109" w="10598">
                    <a:moveTo>
                      <a:pt x="5481" y="0"/>
                    </a:moveTo>
                    <a:cubicBezTo>
                      <a:pt x="4994" y="0"/>
                      <a:pt x="4502" y="167"/>
                      <a:pt x="4107" y="501"/>
                    </a:cubicBezTo>
                    <a:lnTo>
                      <a:pt x="928" y="3349"/>
                    </a:lnTo>
                    <a:cubicBezTo>
                      <a:pt x="67" y="4078"/>
                      <a:pt x="1" y="5402"/>
                      <a:pt x="796" y="6197"/>
                    </a:cubicBezTo>
                    <a:lnTo>
                      <a:pt x="3577" y="9442"/>
                    </a:lnTo>
                    <a:cubicBezTo>
                      <a:pt x="4008" y="9872"/>
                      <a:pt x="4574" y="10109"/>
                      <a:pt x="5139" y="10109"/>
                    </a:cubicBezTo>
                    <a:cubicBezTo>
                      <a:pt x="5618" y="10109"/>
                      <a:pt x="6096" y="9939"/>
                      <a:pt x="6491" y="9575"/>
                    </a:cubicBezTo>
                    <a:lnTo>
                      <a:pt x="9670" y="6727"/>
                    </a:lnTo>
                    <a:cubicBezTo>
                      <a:pt x="10531" y="5998"/>
                      <a:pt x="10598" y="4740"/>
                      <a:pt x="9869" y="3879"/>
                    </a:cubicBezTo>
                    <a:lnTo>
                      <a:pt x="7021" y="700"/>
                    </a:lnTo>
                    <a:cubicBezTo>
                      <a:pt x="6627" y="233"/>
                      <a:pt x="6057" y="0"/>
                      <a:pt x="5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51" name="Google Shape;251;p28"/>
              <p:cNvSpPr/>
              <p:nvPr/>
            </p:nvSpPr>
            <p:spPr>
              <a:xfrm flipH="1">
                <a:off x="6978870" y="1496584"/>
                <a:ext cx="127806" cy="122673"/>
              </a:xfrm>
              <a:custGeom>
                <a:rect b="b" l="l" r="r" t="t"/>
                <a:pathLst>
                  <a:path extrusionOk="0" h="10109" w="10532">
                    <a:moveTo>
                      <a:pt x="5426" y="0"/>
                    </a:moveTo>
                    <a:cubicBezTo>
                      <a:pt x="4947" y="0"/>
                      <a:pt x="4472" y="170"/>
                      <a:pt x="4107" y="534"/>
                    </a:cubicBezTo>
                    <a:lnTo>
                      <a:pt x="862" y="3382"/>
                    </a:lnTo>
                    <a:cubicBezTo>
                      <a:pt x="67" y="4110"/>
                      <a:pt x="1" y="5369"/>
                      <a:pt x="729" y="6230"/>
                    </a:cubicBezTo>
                    <a:lnTo>
                      <a:pt x="3577" y="9409"/>
                    </a:lnTo>
                    <a:cubicBezTo>
                      <a:pt x="3972" y="9875"/>
                      <a:pt x="4522" y="10108"/>
                      <a:pt x="5080" y="10108"/>
                    </a:cubicBezTo>
                    <a:cubicBezTo>
                      <a:pt x="5552" y="10108"/>
                      <a:pt x="6030" y="9941"/>
                      <a:pt x="6425" y="9607"/>
                    </a:cubicBezTo>
                    <a:lnTo>
                      <a:pt x="9604" y="6760"/>
                    </a:lnTo>
                    <a:cubicBezTo>
                      <a:pt x="10465" y="6031"/>
                      <a:pt x="10531" y="4706"/>
                      <a:pt x="9803" y="3912"/>
                    </a:cubicBezTo>
                    <a:lnTo>
                      <a:pt x="6955" y="666"/>
                    </a:lnTo>
                    <a:cubicBezTo>
                      <a:pt x="6560" y="236"/>
                      <a:pt x="5991" y="0"/>
                      <a:pt x="5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52" name="Google Shape;252;p28"/>
              <p:cNvSpPr/>
              <p:nvPr/>
            </p:nvSpPr>
            <p:spPr>
              <a:xfrm flipH="1">
                <a:off x="6319042" y="1828549"/>
                <a:ext cx="204147" cy="205761"/>
              </a:xfrm>
              <a:custGeom>
                <a:rect b="b" l="l" r="r" t="t"/>
                <a:pathLst>
                  <a:path extrusionOk="0" h="16956" w="16823">
                    <a:moveTo>
                      <a:pt x="11325" y="1"/>
                    </a:moveTo>
                    <a:lnTo>
                      <a:pt x="0" y="10068"/>
                    </a:lnTo>
                    <a:lnTo>
                      <a:pt x="4901" y="15565"/>
                    </a:lnTo>
                    <a:lnTo>
                      <a:pt x="7749" y="13048"/>
                    </a:lnTo>
                    <a:lnTo>
                      <a:pt x="11259" y="16956"/>
                    </a:lnTo>
                    <a:lnTo>
                      <a:pt x="16822" y="11988"/>
                    </a:lnTo>
                    <a:lnTo>
                      <a:pt x="13378" y="8081"/>
                    </a:lnTo>
                    <a:lnTo>
                      <a:pt x="16226" y="5564"/>
                    </a:lnTo>
                    <a:lnTo>
                      <a:pt x="113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grpSp>
        <p:grpSp>
          <p:nvGrpSpPr>
            <p:cNvPr id="253" name="Google Shape;253;p28"/>
            <p:cNvGrpSpPr/>
            <p:nvPr/>
          </p:nvGrpSpPr>
          <p:grpSpPr>
            <a:xfrm rot="631191">
              <a:off x="6097017" y="3204634"/>
              <a:ext cx="1561277" cy="985346"/>
              <a:chOff x="6877604" y="3012962"/>
              <a:chExt cx="1123580" cy="709109"/>
            </a:xfrm>
          </p:grpSpPr>
          <p:sp>
            <p:nvSpPr>
              <p:cNvPr id="254" name="Google Shape;254;p28"/>
              <p:cNvSpPr/>
              <p:nvPr/>
            </p:nvSpPr>
            <p:spPr>
              <a:xfrm flipH="1">
                <a:off x="7412867" y="3012962"/>
                <a:ext cx="588317" cy="518189"/>
              </a:xfrm>
              <a:custGeom>
                <a:rect b="b" l="l" r="r" t="t"/>
                <a:pathLst>
                  <a:path extrusionOk="0" h="42702" w="48481">
                    <a:moveTo>
                      <a:pt x="24229" y="0"/>
                    </a:moveTo>
                    <a:cubicBezTo>
                      <a:pt x="21470" y="0"/>
                      <a:pt x="18665" y="539"/>
                      <a:pt x="15962" y="1676"/>
                    </a:cubicBezTo>
                    <a:cubicBezTo>
                      <a:pt x="5101" y="6312"/>
                      <a:pt x="1" y="18829"/>
                      <a:pt x="4637" y="29691"/>
                    </a:cubicBezTo>
                    <a:cubicBezTo>
                      <a:pt x="8063" y="37835"/>
                      <a:pt x="15957" y="42702"/>
                      <a:pt x="24271" y="42702"/>
                    </a:cubicBezTo>
                    <a:cubicBezTo>
                      <a:pt x="27046" y="42702"/>
                      <a:pt x="29868" y="42160"/>
                      <a:pt x="32586" y="41016"/>
                    </a:cubicBezTo>
                    <a:cubicBezTo>
                      <a:pt x="43447" y="36446"/>
                      <a:pt x="48481" y="23929"/>
                      <a:pt x="43911" y="13067"/>
                    </a:cubicBezTo>
                    <a:cubicBezTo>
                      <a:pt x="40478" y="4908"/>
                      <a:pt x="32561" y="0"/>
                      <a:pt x="24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55" name="Google Shape;255;p28"/>
              <p:cNvSpPr/>
              <p:nvPr/>
            </p:nvSpPr>
            <p:spPr>
              <a:xfrm flipH="1">
                <a:off x="7567976" y="3133753"/>
                <a:ext cx="277285" cy="277285"/>
              </a:xfrm>
              <a:custGeom>
                <a:rect b="b" l="l" r="r" t="t"/>
                <a:pathLst>
                  <a:path extrusionOk="0" h="22850" w="22850">
                    <a:moveTo>
                      <a:pt x="11392" y="1"/>
                    </a:moveTo>
                    <a:cubicBezTo>
                      <a:pt x="5100" y="1"/>
                      <a:pt x="0" y="5100"/>
                      <a:pt x="0" y="11392"/>
                    </a:cubicBezTo>
                    <a:cubicBezTo>
                      <a:pt x="0" y="17750"/>
                      <a:pt x="5100" y="22850"/>
                      <a:pt x="11392" y="22850"/>
                    </a:cubicBezTo>
                    <a:cubicBezTo>
                      <a:pt x="17684" y="22850"/>
                      <a:pt x="22849" y="17750"/>
                      <a:pt x="22849" y="11392"/>
                    </a:cubicBezTo>
                    <a:cubicBezTo>
                      <a:pt x="22849" y="5100"/>
                      <a:pt x="17684" y="1"/>
                      <a:pt x="113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56" name="Google Shape;256;p28"/>
              <p:cNvSpPr/>
              <p:nvPr/>
            </p:nvSpPr>
            <p:spPr>
              <a:xfrm flipH="1">
                <a:off x="7549494" y="3115272"/>
                <a:ext cx="314248" cy="314260"/>
              </a:xfrm>
              <a:custGeom>
                <a:rect b="b" l="l" r="r" t="t"/>
                <a:pathLst>
                  <a:path extrusionOk="0" h="25897" w="25896">
                    <a:moveTo>
                      <a:pt x="12915" y="3047"/>
                    </a:moveTo>
                    <a:cubicBezTo>
                      <a:pt x="18412" y="3047"/>
                      <a:pt x="22849" y="7484"/>
                      <a:pt x="22849" y="12915"/>
                    </a:cubicBezTo>
                    <a:cubicBezTo>
                      <a:pt x="22849" y="18412"/>
                      <a:pt x="18412" y="22849"/>
                      <a:pt x="12915" y="22849"/>
                    </a:cubicBezTo>
                    <a:cubicBezTo>
                      <a:pt x="7484" y="22849"/>
                      <a:pt x="3047" y="18412"/>
                      <a:pt x="3047" y="12915"/>
                    </a:cubicBezTo>
                    <a:cubicBezTo>
                      <a:pt x="3047" y="7484"/>
                      <a:pt x="7484" y="3047"/>
                      <a:pt x="12915" y="3047"/>
                    </a:cubicBezTo>
                    <a:close/>
                    <a:moveTo>
                      <a:pt x="12915" y="0"/>
                    </a:moveTo>
                    <a:cubicBezTo>
                      <a:pt x="5828" y="0"/>
                      <a:pt x="0" y="5829"/>
                      <a:pt x="0" y="12915"/>
                    </a:cubicBezTo>
                    <a:cubicBezTo>
                      <a:pt x="0" y="20068"/>
                      <a:pt x="5828" y="25896"/>
                      <a:pt x="12915" y="25896"/>
                    </a:cubicBezTo>
                    <a:cubicBezTo>
                      <a:pt x="20067" y="25896"/>
                      <a:pt x="25896" y="20068"/>
                      <a:pt x="25896" y="12915"/>
                    </a:cubicBezTo>
                    <a:cubicBezTo>
                      <a:pt x="25896" y="5829"/>
                      <a:pt x="20067" y="0"/>
                      <a:pt x="12915" y="0"/>
                    </a:cubicBezTo>
                    <a:close/>
                  </a:path>
                </a:pathLst>
              </a:custGeom>
              <a:solidFill>
                <a:srgbClr val="EF34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57" name="Google Shape;257;p28"/>
              <p:cNvSpPr/>
              <p:nvPr/>
            </p:nvSpPr>
            <p:spPr>
              <a:xfrm flipH="1">
                <a:off x="6877604" y="3377278"/>
                <a:ext cx="794867" cy="344792"/>
              </a:xfrm>
              <a:custGeom>
                <a:rect b="b" l="l" r="r" t="t"/>
                <a:pathLst>
                  <a:path extrusionOk="0" h="28413" w="65502">
                    <a:moveTo>
                      <a:pt x="5696" y="0"/>
                    </a:moveTo>
                    <a:lnTo>
                      <a:pt x="1" y="2451"/>
                    </a:lnTo>
                    <a:cubicBezTo>
                      <a:pt x="464" y="3510"/>
                      <a:pt x="11524" y="28413"/>
                      <a:pt x="42718" y="28413"/>
                    </a:cubicBezTo>
                    <a:cubicBezTo>
                      <a:pt x="51659" y="28413"/>
                      <a:pt x="57752" y="25896"/>
                      <a:pt x="60865" y="20995"/>
                    </a:cubicBezTo>
                    <a:cubicBezTo>
                      <a:pt x="65501" y="13577"/>
                      <a:pt x="60600" y="3179"/>
                      <a:pt x="60401" y="2782"/>
                    </a:cubicBezTo>
                    <a:lnTo>
                      <a:pt x="55434" y="6756"/>
                    </a:lnTo>
                    <a:cubicBezTo>
                      <a:pt x="56362" y="8676"/>
                      <a:pt x="57951" y="13975"/>
                      <a:pt x="55567" y="17683"/>
                    </a:cubicBezTo>
                    <a:cubicBezTo>
                      <a:pt x="53183" y="21392"/>
                      <a:pt x="47288" y="22121"/>
                      <a:pt x="42718" y="22121"/>
                    </a:cubicBezTo>
                    <a:cubicBezTo>
                      <a:pt x="15697" y="22121"/>
                      <a:pt x="6094" y="927"/>
                      <a:pt x="5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T Sans"/>
                  <a:ea typeface="PT Sans"/>
                  <a:cs typeface="PT Sans"/>
                  <a:sym typeface="PT Sans"/>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647425" y="21232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u="sng">
                <a:solidFill>
                  <a:srgbClr val="980000"/>
                </a:solidFill>
              </a:rPr>
              <a:t>Exploratory Data Analysis</a:t>
            </a:r>
            <a:r>
              <a:rPr b="0" lang="en" sz="2000" u="sng">
                <a:solidFill>
                  <a:srgbClr val="980000"/>
                </a:solidFill>
              </a:rPr>
              <a:t>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000" u="sng">
                <a:solidFill>
                  <a:srgbClr val="980000"/>
                </a:solidFill>
              </a:rPr>
              <a:t>Mortality Rate Year-by-Year</a:t>
            </a:r>
            <a:endParaRPr b="0" sz="2000"/>
          </a:p>
        </p:txBody>
      </p:sp>
      <p:sp>
        <p:nvSpPr>
          <p:cNvPr id="317" name="Google Shape;317;p38"/>
          <p:cNvSpPr txBox="1"/>
          <p:nvPr/>
        </p:nvSpPr>
        <p:spPr>
          <a:xfrm>
            <a:off x="667700" y="1359600"/>
            <a:ext cx="7704000" cy="24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T Sans"/>
              <a:ea typeface="PT Sans"/>
              <a:cs typeface="PT Sans"/>
              <a:sym typeface="PT Sans"/>
            </a:endParaRPr>
          </a:p>
        </p:txBody>
      </p:sp>
      <p:pic>
        <p:nvPicPr>
          <p:cNvPr id="318" name="Google Shape;318;p38"/>
          <p:cNvPicPr preferRelativeResize="0"/>
          <p:nvPr/>
        </p:nvPicPr>
        <p:blipFill>
          <a:blip r:embed="rId3">
            <a:alphaModFix/>
          </a:blip>
          <a:stretch>
            <a:fillRect/>
          </a:stretch>
        </p:blipFill>
        <p:spPr>
          <a:xfrm>
            <a:off x="802475" y="1017725"/>
            <a:ext cx="7704001" cy="383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674650" y="3996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20">
                <a:solidFill>
                  <a:srgbClr val="980000"/>
                </a:solidFill>
                <a:latin typeface="Arial"/>
                <a:ea typeface="Arial"/>
                <a:cs typeface="Arial"/>
                <a:sym typeface="Arial"/>
              </a:rPr>
              <a:t> </a:t>
            </a:r>
            <a:r>
              <a:rPr b="0" lang="en" sz="2000">
                <a:solidFill>
                  <a:srgbClr val="980000"/>
                </a:solidFill>
              </a:rPr>
              <a:t> </a:t>
            </a:r>
            <a:r>
              <a:rPr b="0" lang="en" sz="2000" u="sng">
                <a:solidFill>
                  <a:srgbClr val="980000"/>
                </a:solidFill>
              </a:rPr>
              <a:t>Mortality Rate for Heart Diseases over Years</a:t>
            </a:r>
            <a:endParaRPr sz="2000"/>
          </a:p>
        </p:txBody>
      </p:sp>
      <p:sp>
        <p:nvSpPr>
          <p:cNvPr id="324" name="Google Shape;324;p39"/>
          <p:cNvSpPr txBox="1"/>
          <p:nvPr/>
        </p:nvSpPr>
        <p:spPr>
          <a:xfrm>
            <a:off x="722150" y="1289550"/>
            <a:ext cx="7704000" cy="24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T Sans"/>
              <a:ea typeface="PT Sans"/>
              <a:cs typeface="PT Sans"/>
              <a:sym typeface="PT Sans"/>
            </a:endParaRPr>
          </a:p>
        </p:txBody>
      </p:sp>
      <p:pic>
        <p:nvPicPr>
          <p:cNvPr id="325" name="Google Shape;325;p39"/>
          <p:cNvPicPr preferRelativeResize="0"/>
          <p:nvPr/>
        </p:nvPicPr>
        <p:blipFill>
          <a:blip r:embed="rId3">
            <a:alphaModFix/>
          </a:blip>
          <a:stretch>
            <a:fillRect/>
          </a:stretch>
        </p:blipFill>
        <p:spPr>
          <a:xfrm>
            <a:off x="798537" y="1126550"/>
            <a:ext cx="7551224" cy="367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000" u="sng">
                <a:solidFill>
                  <a:srgbClr val="980000"/>
                </a:solidFill>
              </a:rPr>
              <a:t>Mortality Rate by Age Groups</a:t>
            </a:r>
            <a:endParaRPr b="0" sz="2000"/>
          </a:p>
        </p:txBody>
      </p:sp>
      <p:sp>
        <p:nvSpPr>
          <p:cNvPr id="331" name="Google Shape;331;p40"/>
          <p:cNvSpPr txBox="1"/>
          <p:nvPr/>
        </p:nvSpPr>
        <p:spPr>
          <a:xfrm>
            <a:off x="722150" y="1289550"/>
            <a:ext cx="7704000" cy="24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T Sans"/>
              <a:ea typeface="PT Sans"/>
              <a:cs typeface="PT Sans"/>
              <a:sym typeface="PT Sans"/>
            </a:endParaRPr>
          </a:p>
        </p:txBody>
      </p:sp>
      <p:pic>
        <p:nvPicPr>
          <p:cNvPr id="332" name="Google Shape;332;p40"/>
          <p:cNvPicPr preferRelativeResize="0"/>
          <p:nvPr/>
        </p:nvPicPr>
        <p:blipFill>
          <a:blip r:embed="rId3">
            <a:alphaModFix/>
          </a:blip>
          <a:stretch>
            <a:fillRect/>
          </a:stretch>
        </p:blipFill>
        <p:spPr>
          <a:xfrm>
            <a:off x="1349975" y="1168325"/>
            <a:ext cx="6444050" cy="326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000" u="sng">
                <a:solidFill>
                  <a:srgbClr val="980000"/>
                </a:solidFill>
              </a:rPr>
              <a:t>Mortality Rate by Gender</a:t>
            </a:r>
            <a:endParaRPr b="0" sz="2000"/>
          </a:p>
        </p:txBody>
      </p:sp>
      <p:pic>
        <p:nvPicPr>
          <p:cNvPr id="338" name="Google Shape;338;p41"/>
          <p:cNvPicPr preferRelativeResize="0"/>
          <p:nvPr/>
        </p:nvPicPr>
        <p:blipFill>
          <a:blip r:embed="rId3">
            <a:alphaModFix/>
          </a:blip>
          <a:stretch>
            <a:fillRect/>
          </a:stretch>
        </p:blipFill>
        <p:spPr>
          <a:xfrm>
            <a:off x="1315350" y="1107050"/>
            <a:ext cx="6504226" cy="350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000" u="sng">
                <a:solidFill>
                  <a:srgbClr val="980000"/>
                </a:solidFill>
              </a:rPr>
              <a:t>Mortality Rate by Race - Ethnicity</a:t>
            </a:r>
            <a:endParaRPr b="0" sz="2000"/>
          </a:p>
        </p:txBody>
      </p:sp>
      <p:pic>
        <p:nvPicPr>
          <p:cNvPr id="344" name="Google Shape;344;p42"/>
          <p:cNvPicPr preferRelativeResize="0"/>
          <p:nvPr/>
        </p:nvPicPr>
        <p:blipFill>
          <a:blip r:embed="rId3">
            <a:alphaModFix/>
          </a:blip>
          <a:stretch>
            <a:fillRect/>
          </a:stretch>
        </p:blipFill>
        <p:spPr>
          <a:xfrm>
            <a:off x="1174175" y="1072150"/>
            <a:ext cx="6795650" cy="3623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u="sng">
                <a:solidFill>
                  <a:srgbClr val="980000"/>
                </a:solidFill>
              </a:rPr>
              <a:t>Further Analysis</a:t>
            </a:r>
            <a:endParaRPr b="0" sz="2000"/>
          </a:p>
        </p:txBody>
      </p:sp>
      <p:sp>
        <p:nvSpPr>
          <p:cNvPr id="350" name="Google Shape;350;p43"/>
          <p:cNvSpPr txBox="1"/>
          <p:nvPr/>
        </p:nvSpPr>
        <p:spPr>
          <a:xfrm>
            <a:off x="722150" y="1289550"/>
            <a:ext cx="7704000" cy="329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highlight>
                  <a:schemeClr val="lt1"/>
                </a:highlight>
                <a:latin typeface="Doppio One"/>
                <a:ea typeface="Doppio One"/>
                <a:cs typeface="Doppio One"/>
                <a:sym typeface="Doppio One"/>
              </a:rPr>
              <a:t> Type of Problem :- </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120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Supervised Learning :- The training data includes both the input data (features) and output data (labels).</a:t>
            </a:r>
            <a:endParaRPr sz="1500">
              <a:solidFill>
                <a:schemeClr val="dk1"/>
              </a:solidFill>
              <a:highlight>
                <a:schemeClr val="lt1"/>
              </a:highlight>
              <a:latin typeface="Doppio One"/>
              <a:ea typeface="Doppio One"/>
              <a:cs typeface="Doppio One"/>
              <a:sym typeface="Doppio One"/>
            </a:endParaRPr>
          </a:p>
          <a:p>
            <a:pPr indent="0" lvl="0" marL="457200" rtl="0" algn="l">
              <a:lnSpc>
                <a:spcPct val="115000"/>
              </a:lnSpc>
              <a:spcBef>
                <a:spcPts val="1200"/>
              </a:spcBef>
              <a:spcAft>
                <a:spcPts val="0"/>
              </a:spcAft>
              <a:buNone/>
            </a:pPr>
            <a:r>
              <a:rPr lang="en" sz="1500">
                <a:solidFill>
                  <a:schemeClr val="dk1"/>
                </a:solidFill>
                <a:highlight>
                  <a:schemeClr val="lt1"/>
                </a:highlight>
                <a:latin typeface="Doppio One"/>
                <a:ea typeface="Doppio One"/>
                <a:cs typeface="Doppio One"/>
                <a:sym typeface="Doppio One"/>
              </a:rPr>
              <a:t>Input Data (Features) - Year, Age Category, Gender, Race - Ethnicity, Topic</a:t>
            </a:r>
            <a:endParaRPr sz="1500">
              <a:solidFill>
                <a:schemeClr val="dk1"/>
              </a:solidFill>
              <a:highlight>
                <a:schemeClr val="lt1"/>
              </a:highlight>
              <a:latin typeface="Doppio One"/>
              <a:ea typeface="Doppio One"/>
              <a:cs typeface="Doppio One"/>
              <a:sym typeface="Doppio One"/>
            </a:endParaRPr>
          </a:p>
          <a:p>
            <a:pPr indent="0" lvl="0" marL="457200" rtl="0" algn="l">
              <a:lnSpc>
                <a:spcPct val="115000"/>
              </a:lnSpc>
              <a:spcBef>
                <a:spcPts val="1200"/>
              </a:spcBef>
              <a:spcAft>
                <a:spcPts val="0"/>
              </a:spcAft>
              <a:buNone/>
            </a:pPr>
            <a:r>
              <a:rPr lang="en" sz="1500">
                <a:solidFill>
                  <a:schemeClr val="dk1"/>
                </a:solidFill>
                <a:highlight>
                  <a:schemeClr val="lt1"/>
                </a:highlight>
                <a:latin typeface="Doppio One"/>
                <a:ea typeface="Doppio One"/>
                <a:cs typeface="Doppio One"/>
                <a:sym typeface="Doppio One"/>
              </a:rPr>
              <a:t>Output data: Mortality Rate</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1200"/>
              </a:spcBef>
              <a:spcAft>
                <a:spcPts val="0"/>
              </a:spcAft>
              <a:buClr>
                <a:schemeClr val="dk1"/>
              </a:buClr>
              <a:buSzPts val="1500"/>
              <a:buChar char="●"/>
            </a:pPr>
            <a:r>
              <a:rPr lang="en" sz="1500">
                <a:solidFill>
                  <a:schemeClr val="dk1"/>
                </a:solidFill>
                <a:highlight>
                  <a:schemeClr val="lt1"/>
                </a:highlight>
                <a:latin typeface="Doppio One"/>
                <a:ea typeface="Doppio One"/>
                <a:cs typeface="Doppio One"/>
                <a:sym typeface="Doppio One"/>
              </a:rPr>
              <a:t>Regression based problem :- Mortality rate are numerical values that vary on a scale, making regression model to be </a:t>
            </a:r>
            <a:r>
              <a:rPr lang="en" sz="1500">
                <a:solidFill>
                  <a:schemeClr val="dk1"/>
                </a:solidFill>
                <a:latin typeface="Doppio One"/>
                <a:ea typeface="Doppio One"/>
                <a:cs typeface="Doppio One"/>
                <a:sym typeface="Doppio One"/>
              </a:rPr>
              <a:t>well suited.</a:t>
            </a:r>
            <a:endParaRPr sz="1500">
              <a:solidFill>
                <a:schemeClr val="dk1"/>
              </a:solidFill>
              <a:highlight>
                <a:schemeClr val="lt1"/>
              </a:highlight>
              <a:latin typeface="Doppio One"/>
              <a:ea typeface="Doppio One"/>
              <a:cs typeface="Doppio One"/>
              <a:sym typeface="Doppio One"/>
            </a:endParaRPr>
          </a:p>
          <a:p>
            <a:pPr indent="0" lvl="0" marL="0" rtl="0" algn="l">
              <a:lnSpc>
                <a:spcPct val="115000"/>
              </a:lnSpc>
              <a:spcBef>
                <a:spcPts val="1200"/>
              </a:spcBef>
              <a:spcAft>
                <a:spcPts val="0"/>
              </a:spcAft>
              <a:buNone/>
            </a:pPr>
            <a:r>
              <a:t/>
            </a:r>
            <a:endParaRPr sz="1750">
              <a:solidFill>
                <a:srgbClr val="2D3B45"/>
              </a:solidFill>
              <a:highlight>
                <a:schemeClr val="lt1"/>
              </a:highlight>
            </a:endParaRPr>
          </a:p>
          <a:p>
            <a:pPr indent="0" lvl="0" marL="0" rtl="0" algn="l">
              <a:spcBef>
                <a:spcPts val="1200"/>
              </a:spcBef>
              <a:spcAft>
                <a:spcPts val="0"/>
              </a:spcAft>
              <a:buNone/>
            </a:pPr>
            <a:r>
              <a:t/>
            </a:r>
            <a:endParaRPr>
              <a:solidFill>
                <a:schemeClr val="dk1"/>
              </a:solidFill>
              <a:latin typeface="PT Sans"/>
              <a:ea typeface="PT Sans"/>
              <a:cs typeface="PT Sans"/>
              <a:sym typeface="P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u="sng">
                <a:solidFill>
                  <a:srgbClr val="980000"/>
                </a:solidFill>
              </a:rPr>
              <a:t>Modelling</a:t>
            </a:r>
            <a:endParaRPr b="0" sz="2000"/>
          </a:p>
        </p:txBody>
      </p:sp>
      <p:sp>
        <p:nvSpPr>
          <p:cNvPr id="356" name="Google Shape;356;p44"/>
          <p:cNvSpPr txBox="1"/>
          <p:nvPr/>
        </p:nvSpPr>
        <p:spPr>
          <a:xfrm>
            <a:off x="722150" y="1289550"/>
            <a:ext cx="7704000" cy="2424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Linear Regression :- </a:t>
            </a:r>
            <a:endParaRPr sz="1500">
              <a:solidFill>
                <a:schemeClr val="dk1"/>
              </a:solidFill>
              <a:highlight>
                <a:schemeClr val="lt1"/>
              </a:highlight>
              <a:latin typeface="Doppio One"/>
              <a:ea typeface="Doppio One"/>
              <a:cs typeface="Doppio One"/>
              <a:sym typeface="Doppio One"/>
            </a:endParaRPr>
          </a:p>
          <a:p>
            <a:pPr indent="0" lvl="0" marL="457200" rtl="0" algn="l">
              <a:lnSpc>
                <a:spcPct val="115000"/>
              </a:lnSpc>
              <a:spcBef>
                <a:spcPts val="1200"/>
              </a:spcBef>
              <a:spcAft>
                <a:spcPts val="0"/>
              </a:spcAft>
              <a:buNone/>
            </a:pPr>
            <a:r>
              <a:rPr lang="en" sz="1500">
                <a:solidFill>
                  <a:schemeClr val="dk1"/>
                </a:solidFill>
                <a:highlight>
                  <a:schemeClr val="lt1"/>
                </a:highlight>
                <a:latin typeface="Doppio One"/>
                <a:ea typeface="Doppio One"/>
                <a:cs typeface="Doppio One"/>
                <a:sym typeface="Doppio One"/>
              </a:rPr>
              <a:t>Linear regression is a statistical method used for modeling the relationship between a dependent variable (also known as the outcome or target) and one or more independent variables (also known as predictors or features).</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120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XGBRegressor :- </a:t>
            </a:r>
            <a:endParaRPr sz="1500">
              <a:solidFill>
                <a:schemeClr val="dk1"/>
              </a:solidFill>
              <a:highlight>
                <a:schemeClr val="lt1"/>
              </a:highlight>
              <a:latin typeface="Doppio One"/>
              <a:ea typeface="Doppio One"/>
              <a:cs typeface="Doppio One"/>
              <a:sym typeface="Doppio One"/>
            </a:endParaRPr>
          </a:p>
          <a:p>
            <a:pPr indent="0" lvl="0" marL="457200" rtl="0" algn="l">
              <a:lnSpc>
                <a:spcPct val="115000"/>
              </a:lnSpc>
              <a:spcBef>
                <a:spcPts val="1200"/>
              </a:spcBef>
              <a:spcAft>
                <a:spcPts val="1200"/>
              </a:spcAft>
              <a:buNone/>
            </a:pPr>
            <a:r>
              <a:rPr lang="en" sz="1500">
                <a:solidFill>
                  <a:schemeClr val="dk1"/>
                </a:solidFill>
                <a:highlight>
                  <a:schemeClr val="lt1"/>
                </a:highlight>
                <a:latin typeface="Doppio One"/>
                <a:ea typeface="Doppio One"/>
                <a:cs typeface="Doppio One"/>
                <a:sym typeface="Doppio One"/>
              </a:rPr>
              <a:t>XGBoost (eXtreme Gradient Boosting) is a popular and powerful machine learning algorithm used for both regression and classification tasks.</a:t>
            </a:r>
            <a:endParaRPr sz="1500">
              <a:solidFill>
                <a:schemeClr val="dk1"/>
              </a:solidFill>
              <a:latin typeface="Doppio One"/>
              <a:ea typeface="Doppio One"/>
              <a:cs typeface="Doppio One"/>
              <a:sym typeface="Doppio O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722150" y="572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u="sng">
                <a:solidFill>
                  <a:srgbClr val="980000"/>
                </a:solidFill>
              </a:rPr>
              <a:t>Results</a:t>
            </a:r>
            <a:endParaRPr b="0" sz="2000"/>
          </a:p>
        </p:txBody>
      </p:sp>
      <p:sp>
        <p:nvSpPr>
          <p:cNvPr id="362" name="Google Shape;362;p45"/>
          <p:cNvSpPr txBox="1"/>
          <p:nvPr/>
        </p:nvSpPr>
        <p:spPr>
          <a:xfrm>
            <a:off x="722150" y="1289550"/>
            <a:ext cx="7704000" cy="24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T Sans"/>
              <a:ea typeface="PT Sans"/>
              <a:cs typeface="PT Sans"/>
              <a:sym typeface="PT Sans"/>
            </a:endParaRPr>
          </a:p>
        </p:txBody>
      </p:sp>
      <p:graphicFrame>
        <p:nvGraphicFramePr>
          <p:cNvPr id="363" name="Google Shape;363;p45"/>
          <p:cNvGraphicFramePr/>
          <p:nvPr/>
        </p:nvGraphicFramePr>
        <p:xfrm>
          <a:off x="1611575" y="1461475"/>
          <a:ext cx="3000000" cy="3000000"/>
        </p:xfrm>
        <a:graphic>
          <a:graphicData uri="http://schemas.openxmlformats.org/drawingml/2006/table">
            <a:tbl>
              <a:tblPr>
                <a:noFill/>
                <a:tableStyleId>{54053615-46F2-486E-B06A-3BFC9D128D6F}</a:tableStyleId>
              </a:tblPr>
              <a:tblGrid>
                <a:gridCol w="2962575"/>
                <a:gridCol w="2962575"/>
              </a:tblGrid>
              <a:tr h="769700">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ctr">
                        <a:spcBef>
                          <a:spcPts val="0"/>
                        </a:spcBef>
                        <a:spcAft>
                          <a:spcPts val="0"/>
                        </a:spcAft>
                        <a:buNone/>
                      </a:pPr>
                      <a:r>
                        <a:rPr b="1" lang="en"/>
                        <a:t>Accuracy</a:t>
                      </a:r>
                      <a:endParaRPr b="1"/>
                    </a:p>
                  </a:txBody>
                  <a:tcPr marT="91425" marB="91425" marR="91425" marL="91425"/>
                </a:tc>
              </a:tr>
              <a:tr h="769700">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ctr">
                        <a:spcBef>
                          <a:spcPts val="0"/>
                        </a:spcBef>
                        <a:spcAft>
                          <a:spcPts val="0"/>
                        </a:spcAft>
                        <a:buNone/>
                      </a:pPr>
                      <a:r>
                        <a:rPr lang="en"/>
                        <a:t>72.97</a:t>
                      </a:r>
                      <a:endParaRPr/>
                    </a:p>
                  </a:txBody>
                  <a:tcPr marT="91425" marB="91425" marR="91425" marL="91425"/>
                </a:tc>
              </a:tr>
              <a:tr h="769700">
                <a:tc>
                  <a:txBody>
                    <a:bodyPr/>
                    <a:lstStyle/>
                    <a:p>
                      <a:pPr indent="0" lvl="0" marL="0" rtl="0" algn="l">
                        <a:spcBef>
                          <a:spcPts val="0"/>
                        </a:spcBef>
                        <a:spcAft>
                          <a:spcPts val="0"/>
                        </a:spcAft>
                        <a:buNone/>
                      </a:pPr>
                      <a:r>
                        <a:rPr lang="en"/>
                        <a:t>XGBRegressor</a:t>
                      </a:r>
                      <a:endParaRPr/>
                    </a:p>
                  </a:txBody>
                  <a:tcPr marT="91425" marB="91425" marR="91425" marL="91425"/>
                </a:tc>
                <a:tc>
                  <a:txBody>
                    <a:bodyPr/>
                    <a:lstStyle/>
                    <a:p>
                      <a:pPr indent="0" lvl="0" marL="0" rtl="0" algn="ctr">
                        <a:spcBef>
                          <a:spcPts val="0"/>
                        </a:spcBef>
                        <a:spcAft>
                          <a:spcPts val="0"/>
                        </a:spcAft>
                        <a:buNone/>
                      </a:pPr>
                      <a:r>
                        <a:rPr lang="en"/>
                        <a:t>93.99</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type="title"/>
          </p:nvPr>
        </p:nvSpPr>
        <p:spPr>
          <a:xfrm>
            <a:off x="874200" y="2817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u="sng">
                <a:solidFill>
                  <a:srgbClr val="980000"/>
                </a:solidFill>
              </a:rPr>
              <a:t>Variable Importance</a:t>
            </a:r>
            <a:endParaRPr b="0" sz="2000"/>
          </a:p>
        </p:txBody>
      </p:sp>
      <p:pic>
        <p:nvPicPr>
          <p:cNvPr id="369" name="Google Shape;369;p46"/>
          <p:cNvPicPr preferRelativeResize="0"/>
          <p:nvPr/>
        </p:nvPicPr>
        <p:blipFill>
          <a:blip r:embed="rId3">
            <a:alphaModFix/>
          </a:blip>
          <a:stretch>
            <a:fillRect/>
          </a:stretch>
        </p:blipFill>
        <p:spPr>
          <a:xfrm>
            <a:off x="2542275" y="854425"/>
            <a:ext cx="4185551" cy="3984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346350" y="282925"/>
            <a:ext cx="8621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u="sng">
                <a:solidFill>
                  <a:srgbClr val="980000"/>
                </a:solidFill>
                <a:highlight>
                  <a:schemeClr val="lt1"/>
                </a:highlight>
              </a:rPr>
              <a:t>Importance of understanding heart disease and stroke mortality rates</a:t>
            </a:r>
            <a:endParaRPr b="0"/>
          </a:p>
        </p:txBody>
      </p:sp>
      <p:sp>
        <p:nvSpPr>
          <p:cNvPr id="263" name="Google Shape;263;p29"/>
          <p:cNvSpPr txBox="1"/>
          <p:nvPr/>
        </p:nvSpPr>
        <p:spPr>
          <a:xfrm>
            <a:off x="305400" y="1412500"/>
            <a:ext cx="8533200" cy="2555100"/>
          </a:xfrm>
          <a:prstGeom prst="rect">
            <a:avLst/>
          </a:prstGeom>
          <a:noFill/>
          <a:ln>
            <a:noFill/>
          </a:ln>
        </p:spPr>
        <p:txBody>
          <a:bodyPr anchorCtr="0" anchor="t" bIns="91425" lIns="91425" spcFirstLastPara="1" rIns="91425" wrap="square" tIns="91425">
            <a:spAutoFit/>
          </a:bodyPr>
          <a:lstStyle/>
          <a:p>
            <a:pPr indent="-304800" lvl="0" marL="457200" rtl="0" algn="l">
              <a:lnSpc>
                <a:spcPct val="95000"/>
              </a:lnSpc>
              <a:spcBef>
                <a:spcPts val="0"/>
              </a:spcBef>
              <a:spcAft>
                <a:spcPts val="0"/>
              </a:spcAft>
              <a:buClr>
                <a:schemeClr val="dk1"/>
              </a:buClr>
              <a:buSzPts val="1200"/>
              <a:buFont typeface="Doppio One"/>
              <a:buChar char="●"/>
            </a:pPr>
            <a:r>
              <a:rPr lang="en" sz="1200">
                <a:solidFill>
                  <a:schemeClr val="dk1"/>
                </a:solidFill>
                <a:latin typeface="Doppio One"/>
                <a:ea typeface="Doppio One"/>
                <a:cs typeface="Doppio One"/>
                <a:sym typeface="Doppio One"/>
              </a:rPr>
              <a:t>Heart disease and stroke are leading causes of mortality globally, contributing significantly to the burden of disease.</a:t>
            </a:r>
            <a:endParaRPr sz="1200">
              <a:solidFill>
                <a:schemeClr val="dk1"/>
              </a:solidFill>
              <a:latin typeface="Doppio One"/>
              <a:ea typeface="Doppio One"/>
              <a:cs typeface="Doppio One"/>
              <a:sym typeface="Doppio One"/>
            </a:endParaRPr>
          </a:p>
          <a:p>
            <a:pPr indent="-304800" lvl="0" marL="457200" rtl="0" algn="l">
              <a:lnSpc>
                <a:spcPct val="95000"/>
              </a:lnSpc>
              <a:spcBef>
                <a:spcPts val="1600"/>
              </a:spcBef>
              <a:spcAft>
                <a:spcPts val="0"/>
              </a:spcAft>
              <a:buClr>
                <a:schemeClr val="dk1"/>
              </a:buClr>
              <a:buSzPts val="1200"/>
              <a:buFont typeface="Doppio One"/>
              <a:buChar char="●"/>
            </a:pPr>
            <a:r>
              <a:rPr lang="en" sz="1200">
                <a:solidFill>
                  <a:schemeClr val="dk1"/>
                </a:solidFill>
                <a:latin typeface="Doppio One"/>
                <a:ea typeface="Doppio One"/>
                <a:cs typeface="Doppio One"/>
                <a:sym typeface="Doppio One"/>
              </a:rPr>
              <a:t>Awareness of mortality rates helps quantify the scale of the problem and assess its impact on the overall health of a population.</a:t>
            </a:r>
            <a:endParaRPr sz="1200">
              <a:solidFill>
                <a:schemeClr val="dk1"/>
              </a:solidFill>
              <a:latin typeface="Doppio One"/>
              <a:ea typeface="Doppio One"/>
              <a:cs typeface="Doppio One"/>
              <a:sym typeface="Doppio One"/>
            </a:endParaRPr>
          </a:p>
          <a:p>
            <a:pPr indent="-304800" lvl="0" marL="457200" rtl="0" algn="l">
              <a:lnSpc>
                <a:spcPct val="95000"/>
              </a:lnSpc>
              <a:spcBef>
                <a:spcPts val="1600"/>
              </a:spcBef>
              <a:spcAft>
                <a:spcPts val="0"/>
              </a:spcAft>
              <a:buClr>
                <a:schemeClr val="dk1"/>
              </a:buClr>
              <a:buSzPts val="1200"/>
              <a:buFont typeface="Doppio One"/>
              <a:buChar char="●"/>
            </a:pPr>
            <a:r>
              <a:rPr lang="en" sz="1200">
                <a:solidFill>
                  <a:schemeClr val="dk1"/>
                </a:solidFill>
                <a:latin typeface="Doppio One"/>
                <a:ea typeface="Doppio One"/>
                <a:cs typeface="Doppio One"/>
                <a:sym typeface="Doppio One"/>
              </a:rPr>
              <a:t>Knowledge of mortality rates aids in the effective allocation of healthcare resources. It allows for the identification of areas with higher mortality, ensuring that adequate medical facilities and personnel are available to address the specific needs of those regions.</a:t>
            </a:r>
            <a:endParaRPr sz="1200">
              <a:solidFill>
                <a:schemeClr val="dk1"/>
              </a:solidFill>
              <a:latin typeface="Doppio One"/>
              <a:ea typeface="Doppio One"/>
              <a:cs typeface="Doppio One"/>
              <a:sym typeface="Doppio One"/>
            </a:endParaRPr>
          </a:p>
          <a:p>
            <a:pPr indent="-304800" lvl="0" marL="457200" rtl="0" algn="l">
              <a:lnSpc>
                <a:spcPct val="95000"/>
              </a:lnSpc>
              <a:spcBef>
                <a:spcPts val="1600"/>
              </a:spcBef>
              <a:spcAft>
                <a:spcPts val="1600"/>
              </a:spcAft>
              <a:buClr>
                <a:schemeClr val="dk1"/>
              </a:buClr>
              <a:buSzPts val="1200"/>
              <a:buFont typeface="Doppio One"/>
              <a:buChar char="●"/>
            </a:pPr>
            <a:r>
              <a:rPr lang="en" sz="1200">
                <a:solidFill>
                  <a:schemeClr val="dk1"/>
                </a:solidFill>
                <a:latin typeface="Doppio One"/>
                <a:ea typeface="Doppio One"/>
                <a:cs typeface="Doppio One"/>
                <a:sym typeface="Doppio One"/>
              </a:rPr>
              <a:t>Understanding trends in mortality rates over time facilitates long-term planning. This is essential for anticipating future healthcare needs, developing sustainable healthcare systems, and implementing interventions to address emerging challenges.</a:t>
            </a:r>
            <a:endParaRPr sz="1200">
              <a:solidFill>
                <a:schemeClr val="dk1"/>
              </a:solidFill>
              <a:latin typeface="PT Sans"/>
              <a:ea typeface="PT Sans"/>
              <a:cs typeface="PT Sans"/>
              <a:sym typeface="PT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720000" y="4359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u="sng">
                <a:solidFill>
                  <a:srgbClr val="980000"/>
                </a:solidFill>
              </a:rPr>
              <a:t>Conclusion</a:t>
            </a:r>
            <a:endParaRPr b="0" sz="2000"/>
          </a:p>
        </p:txBody>
      </p:sp>
      <p:sp>
        <p:nvSpPr>
          <p:cNvPr id="375" name="Google Shape;375;p47"/>
          <p:cNvSpPr txBox="1"/>
          <p:nvPr/>
        </p:nvSpPr>
        <p:spPr>
          <a:xfrm>
            <a:off x="794725" y="1099050"/>
            <a:ext cx="7704000" cy="3273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latin typeface="Doppio One"/>
                <a:ea typeface="Doppio One"/>
                <a:cs typeface="Doppio One"/>
                <a:sym typeface="Doppio One"/>
              </a:rPr>
              <a:t>Through this project we are able to predict the mortality rate based on specific factors.</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By doing so, we have a solution to the difficult problem of getting to know about the mortality rate for a specific Year, Topic, also including other factors such as age category, race - ethnicity and gender.</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Thus we have analyzed and understood the variations in heart disease mortality data among adults in United States based on various features.</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Our solution can help healthcare authorities and policymakers allocate resources, design targeted interventions, and develop preventive strategies to combat these diseases more effectively.</a:t>
            </a:r>
            <a:endParaRPr sz="1500">
              <a:solidFill>
                <a:schemeClr val="dk1"/>
              </a:solidFill>
              <a:highlight>
                <a:schemeClr val="lt1"/>
              </a:highlight>
              <a:latin typeface="Doppio One"/>
              <a:ea typeface="Doppio One"/>
              <a:cs typeface="Doppio One"/>
              <a:sym typeface="Doppio One"/>
            </a:endParaRPr>
          </a:p>
          <a:p>
            <a:pPr indent="0" lvl="0" marL="457200" rtl="0" algn="l">
              <a:lnSpc>
                <a:spcPct val="115000"/>
              </a:lnSpc>
              <a:spcBef>
                <a:spcPts val="1200"/>
              </a:spcBef>
              <a:spcAft>
                <a:spcPts val="0"/>
              </a:spcAft>
              <a:buNone/>
            </a:pPr>
            <a:r>
              <a:t/>
            </a:r>
            <a:endParaRPr sz="1500">
              <a:highlight>
                <a:schemeClr val="lt1"/>
              </a:highlight>
            </a:endParaRPr>
          </a:p>
          <a:p>
            <a:pPr indent="0" lvl="0" marL="457200" rtl="0" algn="l">
              <a:lnSpc>
                <a:spcPct val="115000"/>
              </a:lnSpc>
              <a:spcBef>
                <a:spcPts val="1200"/>
              </a:spcBef>
              <a:spcAft>
                <a:spcPts val="0"/>
              </a:spcAft>
              <a:buNone/>
            </a:pPr>
            <a:r>
              <a:t/>
            </a:r>
            <a:endParaRPr sz="1500">
              <a:highlight>
                <a:schemeClr val="lt1"/>
              </a:highlight>
            </a:endParaRPr>
          </a:p>
          <a:p>
            <a:pPr indent="0" lvl="0" marL="0" rtl="0" algn="l">
              <a:lnSpc>
                <a:spcPct val="115000"/>
              </a:lnSpc>
              <a:spcBef>
                <a:spcPts val="1200"/>
              </a:spcBef>
              <a:spcAft>
                <a:spcPts val="0"/>
              </a:spcAft>
              <a:buNone/>
            </a:pPr>
            <a:r>
              <a:t/>
            </a:r>
            <a:endParaRPr sz="1500">
              <a:solidFill>
                <a:srgbClr val="595959"/>
              </a:solidFill>
            </a:endParaRPr>
          </a:p>
          <a:p>
            <a:pPr indent="0" lvl="0" marL="0" rtl="0" algn="l">
              <a:spcBef>
                <a:spcPts val="1200"/>
              </a:spcBef>
              <a:spcAft>
                <a:spcPts val="0"/>
              </a:spcAft>
              <a:buNone/>
            </a:pPr>
            <a:r>
              <a:t/>
            </a:r>
            <a:endParaRPr>
              <a:solidFill>
                <a:schemeClr val="dk1"/>
              </a:solidFill>
              <a:latin typeface="PT Sans"/>
              <a:ea typeface="PT Sans"/>
              <a:cs typeface="PT Sans"/>
              <a:sym typeface="PT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9" name="Shape 37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000" u="sng">
                <a:solidFill>
                  <a:srgbClr val="980000"/>
                </a:solidFill>
              </a:rPr>
              <a:t>Objectives</a:t>
            </a:r>
            <a:endParaRPr b="0" sz="2000"/>
          </a:p>
        </p:txBody>
      </p:sp>
      <p:sp>
        <p:nvSpPr>
          <p:cNvPr id="269" name="Google Shape;269;p30"/>
          <p:cNvSpPr txBox="1"/>
          <p:nvPr/>
        </p:nvSpPr>
        <p:spPr>
          <a:xfrm>
            <a:off x="832675" y="1193775"/>
            <a:ext cx="7591200" cy="2976900"/>
          </a:xfrm>
          <a:prstGeom prst="rect">
            <a:avLst/>
          </a:prstGeom>
          <a:noFill/>
          <a:ln>
            <a:noFill/>
          </a:ln>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dk1"/>
              </a:buClr>
              <a:buSzPts val="1500"/>
              <a:buFont typeface="Doppio One"/>
              <a:buChar char="●"/>
            </a:pPr>
            <a:r>
              <a:rPr lang="en" sz="1500">
                <a:solidFill>
                  <a:schemeClr val="dk1"/>
                </a:solidFill>
                <a:latin typeface="Doppio One"/>
                <a:ea typeface="Doppio One"/>
                <a:cs typeface="Doppio One"/>
                <a:sym typeface="Doppio One"/>
              </a:rPr>
              <a:t>Analyze variations in heart disease mortality across United States.</a:t>
            </a:r>
            <a:endParaRPr sz="1500">
              <a:solidFill>
                <a:schemeClr val="dk1"/>
              </a:solidFill>
              <a:latin typeface="Doppio One"/>
              <a:ea typeface="Doppio One"/>
              <a:cs typeface="Doppio One"/>
              <a:sym typeface="Doppio One"/>
            </a:endParaRPr>
          </a:p>
          <a:p>
            <a:pPr indent="-323850" lvl="0" marL="457200" rtl="0" algn="l">
              <a:lnSpc>
                <a:spcPct val="200000"/>
              </a:lnSpc>
              <a:spcBef>
                <a:spcPts val="0"/>
              </a:spcBef>
              <a:spcAft>
                <a:spcPts val="0"/>
              </a:spcAft>
              <a:buClr>
                <a:schemeClr val="dk1"/>
              </a:buClr>
              <a:buSzPts val="1500"/>
              <a:buFont typeface="Doppio One"/>
              <a:buChar char="●"/>
            </a:pPr>
            <a:r>
              <a:rPr lang="en" sz="1500">
                <a:solidFill>
                  <a:schemeClr val="dk1"/>
                </a:solidFill>
                <a:latin typeface="Doppio One"/>
                <a:ea typeface="Doppio One"/>
                <a:cs typeface="Doppio One"/>
                <a:sym typeface="Doppio One"/>
              </a:rPr>
              <a:t>Build predictive models for forecasting future mortality rates.</a:t>
            </a:r>
            <a:endParaRPr sz="1500">
              <a:solidFill>
                <a:schemeClr val="dk1"/>
              </a:solidFill>
              <a:latin typeface="Doppio One"/>
              <a:ea typeface="Doppio One"/>
              <a:cs typeface="Doppio One"/>
              <a:sym typeface="Doppio One"/>
            </a:endParaRPr>
          </a:p>
          <a:p>
            <a:pPr indent="-323850" lvl="0" marL="457200" rtl="0" algn="l">
              <a:lnSpc>
                <a:spcPct val="200000"/>
              </a:lnSpc>
              <a:spcBef>
                <a:spcPts val="0"/>
              </a:spcBef>
              <a:spcAft>
                <a:spcPts val="0"/>
              </a:spcAft>
              <a:buClr>
                <a:schemeClr val="dk1"/>
              </a:buClr>
              <a:buSzPts val="1500"/>
              <a:buFont typeface="Doppio One"/>
              <a:buChar char="●"/>
            </a:pPr>
            <a:r>
              <a:rPr lang="en" sz="1500">
                <a:solidFill>
                  <a:schemeClr val="dk1"/>
                </a:solidFill>
                <a:latin typeface="Doppio One"/>
                <a:ea typeface="Doppio One"/>
                <a:cs typeface="Doppio One"/>
                <a:sym typeface="Doppio One"/>
              </a:rPr>
              <a:t>Assist healthcare authorities and policymakers in resource allocation, interventions, and preventive strategies.</a:t>
            </a:r>
            <a:endParaRPr sz="1500">
              <a:solidFill>
                <a:schemeClr val="dk1"/>
              </a:solidFill>
              <a:latin typeface="Doppio One"/>
              <a:ea typeface="Doppio One"/>
              <a:cs typeface="Doppio One"/>
              <a:sym typeface="Doppio One"/>
            </a:endParaRPr>
          </a:p>
          <a:p>
            <a:pPr indent="0" lvl="0" marL="0" rtl="0" algn="l">
              <a:spcBef>
                <a:spcPts val="1200"/>
              </a:spcBef>
              <a:spcAft>
                <a:spcPts val="0"/>
              </a:spcAft>
              <a:buNone/>
            </a:pPr>
            <a:r>
              <a:t/>
            </a:r>
            <a:endParaRPr>
              <a:solidFill>
                <a:schemeClr val="dk1"/>
              </a:solidFill>
              <a:latin typeface="PT Sans"/>
              <a:ea typeface="PT Sans"/>
              <a:cs typeface="PT Sans"/>
              <a:sym typeface="P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720000" y="3123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u="sng">
                <a:solidFill>
                  <a:srgbClr val="980000"/>
                </a:solidFill>
              </a:rPr>
              <a:t>Data Description</a:t>
            </a:r>
            <a:endParaRPr b="0" sz="2000"/>
          </a:p>
        </p:txBody>
      </p:sp>
      <p:sp>
        <p:nvSpPr>
          <p:cNvPr id="275" name="Google Shape;275;p31"/>
          <p:cNvSpPr txBox="1"/>
          <p:nvPr/>
        </p:nvSpPr>
        <p:spPr>
          <a:xfrm>
            <a:off x="611625" y="1127450"/>
            <a:ext cx="8179500" cy="3706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latin typeface="Doppio One"/>
                <a:ea typeface="Doppio One"/>
                <a:cs typeface="Doppio One"/>
                <a:sym typeface="Doppio One"/>
              </a:rPr>
              <a:t>Type of data: </a:t>
            </a:r>
            <a:r>
              <a:rPr lang="en" sz="1500">
                <a:solidFill>
                  <a:schemeClr val="dk1"/>
                </a:solidFill>
                <a:highlight>
                  <a:schemeClr val="lt1"/>
                </a:highlight>
                <a:latin typeface="Doppio One"/>
                <a:ea typeface="Doppio One"/>
                <a:cs typeface="Doppio One"/>
                <a:sym typeface="Doppio One"/>
              </a:rPr>
              <a:t>Mortality data</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Size of the data set: </a:t>
            </a:r>
            <a:r>
              <a:rPr lang="en" sz="1500">
                <a:solidFill>
                  <a:schemeClr val="dk1"/>
                </a:solidFill>
                <a:latin typeface="Doppio One"/>
                <a:ea typeface="Doppio One"/>
                <a:cs typeface="Doppio One"/>
                <a:sym typeface="Doppio One"/>
              </a:rPr>
              <a:t>5770240 entries, total 21 columns</a:t>
            </a:r>
            <a:endParaRPr sz="1500">
              <a:solidFill>
                <a:schemeClr val="dk1"/>
              </a:solidFill>
              <a:latin typeface="Doppio One"/>
              <a:ea typeface="Doppio One"/>
              <a:cs typeface="Doppio One"/>
              <a:sym typeface="Doppio One"/>
            </a:endParaRPr>
          </a:p>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Data collection: Data read using a http link</a:t>
            </a:r>
            <a:endParaRPr sz="1500">
              <a:solidFill>
                <a:schemeClr val="dk1"/>
              </a:solidFill>
              <a:highlight>
                <a:schemeClr val="lt1"/>
              </a:highlight>
              <a:latin typeface="Doppio One"/>
              <a:ea typeface="Doppio One"/>
              <a:cs typeface="Doppio One"/>
              <a:sym typeface="Doppio One"/>
            </a:endParaRPr>
          </a:p>
          <a:p>
            <a:pPr indent="0" lvl="0" marL="0" rtl="0" algn="l">
              <a:spcBef>
                <a:spcPts val="1200"/>
              </a:spcBef>
              <a:spcAft>
                <a:spcPts val="0"/>
              </a:spcAft>
              <a:buNone/>
            </a:pPr>
            <a:r>
              <a:t/>
            </a:r>
            <a:endParaRPr>
              <a:solidFill>
                <a:schemeClr val="dk1"/>
              </a:solidFill>
              <a:latin typeface="PT Sans"/>
              <a:ea typeface="PT Sans"/>
              <a:cs typeface="PT Sans"/>
              <a:sym typeface="PT Sans"/>
            </a:endParaRPr>
          </a:p>
        </p:txBody>
      </p:sp>
      <p:pic>
        <p:nvPicPr>
          <p:cNvPr id="276" name="Google Shape;276;p31"/>
          <p:cNvPicPr preferRelativeResize="0"/>
          <p:nvPr/>
        </p:nvPicPr>
        <p:blipFill>
          <a:blip r:embed="rId3">
            <a:alphaModFix/>
          </a:blip>
          <a:stretch>
            <a:fillRect/>
          </a:stretch>
        </p:blipFill>
        <p:spPr>
          <a:xfrm>
            <a:off x="945513" y="2299050"/>
            <a:ext cx="7252976" cy="249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823175" y="19851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u="sng">
                <a:solidFill>
                  <a:srgbClr val="980000"/>
                </a:solidFill>
              </a:rPr>
              <a:t>Data Preprocessing</a:t>
            </a:r>
            <a:endParaRPr b="0"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000" u="sng">
                <a:solidFill>
                  <a:srgbClr val="980000"/>
                </a:solidFill>
              </a:rPr>
              <a:t>Data Preprocessing</a:t>
            </a:r>
            <a:endParaRPr b="0" sz="2000"/>
          </a:p>
        </p:txBody>
      </p:sp>
      <p:sp>
        <p:nvSpPr>
          <p:cNvPr id="287" name="Google Shape;287;p33"/>
          <p:cNvSpPr txBox="1"/>
          <p:nvPr/>
        </p:nvSpPr>
        <p:spPr>
          <a:xfrm>
            <a:off x="722150" y="1289550"/>
            <a:ext cx="7704000" cy="34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highlight>
                  <a:schemeClr val="lt1"/>
                </a:highlight>
                <a:latin typeface="Doppio One"/>
                <a:ea typeface="Doppio One"/>
                <a:cs typeface="Doppio One"/>
                <a:sym typeface="Doppio One"/>
              </a:rPr>
              <a:t>Quality of the data: </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120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The quality of data was unstructured in nature</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The data did have missing values and irrelevant columns</a:t>
            </a:r>
            <a:endParaRPr sz="1500">
              <a:solidFill>
                <a:schemeClr val="dk1"/>
              </a:solidFill>
              <a:highlight>
                <a:schemeClr val="lt1"/>
              </a:highlight>
              <a:latin typeface="Doppio One"/>
              <a:ea typeface="Doppio One"/>
              <a:cs typeface="Doppio One"/>
              <a:sym typeface="Doppio One"/>
            </a:endParaRPr>
          </a:p>
          <a:p>
            <a:pPr indent="0" lvl="0" marL="0" rtl="0" algn="l">
              <a:lnSpc>
                <a:spcPct val="115000"/>
              </a:lnSpc>
              <a:spcBef>
                <a:spcPts val="1200"/>
              </a:spcBef>
              <a:spcAft>
                <a:spcPts val="0"/>
              </a:spcAft>
              <a:buNone/>
            </a:pPr>
            <a:r>
              <a:rPr lang="en" sz="1500">
                <a:solidFill>
                  <a:schemeClr val="dk1"/>
                </a:solidFill>
                <a:highlight>
                  <a:schemeClr val="lt1"/>
                </a:highlight>
                <a:latin typeface="Doppio One"/>
                <a:ea typeface="Doppio One"/>
                <a:cs typeface="Doppio One"/>
                <a:sym typeface="Doppio One"/>
              </a:rPr>
              <a:t>Preprocessing of data:</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120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All unwanted columns dropped</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Rest columns renamed </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Rows corresponding to missing values in variable being predicted are dropped</a:t>
            </a:r>
            <a:endParaRPr sz="1500">
              <a:solidFill>
                <a:schemeClr val="dk1"/>
              </a:solidFill>
              <a:highlight>
                <a:schemeClr val="lt1"/>
              </a:highlight>
              <a:latin typeface="Doppio One"/>
              <a:ea typeface="Doppio One"/>
              <a:cs typeface="Doppio One"/>
              <a:sym typeface="Doppio One"/>
            </a:endParaRPr>
          </a:p>
          <a:p>
            <a:pPr indent="-323850" lvl="0" marL="457200" rtl="0" algn="l">
              <a:lnSpc>
                <a:spcPct val="115000"/>
              </a:lnSpc>
              <a:spcBef>
                <a:spcPts val="0"/>
              </a:spcBef>
              <a:spcAft>
                <a:spcPts val="0"/>
              </a:spcAft>
              <a:buClr>
                <a:schemeClr val="dk1"/>
              </a:buClr>
              <a:buSzPts val="1500"/>
              <a:buFont typeface="Doppio One"/>
              <a:buChar char="●"/>
            </a:pPr>
            <a:r>
              <a:rPr lang="en" sz="1500">
                <a:solidFill>
                  <a:schemeClr val="dk1"/>
                </a:solidFill>
                <a:highlight>
                  <a:schemeClr val="lt1"/>
                </a:highlight>
                <a:latin typeface="Doppio One"/>
                <a:ea typeface="Doppio One"/>
                <a:cs typeface="Doppio One"/>
                <a:sym typeface="Doppio One"/>
              </a:rPr>
              <a:t>Duplicate rows dropped</a:t>
            </a:r>
            <a:endParaRPr sz="1500">
              <a:solidFill>
                <a:schemeClr val="dk1"/>
              </a:solidFill>
              <a:highlight>
                <a:schemeClr val="lt1"/>
              </a:highlight>
              <a:latin typeface="Doppio One"/>
              <a:ea typeface="Doppio One"/>
              <a:cs typeface="Doppio One"/>
              <a:sym typeface="Doppio One"/>
            </a:endParaRPr>
          </a:p>
          <a:p>
            <a:pPr indent="0" lvl="0" marL="0" rtl="0" algn="l">
              <a:spcBef>
                <a:spcPts val="1200"/>
              </a:spcBef>
              <a:spcAft>
                <a:spcPts val="0"/>
              </a:spcAft>
              <a:buNone/>
            </a:pPr>
            <a:r>
              <a:t/>
            </a:r>
            <a:endParaRPr>
              <a:solidFill>
                <a:schemeClr val="dk1"/>
              </a:solidFill>
              <a:latin typeface="PT Sans"/>
              <a:ea typeface="PT Sans"/>
              <a:cs typeface="PT Sans"/>
              <a:sym typeface="P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720000" y="20293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u="sng">
                <a:solidFill>
                  <a:srgbClr val="980000"/>
                </a:solidFill>
              </a:rPr>
              <a:t>Data Exploration</a:t>
            </a:r>
            <a:endParaRPr b="0" sz="2000"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609475"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000" u="sng">
                <a:solidFill>
                  <a:srgbClr val="980000"/>
                </a:solidFill>
              </a:rPr>
              <a:t>Overview of Original Dataset </a:t>
            </a:r>
            <a:endParaRPr b="0" sz="2000" u="sng"/>
          </a:p>
        </p:txBody>
      </p:sp>
      <p:sp>
        <p:nvSpPr>
          <p:cNvPr id="298" name="Google Shape;298;p35"/>
          <p:cNvSpPr txBox="1"/>
          <p:nvPr/>
        </p:nvSpPr>
        <p:spPr>
          <a:xfrm>
            <a:off x="722150" y="1289550"/>
            <a:ext cx="7704000" cy="24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T Sans"/>
              <a:ea typeface="PT Sans"/>
              <a:cs typeface="PT Sans"/>
              <a:sym typeface="PT Sans"/>
            </a:endParaRPr>
          </a:p>
        </p:txBody>
      </p:sp>
      <p:pic>
        <p:nvPicPr>
          <p:cNvPr id="299" name="Google Shape;299;p35"/>
          <p:cNvPicPr preferRelativeResize="0"/>
          <p:nvPr/>
        </p:nvPicPr>
        <p:blipFill>
          <a:blip r:embed="rId3">
            <a:alphaModFix/>
          </a:blip>
          <a:stretch>
            <a:fillRect/>
          </a:stretch>
        </p:blipFill>
        <p:spPr>
          <a:xfrm>
            <a:off x="609475" y="1063875"/>
            <a:ext cx="5027751" cy="3715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000" u="sng">
                <a:solidFill>
                  <a:srgbClr val="980000"/>
                </a:solidFill>
              </a:rPr>
              <a:t>Overview of Dataset after Preprocessing </a:t>
            </a:r>
            <a:endParaRPr b="0" sz="2000"/>
          </a:p>
        </p:txBody>
      </p:sp>
      <p:sp>
        <p:nvSpPr>
          <p:cNvPr id="305" name="Google Shape;305;p36"/>
          <p:cNvSpPr txBox="1"/>
          <p:nvPr/>
        </p:nvSpPr>
        <p:spPr>
          <a:xfrm>
            <a:off x="722150" y="1289550"/>
            <a:ext cx="7704000" cy="24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T Sans"/>
              <a:ea typeface="PT Sans"/>
              <a:cs typeface="PT Sans"/>
              <a:sym typeface="PT Sans"/>
            </a:endParaRPr>
          </a:p>
        </p:txBody>
      </p:sp>
      <p:pic>
        <p:nvPicPr>
          <p:cNvPr id="306" name="Google Shape;306;p36"/>
          <p:cNvPicPr preferRelativeResize="0"/>
          <p:nvPr/>
        </p:nvPicPr>
        <p:blipFill>
          <a:blip r:embed="rId3">
            <a:alphaModFix/>
          </a:blip>
          <a:stretch>
            <a:fillRect/>
          </a:stretch>
        </p:blipFill>
        <p:spPr>
          <a:xfrm>
            <a:off x="487100" y="1092325"/>
            <a:ext cx="8174099" cy="374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eart Disease Prevention Conference by Slidesgo">
  <a:themeElements>
    <a:clrScheme name="Simple Light">
      <a:dk1>
        <a:srgbClr val="191919"/>
      </a:dk1>
      <a:lt1>
        <a:srgbClr val="FFFFFF"/>
      </a:lt1>
      <a:dk2>
        <a:srgbClr val="EF3455"/>
      </a:dk2>
      <a:lt2>
        <a:srgbClr val="DF4365"/>
      </a:lt2>
      <a:accent1>
        <a:srgbClr val="F0A7B7"/>
      </a:accent1>
      <a:accent2>
        <a:srgbClr val="6666B7"/>
      </a:accent2>
      <a:accent3>
        <a:srgbClr val="C2C2D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