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5"/>
  </p:notesMasterIdLst>
  <p:sldIdLst>
    <p:sldId id="258" r:id="rId2"/>
    <p:sldId id="259" r:id="rId3"/>
    <p:sldId id="260" r:id="rId4"/>
    <p:sldId id="261" r:id="rId5"/>
    <p:sldId id="262" r:id="rId6"/>
    <p:sldId id="263" r:id="rId7"/>
    <p:sldId id="264" r:id="rId8"/>
    <p:sldId id="265"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80" r:id="rId23"/>
    <p:sldId id="279" r:id="rId24"/>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1"/>
      </p:guideLst>
    </p:cSldViewPr>
  </p:slideViewPr>
  <p:notesTextViewPr>
    <p:cViewPr>
      <p:scale>
        <a:sx n="100" d="100"/>
        <a:sy n="100" d="100"/>
      </p:scale>
      <p:origin x="0" y="0"/>
    </p:cViewPr>
  </p:notesTextViewPr>
  <p:sorterViewPr>
    <p:cViewPr>
      <p:scale>
        <a:sx n="100" d="100"/>
        <a:sy n="100" d="100"/>
      </p:scale>
      <p:origin x="0" y="2910"/>
    </p:cViewPr>
  </p:sorterViewPr>
  <p:notesViewPr>
    <p:cSldViewPr>
      <p:cViewPr varScale="1">
        <p:scale>
          <a:sx n="60" d="100"/>
          <a:sy n="60" d="100"/>
        </p:scale>
        <p:origin x="-273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27E9A-EB42-47AA-8A0A-B69991D2BCB0}" type="doc">
      <dgm:prSet loTypeId="urn:microsoft.com/office/officeart/2005/8/layout/hierarchy4" loCatId="hierarchy" qsTypeId="urn:microsoft.com/office/officeart/2005/8/quickstyle/simple1" qsCatId="simple" csTypeId="urn:microsoft.com/office/officeart/2005/8/colors/accent2_3" csCatId="accent2" phldr="1"/>
      <dgm:spPr/>
      <dgm:t>
        <a:bodyPr/>
        <a:lstStyle/>
        <a:p>
          <a:endParaRPr lang="en-IN"/>
        </a:p>
      </dgm:t>
    </dgm:pt>
    <dgm:pt modelId="{F23AF537-979E-4E68-8E3A-7841FC8E5D75}">
      <dgm:prSet phldrT="[Text]"/>
      <dgm:spPr/>
      <dgm:t>
        <a:bodyPr/>
        <a:lstStyle/>
        <a:p>
          <a:pPr algn="ctr"/>
          <a:r>
            <a:rPr lang="en-IN" dirty="0" smtClean="0"/>
            <a:t>SMART CITY</a:t>
          </a:r>
          <a:endParaRPr lang="en-IN" dirty="0"/>
        </a:p>
      </dgm:t>
    </dgm:pt>
    <dgm:pt modelId="{867821D6-BED9-4369-B03F-2461AEF1E807}" type="parTrans" cxnId="{162FB5E6-148B-4C66-8B54-3713D23534DA}">
      <dgm:prSet/>
      <dgm:spPr/>
      <dgm:t>
        <a:bodyPr/>
        <a:lstStyle/>
        <a:p>
          <a:pPr algn="ctr"/>
          <a:endParaRPr lang="en-IN"/>
        </a:p>
      </dgm:t>
    </dgm:pt>
    <dgm:pt modelId="{BC9696E5-60A6-435C-9713-4E8F7818CDBD}" type="sibTrans" cxnId="{162FB5E6-148B-4C66-8B54-3713D23534DA}">
      <dgm:prSet/>
      <dgm:spPr/>
      <dgm:t>
        <a:bodyPr/>
        <a:lstStyle/>
        <a:p>
          <a:pPr algn="ctr"/>
          <a:endParaRPr lang="en-IN"/>
        </a:p>
      </dgm:t>
    </dgm:pt>
    <dgm:pt modelId="{21FCDF66-EB97-4DDD-8D2A-95D8992F1723}">
      <dgm:prSet phldrT="[Text]"/>
      <dgm:spPr/>
      <dgm:t>
        <a:bodyPr/>
        <a:lstStyle/>
        <a:p>
          <a:pPr algn="ctr"/>
          <a:r>
            <a:rPr lang="en-IN" dirty="0" smtClean="0"/>
            <a:t>KNOWLEDGE CITY</a:t>
          </a:r>
          <a:endParaRPr lang="en-IN" dirty="0"/>
        </a:p>
      </dgm:t>
    </dgm:pt>
    <dgm:pt modelId="{D4B00CD4-36E8-4026-BF9F-09DCB1D1826F}" type="parTrans" cxnId="{0B69C34A-C0CB-4466-80C1-17F3159E04A4}">
      <dgm:prSet/>
      <dgm:spPr/>
      <dgm:t>
        <a:bodyPr/>
        <a:lstStyle/>
        <a:p>
          <a:pPr algn="ctr"/>
          <a:endParaRPr lang="en-IN"/>
        </a:p>
      </dgm:t>
    </dgm:pt>
    <dgm:pt modelId="{09F0B183-829E-4A53-AE4F-18F399FF44F5}" type="sibTrans" cxnId="{0B69C34A-C0CB-4466-80C1-17F3159E04A4}">
      <dgm:prSet/>
      <dgm:spPr/>
      <dgm:t>
        <a:bodyPr/>
        <a:lstStyle/>
        <a:p>
          <a:pPr algn="ctr"/>
          <a:endParaRPr lang="en-IN"/>
        </a:p>
      </dgm:t>
    </dgm:pt>
    <dgm:pt modelId="{F80CAA4F-2727-48C0-BDE6-896FBC9EA6E3}">
      <dgm:prSet phldrT="[Text]"/>
      <dgm:spPr/>
      <dgm:t>
        <a:bodyPr/>
        <a:lstStyle/>
        <a:p>
          <a:pPr algn="ctr"/>
          <a:r>
            <a:rPr lang="en-IN" dirty="0" smtClean="0"/>
            <a:t>GREEN CITY</a:t>
          </a:r>
          <a:endParaRPr lang="en-IN" dirty="0"/>
        </a:p>
      </dgm:t>
    </dgm:pt>
    <dgm:pt modelId="{8D04ACA5-1ECC-4E1F-9A61-9A12C577EB5E}" type="parTrans" cxnId="{73BE892B-573E-48FE-A33E-96BAC94F4A08}">
      <dgm:prSet/>
      <dgm:spPr/>
      <dgm:t>
        <a:bodyPr/>
        <a:lstStyle/>
        <a:p>
          <a:pPr algn="ctr"/>
          <a:endParaRPr lang="en-IN"/>
        </a:p>
      </dgm:t>
    </dgm:pt>
    <dgm:pt modelId="{F910E00E-E104-4DAA-A094-2A16FAC86F95}" type="sibTrans" cxnId="{73BE892B-573E-48FE-A33E-96BAC94F4A08}">
      <dgm:prSet/>
      <dgm:spPr/>
      <dgm:t>
        <a:bodyPr/>
        <a:lstStyle/>
        <a:p>
          <a:pPr algn="ctr"/>
          <a:endParaRPr lang="en-IN"/>
        </a:p>
      </dgm:t>
    </dgm:pt>
    <dgm:pt modelId="{A48D9C3B-ECF6-4648-BBDB-94497B28D75C}">
      <dgm:prSet phldrT="[Text]"/>
      <dgm:spPr/>
      <dgm:t>
        <a:bodyPr/>
        <a:lstStyle/>
        <a:p>
          <a:pPr algn="ctr"/>
          <a:r>
            <a:rPr lang="en-IN" dirty="0" smtClean="0"/>
            <a:t>DIGITAL CITY</a:t>
          </a:r>
          <a:endParaRPr lang="en-IN" dirty="0"/>
        </a:p>
      </dgm:t>
    </dgm:pt>
    <dgm:pt modelId="{DF177A8F-864D-4A96-84A7-CE94627AECFC}" type="parTrans" cxnId="{C6A474BE-0CDC-488B-8138-C2CD21133F35}">
      <dgm:prSet/>
      <dgm:spPr/>
      <dgm:t>
        <a:bodyPr/>
        <a:lstStyle/>
        <a:p>
          <a:pPr algn="ctr"/>
          <a:endParaRPr lang="en-IN"/>
        </a:p>
      </dgm:t>
    </dgm:pt>
    <dgm:pt modelId="{EC8C91CA-AF34-4793-936C-7B456EB05E63}" type="sibTrans" cxnId="{C6A474BE-0CDC-488B-8138-C2CD21133F35}">
      <dgm:prSet/>
      <dgm:spPr/>
      <dgm:t>
        <a:bodyPr/>
        <a:lstStyle/>
        <a:p>
          <a:pPr algn="ctr"/>
          <a:endParaRPr lang="en-IN"/>
        </a:p>
      </dgm:t>
    </dgm:pt>
    <dgm:pt modelId="{56DC07E6-8D31-4F12-8402-E4D447D9A0E6}" type="pres">
      <dgm:prSet presAssocID="{74927E9A-EB42-47AA-8A0A-B69991D2BCB0}" presName="Name0" presStyleCnt="0">
        <dgm:presLayoutVars>
          <dgm:chPref val="1"/>
          <dgm:dir/>
          <dgm:animOne val="branch"/>
          <dgm:animLvl val="lvl"/>
          <dgm:resizeHandles/>
        </dgm:presLayoutVars>
      </dgm:prSet>
      <dgm:spPr/>
      <dgm:t>
        <a:bodyPr/>
        <a:lstStyle/>
        <a:p>
          <a:endParaRPr lang="en-IN"/>
        </a:p>
      </dgm:t>
    </dgm:pt>
    <dgm:pt modelId="{3C1F379B-CFB4-4B09-A4FC-DE1619B9A5A5}" type="pres">
      <dgm:prSet presAssocID="{F23AF537-979E-4E68-8E3A-7841FC8E5D75}" presName="vertOne" presStyleCnt="0"/>
      <dgm:spPr/>
    </dgm:pt>
    <dgm:pt modelId="{807E58B8-265D-4360-8AD3-8D4E59053361}" type="pres">
      <dgm:prSet presAssocID="{F23AF537-979E-4E68-8E3A-7841FC8E5D75}" presName="txOne" presStyleLbl="node0" presStyleIdx="0" presStyleCnt="1" custLinFactNeighborY="28623">
        <dgm:presLayoutVars>
          <dgm:chPref val="3"/>
        </dgm:presLayoutVars>
      </dgm:prSet>
      <dgm:spPr/>
      <dgm:t>
        <a:bodyPr/>
        <a:lstStyle/>
        <a:p>
          <a:endParaRPr lang="en-IN"/>
        </a:p>
      </dgm:t>
    </dgm:pt>
    <dgm:pt modelId="{430D6B58-A608-4BE0-ACE0-FB32A3288027}" type="pres">
      <dgm:prSet presAssocID="{F23AF537-979E-4E68-8E3A-7841FC8E5D75}" presName="parTransOne" presStyleCnt="0"/>
      <dgm:spPr/>
    </dgm:pt>
    <dgm:pt modelId="{F714CC0B-7662-451D-9ADB-1BB7642BF1D7}" type="pres">
      <dgm:prSet presAssocID="{F23AF537-979E-4E68-8E3A-7841FC8E5D75}" presName="horzOne" presStyleCnt="0"/>
      <dgm:spPr/>
    </dgm:pt>
    <dgm:pt modelId="{2EEB14E8-077E-413C-B39C-08AF2F6A8E8D}" type="pres">
      <dgm:prSet presAssocID="{21FCDF66-EB97-4DDD-8D2A-95D8992F1723}" presName="vertTwo" presStyleCnt="0"/>
      <dgm:spPr/>
    </dgm:pt>
    <dgm:pt modelId="{04940E03-B159-42A6-9A8C-83233879FDAB}" type="pres">
      <dgm:prSet presAssocID="{21FCDF66-EB97-4DDD-8D2A-95D8992F1723}" presName="txTwo" presStyleLbl="node2" presStyleIdx="0" presStyleCnt="3">
        <dgm:presLayoutVars>
          <dgm:chPref val="3"/>
        </dgm:presLayoutVars>
      </dgm:prSet>
      <dgm:spPr/>
      <dgm:t>
        <a:bodyPr/>
        <a:lstStyle/>
        <a:p>
          <a:endParaRPr lang="en-IN"/>
        </a:p>
      </dgm:t>
    </dgm:pt>
    <dgm:pt modelId="{606FD38B-E2F7-428D-BCB9-2A1C15FCC6A0}" type="pres">
      <dgm:prSet presAssocID="{21FCDF66-EB97-4DDD-8D2A-95D8992F1723}" presName="horzTwo" presStyleCnt="0"/>
      <dgm:spPr/>
    </dgm:pt>
    <dgm:pt modelId="{6CA4F57C-4468-49DF-A49B-754578E0B746}" type="pres">
      <dgm:prSet presAssocID="{09F0B183-829E-4A53-AE4F-18F399FF44F5}" presName="sibSpaceTwo" presStyleCnt="0"/>
      <dgm:spPr/>
    </dgm:pt>
    <dgm:pt modelId="{FA25CA05-91E6-4AA2-BEF1-2355148B69BF}" type="pres">
      <dgm:prSet presAssocID="{F80CAA4F-2727-48C0-BDE6-896FBC9EA6E3}" presName="vertTwo" presStyleCnt="0"/>
      <dgm:spPr/>
    </dgm:pt>
    <dgm:pt modelId="{8DAF9130-5D59-481B-8A9D-086CE70F0D33}" type="pres">
      <dgm:prSet presAssocID="{F80CAA4F-2727-48C0-BDE6-896FBC9EA6E3}" presName="txTwo" presStyleLbl="node2" presStyleIdx="1" presStyleCnt="3">
        <dgm:presLayoutVars>
          <dgm:chPref val="3"/>
        </dgm:presLayoutVars>
      </dgm:prSet>
      <dgm:spPr/>
      <dgm:t>
        <a:bodyPr/>
        <a:lstStyle/>
        <a:p>
          <a:endParaRPr lang="en-IN"/>
        </a:p>
      </dgm:t>
    </dgm:pt>
    <dgm:pt modelId="{EF81BB28-5957-4837-A731-D2B2B5132935}" type="pres">
      <dgm:prSet presAssocID="{F80CAA4F-2727-48C0-BDE6-896FBC9EA6E3}" presName="horzTwo" presStyleCnt="0"/>
      <dgm:spPr/>
    </dgm:pt>
    <dgm:pt modelId="{21EAA988-617C-4987-AC73-720EE5E78398}" type="pres">
      <dgm:prSet presAssocID="{F910E00E-E104-4DAA-A094-2A16FAC86F95}" presName="sibSpaceTwo" presStyleCnt="0"/>
      <dgm:spPr/>
    </dgm:pt>
    <dgm:pt modelId="{6524E1FD-DE3F-49B9-8110-ECC26D9B89C2}" type="pres">
      <dgm:prSet presAssocID="{A48D9C3B-ECF6-4648-BBDB-94497B28D75C}" presName="vertTwo" presStyleCnt="0"/>
      <dgm:spPr/>
    </dgm:pt>
    <dgm:pt modelId="{C5FEAA1F-AB4B-462F-8219-3187DE95AFE3}" type="pres">
      <dgm:prSet presAssocID="{A48D9C3B-ECF6-4648-BBDB-94497B28D75C}" presName="txTwo" presStyleLbl="node2" presStyleIdx="2" presStyleCnt="3">
        <dgm:presLayoutVars>
          <dgm:chPref val="3"/>
        </dgm:presLayoutVars>
      </dgm:prSet>
      <dgm:spPr/>
      <dgm:t>
        <a:bodyPr/>
        <a:lstStyle/>
        <a:p>
          <a:endParaRPr lang="en-IN"/>
        </a:p>
      </dgm:t>
    </dgm:pt>
    <dgm:pt modelId="{69EB6A65-47BE-478A-984E-ADD3769AE534}" type="pres">
      <dgm:prSet presAssocID="{A48D9C3B-ECF6-4648-BBDB-94497B28D75C}" presName="horzTwo" presStyleCnt="0"/>
      <dgm:spPr/>
    </dgm:pt>
  </dgm:ptLst>
  <dgm:cxnLst>
    <dgm:cxn modelId="{C6A474BE-0CDC-488B-8138-C2CD21133F35}" srcId="{F23AF537-979E-4E68-8E3A-7841FC8E5D75}" destId="{A48D9C3B-ECF6-4648-BBDB-94497B28D75C}" srcOrd="2" destOrd="0" parTransId="{DF177A8F-864D-4A96-84A7-CE94627AECFC}" sibTransId="{EC8C91CA-AF34-4793-936C-7B456EB05E63}"/>
    <dgm:cxn modelId="{A850BF6A-C29D-4105-8F77-EC73C087162A}" type="presOf" srcId="{F23AF537-979E-4E68-8E3A-7841FC8E5D75}" destId="{807E58B8-265D-4360-8AD3-8D4E59053361}" srcOrd="0" destOrd="0" presId="urn:microsoft.com/office/officeart/2005/8/layout/hierarchy4"/>
    <dgm:cxn modelId="{73BE892B-573E-48FE-A33E-96BAC94F4A08}" srcId="{F23AF537-979E-4E68-8E3A-7841FC8E5D75}" destId="{F80CAA4F-2727-48C0-BDE6-896FBC9EA6E3}" srcOrd="1" destOrd="0" parTransId="{8D04ACA5-1ECC-4E1F-9A61-9A12C577EB5E}" sibTransId="{F910E00E-E104-4DAA-A094-2A16FAC86F95}"/>
    <dgm:cxn modelId="{C5F91B5A-42D9-4E3C-9EF4-58CD35A8366C}" type="presOf" srcId="{F80CAA4F-2727-48C0-BDE6-896FBC9EA6E3}" destId="{8DAF9130-5D59-481B-8A9D-086CE70F0D33}" srcOrd="0" destOrd="0" presId="urn:microsoft.com/office/officeart/2005/8/layout/hierarchy4"/>
    <dgm:cxn modelId="{492ACCAF-91C6-4F96-B4B4-793D6EB7610B}" type="presOf" srcId="{74927E9A-EB42-47AA-8A0A-B69991D2BCB0}" destId="{56DC07E6-8D31-4F12-8402-E4D447D9A0E6}" srcOrd="0" destOrd="0" presId="urn:microsoft.com/office/officeart/2005/8/layout/hierarchy4"/>
    <dgm:cxn modelId="{DD4DCADB-3264-4A81-9FA5-3B0FBC4259E8}" type="presOf" srcId="{A48D9C3B-ECF6-4648-BBDB-94497B28D75C}" destId="{C5FEAA1F-AB4B-462F-8219-3187DE95AFE3}" srcOrd="0" destOrd="0" presId="urn:microsoft.com/office/officeart/2005/8/layout/hierarchy4"/>
    <dgm:cxn modelId="{0B69C34A-C0CB-4466-80C1-17F3159E04A4}" srcId="{F23AF537-979E-4E68-8E3A-7841FC8E5D75}" destId="{21FCDF66-EB97-4DDD-8D2A-95D8992F1723}" srcOrd="0" destOrd="0" parTransId="{D4B00CD4-36E8-4026-BF9F-09DCB1D1826F}" sibTransId="{09F0B183-829E-4A53-AE4F-18F399FF44F5}"/>
    <dgm:cxn modelId="{99C44679-14C4-4B67-9887-F6BED961A15A}" type="presOf" srcId="{21FCDF66-EB97-4DDD-8D2A-95D8992F1723}" destId="{04940E03-B159-42A6-9A8C-83233879FDAB}" srcOrd="0" destOrd="0" presId="urn:microsoft.com/office/officeart/2005/8/layout/hierarchy4"/>
    <dgm:cxn modelId="{162FB5E6-148B-4C66-8B54-3713D23534DA}" srcId="{74927E9A-EB42-47AA-8A0A-B69991D2BCB0}" destId="{F23AF537-979E-4E68-8E3A-7841FC8E5D75}" srcOrd="0" destOrd="0" parTransId="{867821D6-BED9-4369-B03F-2461AEF1E807}" sibTransId="{BC9696E5-60A6-435C-9713-4E8F7818CDBD}"/>
    <dgm:cxn modelId="{5B37F9C5-818F-4B8C-8621-7DD31A28BCE1}" type="presParOf" srcId="{56DC07E6-8D31-4F12-8402-E4D447D9A0E6}" destId="{3C1F379B-CFB4-4B09-A4FC-DE1619B9A5A5}" srcOrd="0" destOrd="0" presId="urn:microsoft.com/office/officeart/2005/8/layout/hierarchy4"/>
    <dgm:cxn modelId="{49D15B68-739A-4CC6-B70D-E2187C083A34}" type="presParOf" srcId="{3C1F379B-CFB4-4B09-A4FC-DE1619B9A5A5}" destId="{807E58B8-265D-4360-8AD3-8D4E59053361}" srcOrd="0" destOrd="0" presId="urn:microsoft.com/office/officeart/2005/8/layout/hierarchy4"/>
    <dgm:cxn modelId="{A570B265-FEBD-443C-87C5-A3433D98822E}" type="presParOf" srcId="{3C1F379B-CFB4-4B09-A4FC-DE1619B9A5A5}" destId="{430D6B58-A608-4BE0-ACE0-FB32A3288027}" srcOrd="1" destOrd="0" presId="urn:microsoft.com/office/officeart/2005/8/layout/hierarchy4"/>
    <dgm:cxn modelId="{0CC52EB3-9037-46F4-84F4-C87DBED68083}" type="presParOf" srcId="{3C1F379B-CFB4-4B09-A4FC-DE1619B9A5A5}" destId="{F714CC0B-7662-451D-9ADB-1BB7642BF1D7}" srcOrd="2" destOrd="0" presId="urn:microsoft.com/office/officeart/2005/8/layout/hierarchy4"/>
    <dgm:cxn modelId="{0BE505EF-CC67-4718-9861-EA608403B17F}" type="presParOf" srcId="{F714CC0B-7662-451D-9ADB-1BB7642BF1D7}" destId="{2EEB14E8-077E-413C-B39C-08AF2F6A8E8D}" srcOrd="0" destOrd="0" presId="urn:microsoft.com/office/officeart/2005/8/layout/hierarchy4"/>
    <dgm:cxn modelId="{06F998F3-A152-4096-AF3F-FAEEAFEBFFD6}" type="presParOf" srcId="{2EEB14E8-077E-413C-B39C-08AF2F6A8E8D}" destId="{04940E03-B159-42A6-9A8C-83233879FDAB}" srcOrd="0" destOrd="0" presId="urn:microsoft.com/office/officeart/2005/8/layout/hierarchy4"/>
    <dgm:cxn modelId="{97A12E7E-BEC7-42AD-92F7-47FC0B8BB8C9}" type="presParOf" srcId="{2EEB14E8-077E-413C-B39C-08AF2F6A8E8D}" destId="{606FD38B-E2F7-428D-BCB9-2A1C15FCC6A0}" srcOrd="1" destOrd="0" presId="urn:microsoft.com/office/officeart/2005/8/layout/hierarchy4"/>
    <dgm:cxn modelId="{C8BCCA6B-7610-4FCE-BF05-A10789C3EB17}" type="presParOf" srcId="{F714CC0B-7662-451D-9ADB-1BB7642BF1D7}" destId="{6CA4F57C-4468-49DF-A49B-754578E0B746}" srcOrd="1" destOrd="0" presId="urn:microsoft.com/office/officeart/2005/8/layout/hierarchy4"/>
    <dgm:cxn modelId="{E404189A-72F9-4907-A98D-BCBB2CB7B12B}" type="presParOf" srcId="{F714CC0B-7662-451D-9ADB-1BB7642BF1D7}" destId="{FA25CA05-91E6-4AA2-BEF1-2355148B69BF}" srcOrd="2" destOrd="0" presId="urn:microsoft.com/office/officeart/2005/8/layout/hierarchy4"/>
    <dgm:cxn modelId="{51791D2F-6077-457E-BD09-FC00A2D53F4B}" type="presParOf" srcId="{FA25CA05-91E6-4AA2-BEF1-2355148B69BF}" destId="{8DAF9130-5D59-481B-8A9D-086CE70F0D33}" srcOrd="0" destOrd="0" presId="urn:microsoft.com/office/officeart/2005/8/layout/hierarchy4"/>
    <dgm:cxn modelId="{2E90E6BB-5C21-4828-BD78-DCC3FE818110}" type="presParOf" srcId="{FA25CA05-91E6-4AA2-BEF1-2355148B69BF}" destId="{EF81BB28-5957-4837-A731-D2B2B5132935}" srcOrd="1" destOrd="0" presId="urn:microsoft.com/office/officeart/2005/8/layout/hierarchy4"/>
    <dgm:cxn modelId="{074A71D4-2CFA-4622-A015-4F1F4B20E51E}" type="presParOf" srcId="{F714CC0B-7662-451D-9ADB-1BB7642BF1D7}" destId="{21EAA988-617C-4987-AC73-720EE5E78398}" srcOrd="3" destOrd="0" presId="urn:microsoft.com/office/officeart/2005/8/layout/hierarchy4"/>
    <dgm:cxn modelId="{FDEF10D5-F123-49C6-8BE5-2725ABC5FCDE}" type="presParOf" srcId="{F714CC0B-7662-451D-9ADB-1BB7642BF1D7}" destId="{6524E1FD-DE3F-49B9-8110-ECC26D9B89C2}" srcOrd="4" destOrd="0" presId="urn:microsoft.com/office/officeart/2005/8/layout/hierarchy4"/>
    <dgm:cxn modelId="{7AD5027C-F49A-459A-99D9-693972B148ED}" type="presParOf" srcId="{6524E1FD-DE3F-49B9-8110-ECC26D9B89C2}" destId="{C5FEAA1F-AB4B-462F-8219-3187DE95AFE3}" srcOrd="0" destOrd="0" presId="urn:microsoft.com/office/officeart/2005/8/layout/hierarchy4"/>
    <dgm:cxn modelId="{B5E893E0-11D9-418C-A1EF-A21942FC9D66}" type="presParOf" srcId="{6524E1FD-DE3F-49B9-8110-ECC26D9B89C2}" destId="{69EB6A65-47BE-478A-984E-ADD3769AE534}"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19FC1-D91D-4340-9A73-82AC08204510}" type="doc">
      <dgm:prSet loTypeId="urn:microsoft.com/office/officeart/2005/8/layout/pyramid1" loCatId="pyramid" qsTypeId="urn:microsoft.com/office/officeart/2005/8/quickstyle/simple1" qsCatId="simple" csTypeId="urn:microsoft.com/office/officeart/2005/8/colors/accent2_3" csCatId="accent2" phldr="1"/>
      <dgm:spPr/>
    </dgm:pt>
    <dgm:pt modelId="{CC5172EA-DFE2-43FB-9D5B-822F0638D126}">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MANET</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486EFD3-A4E4-4903-9FE1-966875D97653}" type="parTrans" cxnId="{C02FC4CF-E764-43F7-8A16-EB54F60FF4D3}">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D0A23F5-8F2A-4A31-8403-00489BBC6C0A}" type="sibTrans" cxnId="{C02FC4CF-E764-43F7-8A16-EB54F60FF4D3}">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31743D1-C260-4135-A037-691F9D8AF0DB}">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WANET</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AB4FE49-FA5B-477B-B040-AA024DFA93EF}" type="parTrans" cxnId="{6F47EF49-30A2-4ABA-806F-5BAFDD09731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FB115A13-BDCF-4605-8776-52F79F40E1E0}" type="sibTrans" cxnId="{6F47EF49-30A2-4ABA-806F-5BAFDD09731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640A0BE2-5006-45B0-996D-ACACA96ED592}">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AD-HOC NETWORK</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93A2D25-E4C8-4153-8EA7-E7857B0E248E}" type="parTrans" cxnId="{4F300372-E35A-4EF2-B6F0-0CC9663D01F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05BA84C-5000-4819-8EE3-F53B748F0F42}" type="sibTrans" cxnId="{4F300372-E35A-4EF2-B6F0-0CC9663D01F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95420E3-F4E3-4C60-8E93-4A5A21FCBA81}">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VANET</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76EEA1D-986F-44E7-8B29-B0446BDFCDEE}" type="parTrans" cxnId="{B14945C4-B4A2-4345-A25A-4F44DE076F3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31B36C9-2B99-4EF1-B8BA-3F06D0F4B911}" type="sibTrans" cxnId="{B14945C4-B4A2-4345-A25A-4F44DE076F38}">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0B6D1094-8B8A-4382-9B0B-65DEED45AA7B}">
      <dgm:prSet phldrT="[Text]"/>
      <dgm:spPr/>
      <dgm:t>
        <a:bodyPr/>
        <a:lstStyle/>
        <a:p>
          <a:r>
            <a:rPr lang="en-IN"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ITS</a:t>
          </a:r>
          <a:endParaRPr lang="en-IN"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49F6893-3B04-4404-AD52-803C83611845}" type="parTrans" cxnId="{1CF25929-A2EE-4024-93B6-2E08030D8FED}">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4EA51471-170A-441E-A82F-86695FB715BB}" type="sibTrans" cxnId="{1CF25929-A2EE-4024-93B6-2E08030D8FED}">
      <dgm:prSet/>
      <dgm:spPr/>
      <dgm:t>
        <a:bodyPr/>
        <a:lstStyle/>
        <a:p>
          <a:endParaRPr lang="en-IN"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BEBBCC4-5722-4258-8832-EE7487717A68}" type="pres">
      <dgm:prSet presAssocID="{AD319FC1-D91D-4340-9A73-82AC08204510}" presName="Name0" presStyleCnt="0">
        <dgm:presLayoutVars>
          <dgm:dir/>
          <dgm:animLvl val="lvl"/>
          <dgm:resizeHandles val="exact"/>
        </dgm:presLayoutVars>
      </dgm:prSet>
      <dgm:spPr/>
    </dgm:pt>
    <dgm:pt modelId="{34EFEB31-E67D-444F-80E9-6A435915C973}" type="pres">
      <dgm:prSet presAssocID="{0B6D1094-8B8A-4382-9B0B-65DEED45AA7B}" presName="Name8" presStyleCnt="0"/>
      <dgm:spPr/>
    </dgm:pt>
    <dgm:pt modelId="{953FD8C4-3510-476F-B4CC-76C9CBD1A330}" type="pres">
      <dgm:prSet presAssocID="{0B6D1094-8B8A-4382-9B0B-65DEED45AA7B}" presName="level" presStyleLbl="node1" presStyleIdx="0" presStyleCnt="5">
        <dgm:presLayoutVars>
          <dgm:chMax val="1"/>
          <dgm:bulletEnabled val="1"/>
        </dgm:presLayoutVars>
      </dgm:prSet>
      <dgm:spPr/>
      <dgm:t>
        <a:bodyPr/>
        <a:lstStyle/>
        <a:p>
          <a:endParaRPr lang="en-IN"/>
        </a:p>
      </dgm:t>
    </dgm:pt>
    <dgm:pt modelId="{2DC5D822-2FC9-4216-8D76-21E062B80C02}" type="pres">
      <dgm:prSet presAssocID="{0B6D1094-8B8A-4382-9B0B-65DEED45AA7B}" presName="levelTx" presStyleLbl="revTx" presStyleIdx="0" presStyleCnt="0">
        <dgm:presLayoutVars>
          <dgm:chMax val="1"/>
          <dgm:bulletEnabled val="1"/>
        </dgm:presLayoutVars>
      </dgm:prSet>
      <dgm:spPr/>
      <dgm:t>
        <a:bodyPr/>
        <a:lstStyle/>
        <a:p>
          <a:endParaRPr lang="en-IN"/>
        </a:p>
      </dgm:t>
    </dgm:pt>
    <dgm:pt modelId="{8DBEE4D5-9416-484C-AC8A-010273F4E945}" type="pres">
      <dgm:prSet presAssocID="{995420E3-F4E3-4C60-8E93-4A5A21FCBA81}" presName="Name8" presStyleCnt="0"/>
      <dgm:spPr/>
    </dgm:pt>
    <dgm:pt modelId="{6F5DC645-5AAA-48DA-A640-9F76DA12C10E}" type="pres">
      <dgm:prSet presAssocID="{995420E3-F4E3-4C60-8E93-4A5A21FCBA81}" presName="level" presStyleLbl="node1" presStyleIdx="1" presStyleCnt="5">
        <dgm:presLayoutVars>
          <dgm:chMax val="1"/>
          <dgm:bulletEnabled val="1"/>
        </dgm:presLayoutVars>
      </dgm:prSet>
      <dgm:spPr/>
      <dgm:t>
        <a:bodyPr/>
        <a:lstStyle/>
        <a:p>
          <a:endParaRPr lang="en-IN"/>
        </a:p>
      </dgm:t>
    </dgm:pt>
    <dgm:pt modelId="{230554EF-F632-4BD1-973A-BE98CD136EE9}" type="pres">
      <dgm:prSet presAssocID="{995420E3-F4E3-4C60-8E93-4A5A21FCBA81}" presName="levelTx" presStyleLbl="revTx" presStyleIdx="0" presStyleCnt="0">
        <dgm:presLayoutVars>
          <dgm:chMax val="1"/>
          <dgm:bulletEnabled val="1"/>
        </dgm:presLayoutVars>
      </dgm:prSet>
      <dgm:spPr/>
      <dgm:t>
        <a:bodyPr/>
        <a:lstStyle/>
        <a:p>
          <a:endParaRPr lang="en-IN"/>
        </a:p>
      </dgm:t>
    </dgm:pt>
    <dgm:pt modelId="{4DFA95E0-0D77-46AD-87F2-6EFE243A14E9}" type="pres">
      <dgm:prSet presAssocID="{CC5172EA-DFE2-43FB-9D5B-822F0638D126}" presName="Name8" presStyleCnt="0"/>
      <dgm:spPr/>
    </dgm:pt>
    <dgm:pt modelId="{D56BF79E-8C74-40E2-A4DC-1932167C7BDF}" type="pres">
      <dgm:prSet presAssocID="{CC5172EA-DFE2-43FB-9D5B-822F0638D126}" presName="level" presStyleLbl="node1" presStyleIdx="2" presStyleCnt="5">
        <dgm:presLayoutVars>
          <dgm:chMax val="1"/>
          <dgm:bulletEnabled val="1"/>
        </dgm:presLayoutVars>
      </dgm:prSet>
      <dgm:spPr/>
      <dgm:t>
        <a:bodyPr/>
        <a:lstStyle/>
        <a:p>
          <a:endParaRPr lang="en-IN"/>
        </a:p>
      </dgm:t>
    </dgm:pt>
    <dgm:pt modelId="{B888402A-A643-47B2-B75E-CA832082C838}" type="pres">
      <dgm:prSet presAssocID="{CC5172EA-DFE2-43FB-9D5B-822F0638D126}" presName="levelTx" presStyleLbl="revTx" presStyleIdx="0" presStyleCnt="0">
        <dgm:presLayoutVars>
          <dgm:chMax val="1"/>
          <dgm:bulletEnabled val="1"/>
        </dgm:presLayoutVars>
      </dgm:prSet>
      <dgm:spPr/>
      <dgm:t>
        <a:bodyPr/>
        <a:lstStyle/>
        <a:p>
          <a:endParaRPr lang="en-IN"/>
        </a:p>
      </dgm:t>
    </dgm:pt>
    <dgm:pt modelId="{B1FE0C39-6381-4D3B-B143-EF34E064AB09}" type="pres">
      <dgm:prSet presAssocID="{731743D1-C260-4135-A037-691F9D8AF0DB}" presName="Name8" presStyleCnt="0"/>
      <dgm:spPr/>
    </dgm:pt>
    <dgm:pt modelId="{AB5365D5-32C6-4A9A-B168-518BE9B9F1BC}" type="pres">
      <dgm:prSet presAssocID="{731743D1-C260-4135-A037-691F9D8AF0DB}" presName="level" presStyleLbl="node1" presStyleIdx="3" presStyleCnt="5">
        <dgm:presLayoutVars>
          <dgm:chMax val="1"/>
          <dgm:bulletEnabled val="1"/>
        </dgm:presLayoutVars>
      </dgm:prSet>
      <dgm:spPr/>
      <dgm:t>
        <a:bodyPr/>
        <a:lstStyle/>
        <a:p>
          <a:endParaRPr lang="en-IN"/>
        </a:p>
      </dgm:t>
    </dgm:pt>
    <dgm:pt modelId="{B4D1508F-9553-41FB-B035-C5D2547066AC}" type="pres">
      <dgm:prSet presAssocID="{731743D1-C260-4135-A037-691F9D8AF0DB}" presName="levelTx" presStyleLbl="revTx" presStyleIdx="0" presStyleCnt="0">
        <dgm:presLayoutVars>
          <dgm:chMax val="1"/>
          <dgm:bulletEnabled val="1"/>
        </dgm:presLayoutVars>
      </dgm:prSet>
      <dgm:spPr/>
      <dgm:t>
        <a:bodyPr/>
        <a:lstStyle/>
        <a:p>
          <a:endParaRPr lang="en-IN"/>
        </a:p>
      </dgm:t>
    </dgm:pt>
    <dgm:pt modelId="{83BC1EF0-8D52-47F4-9E1B-F31ABC879EF5}" type="pres">
      <dgm:prSet presAssocID="{640A0BE2-5006-45B0-996D-ACACA96ED592}" presName="Name8" presStyleCnt="0"/>
      <dgm:spPr/>
    </dgm:pt>
    <dgm:pt modelId="{E5327CDC-0FDF-47CA-930A-EA1388159017}" type="pres">
      <dgm:prSet presAssocID="{640A0BE2-5006-45B0-996D-ACACA96ED592}" presName="level" presStyleLbl="node1" presStyleIdx="4" presStyleCnt="5">
        <dgm:presLayoutVars>
          <dgm:chMax val="1"/>
          <dgm:bulletEnabled val="1"/>
        </dgm:presLayoutVars>
      </dgm:prSet>
      <dgm:spPr/>
      <dgm:t>
        <a:bodyPr/>
        <a:lstStyle/>
        <a:p>
          <a:endParaRPr lang="en-IN"/>
        </a:p>
      </dgm:t>
    </dgm:pt>
    <dgm:pt modelId="{625C3268-81A8-4474-AAEB-D2C10AEF9A61}" type="pres">
      <dgm:prSet presAssocID="{640A0BE2-5006-45B0-996D-ACACA96ED592}" presName="levelTx" presStyleLbl="revTx" presStyleIdx="0" presStyleCnt="0">
        <dgm:presLayoutVars>
          <dgm:chMax val="1"/>
          <dgm:bulletEnabled val="1"/>
        </dgm:presLayoutVars>
      </dgm:prSet>
      <dgm:spPr/>
      <dgm:t>
        <a:bodyPr/>
        <a:lstStyle/>
        <a:p>
          <a:endParaRPr lang="en-IN"/>
        </a:p>
      </dgm:t>
    </dgm:pt>
  </dgm:ptLst>
  <dgm:cxnLst>
    <dgm:cxn modelId="{F9A674EC-346C-4D89-94A8-29E1508748C0}" type="presOf" srcId="{640A0BE2-5006-45B0-996D-ACACA96ED592}" destId="{625C3268-81A8-4474-AAEB-D2C10AEF9A61}" srcOrd="1" destOrd="0" presId="urn:microsoft.com/office/officeart/2005/8/layout/pyramid1"/>
    <dgm:cxn modelId="{98912624-B3C8-46A4-8A8B-2FA744491875}" type="presOf" srcId="{995420E3-F4E3-4C60-8E93-4A5A21FCBA81}" destId="{6F5DC645-5AAA-48DA-A640-9F76DA12C10E}" srcOrd="0" destOrd="0" presId="urn:microsoft.com/office/officeart/2005/8/layout/pyramid1"/>
    <dgm:cxn modelId="{0D19D228-2F76-42FA-B1FC-00C049A57091}" type="presOf" srcId="{995420E3-F4E3-4C60-8E93-4A5A21FCBA81}" destId="{230554EF-F632-4BD1-973A-BE98CD136EE9}" srcOrd="1" destOrd="0" presId="urn:microsoft.com/office/officeart/2005/8/layout/pyramid1"/>
    <dgm:cxn modelId="{A833730B-16D3-4252-A363-751BF7724AD7}" type="presOf" srcId="{CC5172EA-DFE2-43FB-9D5B-822F0638D126}" destId="{B888402A-A643-47B2-B75E-CA832082C838}" srcOrd="1" destOrd="0" presId="urn:microsoft.com/office/officeart/2005/8/layout/pyramid1"/>
    <dgm:cxn modelId="{5AAF82E7-9C9F-4434-93B2-6BF44A5A8E40}" type="presOf" srcId="{731743D1-C260-4135-A037-691F9D8AF0DB}" destId="{AB5365D5-32C6-4A9A-B168-518BE9B9F1BC}" srcOrd="0" destOrd="0" presId="urn:microsoft.com/office/officeart/2005/8/layout/pyramid1"/>
    <dgm:cxn modelId="{35A17F54-76C1-4ABD-BFCF-D2153798CE67}" type="presOf" srcId="{0B6D1094-8B8A-4382-9B0B-65DEED45AA7B}" destId="{2DC5D822-2FC9-4216-8D76-21E062B80C02}" srcOrd="1" destOrd="0" presId="urn:microsoft.com/office/officeart/2005/8/layout/pyramid1"/>
    <dgm:cxn modelId="{C02FC4CF-E764-43F7-8A16-EB54F60FF4D3}" srcId="{AD319FC1-D91D-4340-9A73-82AC08204510}" destId="{CC5172EA-DFE2-43FB-9D5B-822F0638D126}" srcOrd="2" destOrd="0" parTransId="{6486EFD3-A4E4-4903-9FE1-966875D97653}" sibTransId="{AD0A23F5-8F2A-4A31-8403-00489BBC6C0A}"/>
    <dgm:cxn modelId="{4F300372-E35A-4EF2-B6F0-0CC9663D01F8}" srcId="{AD319FC1-D91D-4340-9A73-82AC08204510}" destId="{640A0BE2-5006-45B0-996D-ACACA96ED592}" srcOrd="4" destOrd="0" parTransId="{993A2D25-E4C8-4153-8EA7-E7857B0E248E}" sibTransId="{905BA84C-5000-4819-8EE3-F53B748F0F42}"/>
    <dgm:cxn modelId="{A5DC917F-96A9-457E-9A1C-CAD3915F6B2C}" type="presOf" srcId="{731743D1-C260-4135-A037-691F9D8AF0DB}" destId="{B4D1508F-9553-41FB-B035-C5D2547066AC}" srcOrd="1" destOrd="0" presId="urn:microsoft.com/office/officeart/2005/8/layout/pyramid1"/>
    <dgm:cxn modelId="{6F47EF49-30A2-4ABA-806F-5BAFDD097318}" srcId="{AD319FC1-D91D-4340-9A73-82AC08204510}" destId="{731743D1-C260-4135-A037-691F9D8AF0DB}" srcOrd="3" destOrd="0" parTransId="{6AB4FE49-FA5B-477B-B040-AA024DFA93EF}" sibTransId="{FB115A13-BDCF-4605-8776-52F79F40E1E0}"/>
    <dgm:cxn modelId="{03421560-C04B-4AD9-8AB7-4359FE395D37}" type="presOf" srcId="{0B6D1094-8B8A-4382-9B0B-65DEED45AA7B}" destId="{953FD8C4-3510-476F-B4CC-76C9CBD1A330}" srcOrd="0" destOrd="0" presId="urn:microsoft.com/office/officeart/2005/8/layout/pyramid1"/>
    <dgm:cxn modelId="{2D449A1B-468E-4BCB-9AA3-494720C522BE}" type="presOf" srcId="{CC5172EA-DFE2-43FB-9D5B-822F0638D126}" destId="{D56BF79E-8C74-40E2-A4DC-1932167C7BDF}" srcOrd="0" destOrd="0" presId="urn:microsoft.com/office/officeart/2005/8/layout/pyramid1"/>
    <dgm:cxn modelId="{B14945C4-B4A2-4345-A25A-4F44DE076F38}" srcId="{AD319FC1-D91D-4340-9A73-82AC08204510}" destId="{995420E3-F4E3-4C60-8E93-4A5A21FCBA81}" srcOrd="1" destOrd="0" parTransId="{876EEA1D-986F-44E7-8B29-B0446BDFCDEE}" sibTransId="{E31B36C9-2B99-4EF1-B8BA-3F06D0F4B911}"/>
    <dgm:cxn modelId="{47F6CB1A-B214-4668-8516-45AE3A0183EF}" type="presOf" srcId="{640A0BE2-5006-45B0-996D-ACACA96ED592}" destId="{E5327CDC-0FDF-47CA-930A-EA1388159017}" srcOrd="0" destOrd="0" presId="urn:microsoft.com/office/officeart/2005/8/layout/pyramid1"/>
    <dgm:cxn modelId="{1CF25929-A2EE-4024-93B6-2E08030D8FED}" srcId="{AD319FC1-D91D-4340-9A73-82AC08204510}" destId="{0B6D1094-8B8A-4382-9B0B-65DEED45AA7B}" srcOrd="0" destOrd="0" parTransId="{449F6893-3B04-4404-AD52-803C83611845}" sibTransId="{4EA51471-170A-441E-A82F-86695FB715BB}"/>
    <dgm:cxn modelId="{8BB7108C-911E-47B9-BE47-5BA94E36A862}" type="presOf" srcId="{AD319FC1-D91D-4340-9A73-82AC08204510}" destId="{BBEBBCC4-5722-4258-8832-EE7487717A68}" srcOrd="0" destOrd="0" presId="urn:microsoft.com/office/officeart/2005/8/layout/pyramid1"/>
    <dgm:cxn modelId="{1F61A111-9788-4960-AB52-2EF5FDCD80B4}" type="presParOf" srcId="{BBEBBCC4-5722-4258-8832-EE7487717A68}" destId="{34EFEB31-E67D-444F-80E9-6A435915C973}" srcOrd="0" destOrd="0" presId="urn:microsoft.com/office/officeart/2005/8/layout/pyramid1"/>
    <dgm:cxn modelId="{733445AE-E6C1-422D-8D01-B2C19026B08A}" type="presParOf" srcId="{34EFEB31-E67D-444F-80E9-6A435915C973}" destId="{953FD8C4-3510-476F-B4CC-76C9CBD1A330}" srcOrd="0" destOrd="0" presId="urn:microsoft.com/office/officeart/2005/8/layout/pyramid1"/>
    <dgm:cxn modelId="{D9B83122-53C5-4181-A3E7-CBD18E9DE84E}" type="presParOf" srcId="{34EFEB31-E67D-444F-80E9-6A435915C973}" destId="{2DC5D822-2FC9-4216-8D76-21E062B80C02}" srcOrd="1" destOrd="0" presId="urn:microsoft.com/office/officeart/2005/8/layout/pyramid1"/>
    <dgm:cxn modelId="{02EA813F-AA76-4CA1-9B0E-42AF2905030F}" type="presParOf" srcId="{BBEBBCC4-5722-4258-8832-EE7487717A68}" destId="{8DBEE4D5-9416-484C-AC8A-010273F4E945}" srcOrd="1" destOrd="0" presId="urn:microsoft.com/office/officeart/2005/8/layout/pyramid1"/>
    <dgm:cxn modelId="{25FFFBEA-63C8-4F4C-9ABE-BBFBAAEE6355}" type="presParOf" srcId="{8DBEE4D5-9416-484C-AC8A-010273F4E945}" destId="{6F5DC645-5AAA-48DA-A640-9F76DA12C10E}" srcOrd="0" destOrd="0" presId="urn:microsoft.com/office/officeart/2005/8/layout/pyramid1"/>
    <dgm:cxn modelId="{2B02D8FD-7108-4559-92E9-90A4C5801E40}" type="presParOf" srcId="{8DBEE4D5-9416-484C-AC8A-010273F4E945}" destId="{230554EF-F632-4BD1-973A-BE98CD136EE9}" srcOrd="1" destOrd="0" presId="urn:microsoft.com/office/officeart/2005/8/layout/pyramid1"/>
    <dgm:cxn modelId="{D311D523-76F0-49B8-9C8F-D230AFEFD411}" type="presParOf" srcId="{BBEBBCC4-5722-4258-8832-EE7487717A68}" destId="{4DFA95E0-0D77-46AD-87F2-6EFE243A14E9}" srcOrd="2" destOrd="0" presId="urn:microsoft.com/office/officeart/2005/8/layout/pyramid1"/>
    <dgm:cxn modelId="{BB895D87-87A9-47B4-B65A-305512E16220}" type="presParOf" srcId="{4DFA95E0-0D77-46AD-87F2-6EFE243A14E9}" destId="{D56BF79E-8C74-40E2-A4DC-1932167C7BDF}" srcOrd="0" destOrd="0" presId="urn:microsoft.com/office/officeart/2005/8/layout/pyramid1"/>
    <dgm:cxn modelId="{8076873C-EAA3-4A5A-BF33-D12042B568B2}" type="presParOf" srcId="{4DFA95E0-0D77-46AD-87F2-6EFE243A14E9}" destId="{B888402A-A643-47B2-B75E-CA832082C838}" srcOrd="1" destOrd="0" presId="urn:microsoft.com/office/officeart/2005/8/layout/pyramid1"/>
    <dgm:cxn modelId="{C7742E01-EE3D-4D98-916C-6B386DCC8279}" type="presParOf" srcId="{BBEBBCC4-5722-4258-8832-EE7487717A68}" destId="{B1FE0C39-6381-4D3B-B143-EF34E064AB09}" srcOrd="3" destOrd="0" presId="urn:microsoft.com/office/officeart/2005/8/layout/pyramid1"/>
    <dgm:cxn modelId="{F1DED5D1-D84F-45B3-ABD9-62A10D108F2F}" type="presParOf" srcId="{B1FE0C39-6381-4D3B-B143-EF34E064AB09}" destId="{AB5365D5-32C6-4A9A-B168-518BE9B9F1BC}" srcOrd="0" destOrd="0" presId="urn:microsoft.com/office/officeart/2005/8/layout/pyramid1"/>
    <dgm:cxn modelId="{AB765E51-B032-460A-8EA3-C779A6BCB706}" type="presParOf" srcId="{B1FE0C39-6381-4D3B-B143-EF34E064AB09}" destId="{B4D1508F-9553-41FB-B035-C5D2547066AC}" srcOrd="1" destOrd="0" presId="urn:microsoft.com/office/officeart/2005/8/layout/pyramid1"/>
    <dgm:cxn modelId="{2678D805-E913-4728-9F24-31DE9ABA9D3C}" type="presParOf" srcId="{BBEBBCC4-5722-4258-8832-EE7487717A68}" destId="{83BC1EF0-8D52-47F4-9E1B-F31ABC879EF5}" srcOrd="4" destOrd="0" presId="urn:microsoft.com/office/officeart/2005/8/layout/pyramid1"/>
    <dgm:cxn modelId="{66789B98-28E2-4573-91BA-176004B8538C}" type="presParOf" srcId="{83BC1EF0-8D52-47F4-9E1B-F31ABC879EF5}" destId="{E5327CDC-0FDF-47CA-930A-EA1388159017}" srcOrd="0" destOrd="0" presId="urn:microsoft.com/office/officeart/2005/8/layout/pyramid1"/>
    <dgm:cxn modelId="{2F2A9A57-3F7E-4A9B-8D96-518AD9BF76B6}" type="presParOf" srcId="{83BC1EF0-8D52-47F4-9E1B-F31ABC879EF5}" destId="{625C3268-81A8-4474-AAEB-D2C10AEF9A61}"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C2FB92-E542-4033-9E4E-0E92205092C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087D26A5-F768-4A04-B059-6E1F871406F2}">
      <dgm:prSet phldrT="[Text]"/>
      <dgm:spPr/>
      <dgm:t>
        <a:bodyPr/>
        <a:lstStyle/>
        <a:p>
          <a:r>
            <a:rPr lang="en-IN" dirty="0" smtClean="0"/>
            <a:t>PUBLIC SAFETY</a:t>
          </a:r>
          <a:endParaRPr lang="en-IN" dirty="0"/>
        </a:p>
      </dgm:t>
    </dgm:pt>
    <dgm:pt modelId="{AA995024-1EF6-4ADD-82CC-1794B391BC28}" type="parTrans" cxnId="{F8ACFC5A-35EC-4321-B34A-6717D59F8AE9}">
      <dgm:prSet/>
      <dgm:spPr/>
      <dgm:t>
        <a:bodyPr/>
        <a:lstStyle/>
        <a:p>
          <a:endParaRPr lang="en-IN"/>
        </a:p>
      </dgm:t>
    </dgm:pt>
    <dgm:pt modelId="{527A96A5-18A2-4A05-8267-E068EF6C2DD6}" type="sibTrans" cxnId="{F8ACFC5A-35EC-4321-B34A-6717D59F8AE9}">
      <dgm:prSet/>
      <dgm:spPr/>
      <dgm:t>
        <a:bodyPr/>
        <a:lstStyle/>
        <a:p>
          <a:endParaRPr lang="en-IN"/>
        </a:p>
      </dgm:t>
    </dgm:pt>
    <dgm:pt modelId="{73549E30-D4D4-40A3-B659-336F10CC0717}">
      <dgm:prSet phldrT="[Text]"/>
      <dgm:spPr/>
      <dgm:t>
        <a:bodyPr/>
        <a:lstStyle/>
        <a:p>
          <a:r>
            <a:rPr lang="en-IN" dirty="0" smtClean="0"/>
            <a:t>TRAFFIC SIGNAL VIOLATION WARNING</a:t>
          </a:r>
          <a:endParaRPr lang="en-IN" dirty="0"/>
        </a:p>
      </dgm:t>
    </dgm:pt>
    <dgm:pt modelId="{FE5706B1-DC90-4E90-BCDF-3F43887F2222}" type="parTrans" cxnId="{55116D57-F36A-422C-A5C8-A24AA500FD82}">
      <dgm:prSet/>
      <dgm:spPr/>
      <dgm:t>
        <a:bodyPr/>
        <a:lstStyle/>
        <a:p>
          <a:endParaRPr lang="en-IN"/>
        </a:p>
      </dgm:t>
    </dgm:pt>
    <dgm:pt modelId="{8E0D36DC-E9B3-4519-B328-9B86B7F5AE64}" type="sibTrans" cxnId="{55116D57-F36A-422C-A5C8-A24AA500FD82}">
      <dgm:prSet/>
      <dgm:spPr/>
      <dgm:t>
        <a:bodyPr/>
        <a:lstStyle/>
        <a:p>
          <a:endParaRPr lang="en-IN"/>
        </a:p>
      </dgm:t>
    </dgm:pt>
    <dgm:pt modelId="{28046174-6D59-40CE-B23C-87AC1B9F453F}">
      <dgm:prSet phldrT="[Text]"/>
      <dgm:spPr/>
      <dgm:t>
        <a:bodyPr/>
        <a:lstStyle/>
        <a:p>
          <a:r>
            <a:rPr lang="en-IN" dirty="0" smtClean="0"/>
            <a:t>EMERGENCY ELECTRONIC BRAKE LIGHT WARNING</a:t>
          </a:r>
          <a:endParaRPr lang="en-IN" dirty="0"/>
        </a:p>
      </dgm:t>
    </dgm:pt>
    <dgm:pt modelId="{9456BAF6-73B9-4152-BC6D-2BA37A065636}" type="parTrans" cxnId="{168E88D1-1F5B-4981-8E03-91FC7B9BFA75}">
      <dgm:prSet/>
      <dgm:spPr/>
      <dgm:t>
        <a:bodyPr/>
        <a:lstStyle/>
        <a:p>
          <a:endParaRPr lang="en-IN"/>
        </a:p>
      </dgm:t>
    </dgm:pt>
    <dgm:pt modelId="{050D74CC-C6A6-4AFF-946E-572E40711559}" type="sibTrans" cxnId="{168E88D1-1F5B-4981-8E03-91FC7B9BFA75}">
      <dgm:prSet/>
      <dgm:spPr/>
      <dgm:t>
        <a:bodyPr/>
        <a:lstStyle/>
        <a:p>
          <a:endParaRPr lang="en-IN"/>
        </a:p>
      </dgm:t>
    </dgm:pt>
    <dgm:pt modelId="{300C72F5-2FB4-46D6-AD8E-14307A2D0882}">
      <dgm:prSet phldrT="[Text]"/>
      <dgm:spPr/>
      <dgm:t>
        <a:bodyPr/>
        <a:lstStyle/>
        <a:p>
          <a:r>
            <a:rPr lang="en-IN" dirty="0" smtClean="0"/>
            <a:t>NON-PUBLIC SAFETY</a:t>
          </a:r>
          <a:endParaRPr lang="en-IN" dirty="0"/>
        </a:p>
      </dgm:t>
    </dgm:pt>
    <dgm:pt modelId="{481BAB6B-28AE-4E96-AC81-529E7D9A3DD0}" type="parTrans" cxnId="{EA119F59-B970-43EC-986A-DD0A71F6B90C}">
      <dgm:prSet/>
      <dgm:spPr/>
      <dgm:t>
        <a:bodyPr/>
        <a:lstStyle/>
        <a:p>
          <a:endParaRPr lang="en-IN"/>
        </a:p>
      </dgm:t>
    </dgm:pt>
    <dgm:pt modelId="{366B8C8E-CE13-4193-9AE6-F297B11B53EE}" type="sibTrans" cxnId="{EA119F59-B970-43EC-986A-DD0A71F6B90C}">
      <dgm:prSet/>
      <dgm:spPr/>
      <dgm:t>
        <a:bodyPr/>
        <a:lstStyle/>
        <a:p>
          <a:endParaRPr lang="en-IN"/>
        </a:p>
      </dgm:t>
    </dgm:pt>
    <dgm:pt modelId="{6521B456-63E2-4270-8CBD-45B524F6608B}">
      <dgm:prSet phldrT="[Text]"/>
      <dgm:spPr/>
      <dgm:t>
        <a:bodyPr/>
        <a:lstStyle/>
        <a:p>
          <a:r>
            <a:rPr lang="en-IN" dirty="0" smtClean="0"/>
            <a:t>CURVE SPEED WARING</a:t>
          </a:r>
          <a:endParaRPr lang="en-IN" dirty="0"/>
        </a:p>
      </dgm:t>
    </dgm:pt>
    <dgm:pt modelId="{254AD8D9-F7B3-4474-BB6C-B2BBB073FC0E}" type="parTrans" cxnId="{23E8D4B6-C07A-468E-8A1F-F387E158C663}">
      <dgm:prSet/>
      <dgm:spPr/>
      <dgm:t>
        <a:bodyPr/>
        <a:lstStyle/>
        <a:p>
          <a:endParaRPr lang="en-IN"/>
        </a:p>
      </dgm:t>
    </dgm:pt>
    <dgm:pt modelId="{AB10C447-9C9E-46CF-A035-8BF9DB58908F}" type="sibTrans" cxnId="{23E8D4B6-C07A-468E-8A1F-F387E158C663}">
      <dgm:prSet/>
      <dgm:spPr/>
      <dgm:t>
        <a:bodyPr/>
        <a:lstStyle/>
        <a:p>
          <a:endParaRPr lang="en-IN"/>
        </a:p>
      </dgm:t>
    </dgm:pt>
    <dgm:pt modelId="{C901644F-356F-4356-965E-DB4B35307E0E}">
      <dgm:prSet phldrT="[Text]"/>
      <dgm:spPr/>
      <dgm:t>
        <a:bodyPr/>
        <a:lstStyle/>
        <a:p>
          <a:r>
            <a:rPr lang="en-IN" dirty="0" smtClean="0">
              <a:solidFill>
                <a:schemeClr val="tx2"/>
              </a:solidFill>
            </a:rPr>
            <a:t>EMERGENCY VEHICLE PRE-EMPTION</a:t>
          </a:r>
          <a:endParaRPr lang="en-IN" dirty="0">
            <a:solidFill>
              <a:schemeClr val="tx2"/>
            </a:solidFill>
          </a:endParaRPr>
        </a:p>
      </dgm:t>
    </dgm:pt>
    <dgm:pt modelId="{4326927F-03F0-4211-AEB4-912934DC0635}" type="parTrans" cxnId="{7888763C-C24B-43D5-B6B2-5562B862B36E}">
      <dgm:prSet/>
      <dgm:spPr/>
      <dgm:t>
        <a:bodyPr/>
        <a:lstStyle/>
        <a:p>
          <a:endParaRPr lang="en-IN"/>
        </a:p>
      </dgm:t>
    </dgm:pt>
    <dgm:pt modelId="{82F19D33-DE20-45D2-A0AC-D50F62B042FC}" type="sibTrans" cxnId="{7888763C-C24B-43D5-B6B2-5562B862B36E}">
      <dgm:prSet/>
      <dgm:spPr/>
      <dgm:t>
        <a:bodyPr/>
        <a:lstStyle/>
        <a:p>
          <a:endParaRPr lang="en-IN"/>
        </a:p>
      </dgm:t>
    </dgm:pt>
    <dgm:pt modelId="{2FD0E1D5-D50C-405D-AEDB-1897C66B9612}">
      <dgm:prSet phldrT="[Text]"/>
      <dgm:spPr/>
      <dgm:t>
        <a:bodyPr/>
        <a:lstStyle/>
        <a:p>
          <a:r>
            <a:rPr lang="en-IN" dirty="0" smtClean="0"/>
            <a:t>GAS PAYMENT</a:t>
          </a:r>
          <a:endParaRPr lang="en-IN" dirty="0"/>
        </a:p>
      </dgm:t>
    </dgm:pt>
    <dgm:pt modelId="{D8F42B99-7ECB-436D-929D-641A55BB789F}" type="parTrans" cxnId="{A79B269A-DC38-446A-964D-B0C3E1EDAABD}">
      <dgm:prSet/>
      <dgm:spPr/>
      <dgm:t>
        <a:bodyPr/>
        <a:lstStyle/>
        <a:p>
          <a:endParaRPr lang="en-IN"/>
        </a:p>
      </dgm:t>
    </dgm:pt>
    <dgm:pt modelId="{8B86DCD5-48FB-4BF5-9982-C6B38BE5F69F}" type="sibTrans" cxnId="{A79B269A-DC38-446A-964D-B0C3E1EDAABD}">
      <dgm:prSet/>
      <dgm:spPr/>
      <dgm:t>
        <a:bodyPr/>
        <a:lstStyle/>
        <a:p>
          <a:endParaRPr lang="en-IN"/>
        </a:p>
      </dgm:t>
    </dgm:pt>
    <dgm:pt modelId="{6448BEC9-6F56-4829-BA83-F85186EB89FB}">
      <dgm:prSet phldrT="[Text]"/>
      <dgm:spPr/>
      <dgm:t>
        <a:bodyPr/>
        <a:lstStyle/>
        <a:p>
          <a:r>
            <a:rPr lang="en-IN" dirty="0" smtClean="0"/>
            <a:t>PARKING LOT PAYMENT</a:t>
          </a:r>
          <a:endParaRPr lang="en-IN" dirty="0"/>
        </a:p>
      </dgm:t>
    </dgm:pt>
    <dgm:pt modelId="{EF0EC17A-9E57-4246-A642-A7727CCEB2B6}" type="parTrans" cxnId="{010A2C4E-A833-470D-A7FC-B2A9AE0B9EF0}">
      <dgm:prSet/>
      <dgm:spPr/>
      <dgm:t>
        <a:bodyPr/>
        <a:lstStyle/>
        <a:p>
          <a:endParaRPr lang="en-IN"/>
        </a:p>
      </dgm:t>
    </dgm:pt>
    <dgm:pt modelId="{ADB22A53-4654-4D8B-B608-30C1A1671030}" type="sibTrans" cxnId="{010A2C4E-A833-470D-A7FC-B2A9AE0B9EF0}">
      <dgm:prSet/>
      <dgm:spPr/>
      <dgm:t>
        <a:bodyPr/>
        <a:lstStyle/>
        <a:p>
          <a:endParaRPr lang="en-IN"/>
        </a:p>
      </dgm:t>
    </dgm:pt>
    <dgm:pt modelId="{2259A348-D408-429C-BD03-DFC8E5A7CF46}">
      <dgm:prSet phldrT="[Text]"/>
      <dgm:spPr/>
      <dgm:t>
        <a:bodyPr/>
        <a:lstStyle/>
        <a:p>
          <a:r>
            <a:rPr lang="en-IN" dirty="0" smtClean="0"/>
            <a:t>POINT-OF-INTEREST NOTIFICATION</a:t>
          </a:r>
          <a:endParaRPr lang="en-IN" dirty="0"/>
        </a:p>
      </dgm:t>
    </dgm:pt>
    <dgm:pt modelId="{508C72E6-3D6F-4F10-BFA9-73A31A8B7102}" type="parTrans" cxnId="{E351538E-2F4C-4866-9AB0-C8342A8BDC7C}">
      <dgm:prSet/>
      <dgm:spPr/>
      <dgm:t>
        <a:bodyPr/>
        <a:lstStyle/>
        <a:p>
          <a:endParaRPr lang="en-IN"/>
        </a:p>
      </dgm:t>
    </dgm:pt>
    <dgm:pt modelId="{9A0AF78E-CBC0-4E08-AF71-23C4D3BE80D5}" type="sibTrans" cxnId="{E351538E-2F4C-4866-9AB0-C8342A8BDC7C}">
      <dgm:prSet/>
      <dgm:spPr/>
      <dgm:t>
        <a:bodyPr/>
        <a:lstStyle/>
        <a:p>
          <a:endParaRPr lang="en-IN"/>
        </a:p>
      </dgm:t>
    </dgm:pt>
    <dgm:pt modelId="{A23A9D8F-CB29-43AA-A956-208D192005E0}">
      <dgm:prSet phldrT="[Text]"/>
      <dgm:spPr/>
      <dgm:t>
        <a:bodyPr/>
        <a:lstStyle/>
        <a:p>
          <a:r>
            <a:rPr lang="en-IN" dirty="0" smtClean="0"/>
            <a:t>INSTANT MESSAGING</a:t>
          </a:r>
          <a:endParaRPr lang="en-IN" dirty="0"/>
        </a:p>
      </dgm:t>
    </dgm:pt>
    <dgm:pt modelId="{EC0D2FDE-6AA1-4A79-A95A-8FF81E7F3293}" type="parTrans" cxnId="{3858C021-C010-40A1-BA63-01DCB9734E9C}">
      <dgm:prSet/>
      <dgm:spPr/>
      <dgm:t>
        <a:bodyPr/>
        <a:lstStyle/>
        <a:p>
          <a:endParaRPr lang="en-IN"/>
        </a:p>
      </dgm:t>
    </dgm:pt>
    <dgm:pt modelId="{DE92492C-B024-47CD-BC69-8B72D0191A8F}" type="sibTrans" cxnId="{3858C021-C010-40A1-BA63-01DCB9734E9C}">
      <dgm:prSet/>
      <dgm:spPr/>
      <dgm:t>
        <a:bodyPr/>
        <a:lstStyle/>
        <a:p>
          <a:endParaRPr lang="en-IN"/>
        </a:p>
      </dgm:t>
    </dgm:pt>
    <dgm:pt modelId="{BB7A3A37-EE1B-485A-B2FE-3D5259D093DB}">
      <dgm:prSet phldrT="[Text]"/>
      <dgm:spPr/>
      <dgm:t>
        <a:bodyPr/>
        <a:lstStyle/>
        <a:p>
          <a:r>
            <a:rPr lang="en-IN" dirty="0" smtClean="0"/>
            <a:t>DATA TRANSFER</a:t>
          </a:r>
          <a:endParaRPr lang="en-IN" dirty="0"/>
        </a:p>
      </dgm:t>
    </dgm:pt>
    <dgm:pt modelId="{26FF63FD-943E-4AA2-AE28-AEC78BEFE542}" type="parTrans" cxnId="{D3B354ED-AF40-4449-9A87-782F551523A2}">
      <dgm:prSet/>
      <dgm:spPr/>
      <dgm:t>
        <a:bodyPr/>
        <a:lstStyle/>
        <a:p>
          <a:endParaRPr lang="en-IN"/>
        </a:p>
      </dgm:t>
    </dgm:pt>
    <dgm:pt modelId="{0F2995C6-38B2-448A-9572-831E7867F925}" type="sibTrans" cxnId="{D3B354ED-AF40-4449-9A87-782F551523A2}">
      <dgm:prSet/>
      <dgm:spPr/>
      <dgm:t>
        <a:bodyPr/>
        <a:lstStyle/>
        <a:p>
          <a:endParaRPr lang="en-IN"/>
        </a:p>
      </dgm:t>
    </dgm:pt>
    <dgm:pt modelId="{2B5CD23E-E208-4461-A65B-4515A3CBCE9E}" type="pres">
      <dgm:prSet presAssocID="{A8C2FB92-E542-4033-9E4E-0E92205092CC}" presName="Name0" presStyleCnt="0">
        <dgm:presLayoutVars>
          <dgm:dir/>
          <dgm:animLvl val="lvl"/>
          <dgm:resizeHandles val="exact"/>
        </dgm:presLayoutVars>
      </dgm:prSet>
      <dgm:spPr/>
      <dgm:t>
        <a:bodyPr/>
        <a:lstStyle/>
        <a:p>
          <a:endParaRPr lang="en-IN"/>
        </a:p>
      </dgm:t>
    </dgm:pt>
    <dgm:pt modelId="{AA184B11-8ABC-40C8-9902-C72B46A7EA65}" type="pres">
      <dgm:prSet presAssocID="{087D26A5-F768-4A04-B059-6E1F871406F2}" presName="composite" presStyleCnt="0"/>
      <dgm:spPr/>
    </dgm:pt>
    <dgm:pt modelId="{C9ECCC23-939D-4BDC-8DE4-6B9C1BA80521}" type="pres">
      <dgm:prSet presAssocID="{087D26A5-F768-4A04-B059-6E1F871406F2}" presName="parTx" presStyleLbl="alignNode1" presStyleIdx="0" presStyleCnt="2">
        <dgm:presLayoutVars>
          <dgm:chMax val="0"/>
          <dgm:chPref val="0"/>
          <dgm:bulletEnabled val="1"/>
        </dgm:presLayoutVars>
      </dgm:prSet>
      <dgm:spPr/>
      <dgm:t>
        <a:bodyPr/>
        <a:lstStyle/>
        <a:p>
          <a:endParaRPr lang="en-IN"/>
        </a:p>
      </dgm:t>
    </dgm:pt>
    <dgm:pt modelId="{1F5C7ACF-038B-4B22-83F7-03CEF9F6EEF7}" type="pres">
      <dgm:prSet presAssocID="{087D26A5-F768-4A04-B059-6E1F871406F2}" presName="desTx" presStyleLbl="alignAccFollowNode1" presStyleIdx="0" presStyleCnt="2">
        <dgm:presLayoutVars>
          <dgm:bulletEnabled val="1"/>
        </dgm:presLayoutVars>
      </dgm:prSet>
      <dgm:spPr/>
      <dgm:t>
        <a:bodyPr/>
        <a:lstStyle/>
        <a:p>
          <a:endParaRPr lang="en-IN"/>
        </a:p>
      </dgm:t>
    </dgm:pt>
    <dgm:pt modelId="{9075A292-C5C6-4042-8B27-810CF7B6C8AB}" type="pres">
      <dgm:prSet presAssocID="{527A96A5-18A2-4A05-8267-E068EF6C2DD6}" presName="space" presStyleCnt="0"/>
      <dgm:spPr/>
    </dgm:pt>
    <dgm:pt modelId="{7F5996A5-E464-4508-9859-1F18A3B39E05}" type="pres">
      <dgm:prSet presAssocID="{300C72F5-2FB4-46D6-AD8E-14307A2D0882}" presName="composite" presStyleCnt="0"/>
      <dgm:spPr/>
    </dgm:pt>
    <dgm:pt modelId="{BE870BB7-D42B-465D-9068-740836B1DE16}" type="pres">
      <dgm:prSet presAssocID="{300C72F5-2FB4-46D6-AD8E-14307A2D0882}" presName="parTx" presStyleLbl="alignNode1" presStyleIdx="1" presStyleCnt="2">
        <dgm:presLayoutVars>
          <dgm:chMax val="0"/>
          <dgm:chPref val="0"/>
          <dgm:bulletEnabled val="1"/>
        </dgm:presLayoutVars>
      </dgm:prSet>
      <dgm:spPr/>
      <dgm:t>
        <a:bodyPr/>
        <a:lstStyle/>
        <a:p>
          <a:endParaRPr lang="en-IN"/>
        </a:p>
      </dgm:t>
    </dgm:pt>
    <dgm:pt modelId="{92AC3D10-289F-4E81-AB73-F6AC8EBFDEB7}" type="pres">
      <dgm:prSet presAssocID="{300C72F5-2FB4-46D6-AD8E-14307A2D0882}" presName="desTx" presStyleLbl="alignAccFollowNode1" presStyleIdx="1" presStyleCnt="2">
        <dgm:presLayoutVars>
          <dgm:bulletEnabled val="1"/>
        </dgm:presLayoutVars>
      </dgm:prSet>
      <dgm:spPr/>
      <dgm:t>
        <a:bodyPr/>
        <a:lstStyle/>
        <a:p>
          <a:endParaRPr lang="en-IN"/>
        </a:p>
      </dgm:t>
    </dgm:pt>
  </dgm:ptLst>
  <dgm:cxnLst>
    <dgm:cxn modelId="{C980293B-A1BA-40F3-A1C3-1FDA6CCC51B2}" type="presOf" srcId="{28046174-6D59-40CE-B23C-87AC1B9F453F}" destId="{1F5C7ACF-038B-4B22-83F7-03CEF9F6EEF7}" srcOrd="0" destOrd="1" presId="urn:microsoft.com/office/officeart/2005/8/layout/hList1"/>
    <dgm:cxn modelId="{3858C021-C010-40A1-BA63-01DCB9734E9C}" srcId="{300C72F5-2FB4-46D6-AD8E-14307A2D0882}" destId="{A23A9D8F-CB29-43AA-A956-208D192005E0}" srcOrd="3" destOrd="0" parTransId="{EC0D2FDE-6AA1-4A79-A95A-8FF81E7F3293}" sibTransId="{DE92492C-B024-47CD-BC69-8B72D0191A8F}"/>
    <dgm:cxn modelId="{D3B354ED-AF40-4449-9A87-782F551523A2}" srcId="{300C72F5-2FB4-46D6-AD8E-14307A2D0882}" destId="{BB7A3A37-EE1B-485A-B2FE-3D5259D093DB}" srcOrd="4" destOrd="0" parTransId="{26FF63FD-943E-4AA2-AE28-AEC78BEFE542}" sibTransId="{0F2995C6-38B2-448A-9572-831E7867F925}"/>
    <dgm:cxn modelId="{168E88D1-1F5B-4981-8E03-91FC7B9BFA75}" srcId="{087D26A5-F768-4A04-B059-6E1F871406F2}" destId="{28046174-6D59-40CE-B23C-87AC1B9F453F}" srcOrd="1" destOrd="0" parTransId="{9456BAF6-73B9-4152-BC6D-2BA37A065636}" sibTransId="{050D74CC-C6A6-4AFF-946E-572E40711559}"/>
    <dgm:cxn modelId="{A79B269A-DC38-446A-964D-B0C3E1EDAABD}" srcId="{300C72F5-2FB4-46D6-AD8E-14307A2D0882}" destId="{2FD0E1D5-D50C-405D-AEDB-1897C66B9612}" srcOrd="0" destOrd="0" parTransId="{D8F42B99-7ECB-436D-929D-641A55BB789F}" sibTransId="{8B86DCD5-48FB-4BF5-9982-C6B38BE5F69F}"/>
    <dgm:cxn modelId="{0B9755F3-29AB-48BB-9D1E-D726ACCE3722}" type="presOf" srcId="{BB7A3A37-EE1B-485A-B2FE-3D5259D093DB}" destId="{92AC3D10-289F-4E81-AB73-F6AC8EBFDEB7}" srcOrd="0" destOrd="4" presId="urn:microsoft.com/office/officeart/2005/8/layout/hList1"/>
    <dgm:cxn modelId="{55116D57-F36A-422C-A5C8-A24AA500FD82}" srcId="{087D26A5-F768-4A04-B059-6E1F871406F2}" destId="{73549E30-D4D4-40A3-B659-336F10CC0717}" srcOrd="0" destOrd="0" parTransId="{FE5706B1-DC90-4E90-BCDF-3F43887F2222}" sibTransId="{8E0D36DC-E9B3-4519-B328-9B86B7F5AE64}"/>
    <dgm:cxn modelId="{F8E6093B-0919-4FF2-880F-67B3B132BA3B}" type="presOf" srcId="{6521B456-63E2-4270-8CBD-45B524F6608B}" destId="{1F5C7ACF-038B-4B22-83F7-03CEF9F6EEF7}" srcOrd="0" destOrd="2" presId="urn:microsoft.com/office/officeart/2005/8/layout/hList1"/>
    <dgm:cxn modelId="{010A2C4E-A833-470D-A7FC-B2A9AE0B9EF0}" srcId="{300C72F5-2FB4-46D6-AD8E-14307A2D0882}" destId="{6448BEC9-6F56-4829-BA83-F85186EB89FB}" srcOrd="1" destOrd="0" parTransId="{EF0EC17A-9E57-4246-A642-A7727CCEB2B6}" sibTransId="{ADB22A53-4654-4D8B-B608-30C1A1671030}"/>
    <dgm:cxn modelId="{73973D62-7425-44A4-A6AA-F9AAFB71245F}" type="presOf" srcId="{73549E30-D4D4-40A3-B659-336F10CC0717}" destId="{1F5C7ACF-038B-4B22-83F7-03CEF9F6EEF7}" srcOrd="0" destOrd="0" presId="urn:microsoft.com/office/officeart/2005/8/layout/hList1"/>
    <dgm:cxn modelId="{AEF20FE8-1709-48A8-8923-58248D57DD3E}" type="presOf" srcId="{C901644F-356F-4356-965E-DB4B35307E0E}" destId="{1F5C7ACF-038B-4B22-83F7-03CEF9F6EEF7}" srcOrd="0" destOrd="3" presId="urn:microsoft.com/office/officeart/2005/8/layout/hList1"/>
    <dgm:cxn modelId="{B642A3EA-C366-477E-818D-664E2B2DEF0D}" type="presOf" srcId="{6448BEC9-6F56-4829-BA83-F85186EB89FB}" destId="{92AC3D10-289F-4E81-AB73-F6AC8EBFDEB7}" srcOrd="0" destOrd="1" presId="urn:microsoft.com/office/officeart/2005/8/layout/hList1"/>
    <dgm:cxn modelId="{733DEE4F-9828-4E05-9C80-20104259212C}" type="presOf" srcId="{087D26A5-F768-4A04-B059-6E1F871406F2}" destId="{C9ECCC23-939D-4BDC-8DE4-6B9C1BA80521}" srcOrd="0" destOrd="0" presId="urn:microsoft.com/office/officeart/2005/8/layout/hList1"/>
    <dgm:cxn modelId="{70D7F290-E159-47E3-ABDE-663AF91AF3F1}" type="presOf" srcId="{300C72F5-2FB4-46D6-AD8E-14307A2D0882}" destId="{BE870BB7-D42B-465D-9068-740836B1DE16}" srcOrd="0" destOrd="0" presId="urn:microsoft.com/office/officeart/2005/8/layout/hList1"/>
    <dgm:cxn modelId="{23E8D4B6-C07A-468E-8A1F-F387E158C663}" srcId="{087D26A5-F768-4A04-B059-6E1F871406F2}" destId="{6521B456-63E2-4270-8CBD-45B524F6608B}" srcOrd="2" destOrd="0" parTransId="{254AD8D9-F7B3-4474-BB6C-B2BBB073FC0E}" sibTransId="{AB10C447-9C9E-46CF-A035-8BF9DB58908F}"/>
    <dgm:cxn modelId="{2E4A7BAE-0D41-4D68-96C8-55FF26042FFC}" type="presOf" srcId="{A8C2FB92-E542-4033-9E4E-0E92205092CC}" destId="{2B5CD23E-E208-4461-A65B-4515A3CBCE9E}" srcOrd="0" destOrd="0" presId="urn:microsoft.com/office/officeart/2005/8/layout/hList1"/>
    <dgm:cxn modelId="{EA119F59-B970-43EC-986A-DD0A71F6B90C}" srcId="{A8C2FB92-E542-4033-9E4E-0E92205092CC}" destId="{300C72F5-2FB4-46D6-AD8E-14307A2D0882}" srcOrd="1" destOrd="0" parTransId="{481BAB6B-28AE-4E96-AC81-529E7D9A3DD0}" sibTransId="{366B8C8E-CE13-4193-9AE6-F297B11B53EE}"/>
    <dgm:cxn modelId="{7888763C-C24B-43D5-B6B2-5562B862B36E}" srcId="{087D26A5-F768-4A04-B059-6E1F871406F2}" destId="{C901644F-356F-4356-965E-DB4B35307E0E}" srcOrd="3" destOrd="0" parTransId="{4326927F-03F0-4211-AEB4-912934DC0635}" sibTransId="{82F19D33-DE20-45D2-A0AC-D50F62B042FC}"/>
    <dgm:cxn modelId="{1BC4AB3F-6D13-4251-B48A-694B9F0D4B6B}" type="presOf" srcId="{2FD0E1D5-D50C-405D-AEDB-1897C66B9612}" destId="{92AC3D10-289F-4E81-AB73-F6AC8EBFDEB7}" srcOrd="0" destOrd="0" presId="urn:microsoft.com/office/officeart/2005/8/layout/hList1"/>
    <dgm:cxn modelId="{E351538E-2F4C-4866-9AB0-C8342A8BDC7C}" srcId="{300C72F5-2FB4-46D6-AD8E-14307A2D0882}" destId="{2259A348-D408-429C-BD03-DFC8E5A7CF46}" srcOrd="2" destOrd="0" parTransId="{508C72E6-3D6F-4F10-BFA9-73A31A8B7102}" sibTransId="{9A0AF78E-CBC0-4E08-AF71-23C4D3BE80D5}"/>
    <dgm:cxn modelId="{C1195A1A-2064-49C7-967A-936BFE101893}" type="presOf" srcId="{2259A348-D408-429C-BD03-DFC8E5A7CF46}" destId="{92AC3D10-289F-4E81-AB73-F6AC8EBFDEB7}" srcOrd="0" destOrd="2" presId="urn:microsoft.com/office/officeart/2005/8/layout/hList1"/>
    <dgm:cxn modelId="{9D0E563D-8DD1-4336-BB32-1F4839D964D8}" type="presOf" srcId="{A23A9D8F-CB29-43AA-A956-208D192005E0}" destId="{92AC3D10-289F-4E81-AB73-F6AC8EBFDEB7}" srcOrd="0" destOrd="3" presId="urn:microsoft.com/office/officeart/2005/8/layout/hList1"/>
    <dgm:cxn modelId="{F8ACFC5A-35EC-4321-B34A-6717D59F8AE9}" srcId="{A8C2FB92-E542-4033-9E4E-0E92205092CC}" destId="{087D26A5-F768-4A04-B059-6E1F871406F2}" srcOrd="0" destOrd="0" parTransId="{AA995024-1EF6-4ADD-82CC-1794B391BC28}" sibTransId="{527A96A5-18A2-4A05-8267-E068EF6C2DD6}"/>
    <dgm:cxn modelId="{7C781DCD-CEA4-4988-B936-420ADF1BA669}" type="presParOf" srcId="{2B5CD23E-E208-4461-A65B-4515A3CBCE9E}" destId="{AA184B11-8ABC-40C8-9902-C72B46A7EA65}" srcOrd="0" destOrd="0" presId="urn:microsoft.com/office/officeart/2005/8/layout/hList1"/>
    <dgm:cxn modelId="{E9ABCEF0-F691-4954-9213-DE0D9B6E795D}" type="presParOf" srcId="{AA184B11-8ABC-40C8-9902-C72B46A7EA65}" destId="{C9ECCC23-939D-4BDC-8DE4-6B9C1BA80521}" srcOrd="0" destOrd="0" presId="urn:microsoft.com/office/officeart/2005/8/layout/hList1"/>
    <dgm:cxn modelId="{5A88EDCC-ACC6-4487-AFE3-F24829357CBC}" type="presParOf" srcId="{AA184B11-8ABC-40C8-9902-C72B46A7EA65}" destId="{1F5C7ACF-038B-4B22-83F7-03CEF9F6EEF7}" srcOrd="1" destOrd="0" presId="urn:microsoft.com/office/officeart/2005/8/layout/hList1"/>
    <dgm:cxn modelId="{D776581D-D58D-40A3-8A48-23B1662AE24F}" type="presParOf" srcId="{2B5CD23E-E208-4461-A65B-4515A3CBCE9E}" destId="{9075A292-C5C6-4042-8B27-810CF7B6C8AB}" srcOrd="1" destOrd="0" presId="urn:microsoft.com/office/officeart/2005/8/layout/hList1"/>
    <dgm:cxn modelId="{B674AEE1-6815-4356-80CD-AE41A66F53C0}" type="presParOf" srcId="{2B5CD23E-E208-4461-A65B-4515A3CBCE9E}" destId="{7F5996A5-E464-4508-9859-1F18A3B39E05}" srcOrd="2" destOrd="0" presId="urn:microsoft.com/office/officeart/2005/8/layout/hList1"/>
    <dgm:cxn modelId="{C59E9019-32FA-49C9-BC6A-9A6559A1DC94}" type="presParOf" srcId="{7F5996A5-E464-4508-9859-1F18A3B39E05}" destId="{BE870BB7-D42B-465D-9068-740836B1DE16}" srcOrd="0" destOrd="0" presId="urn:microsoft.com/office/officeart/2005/8/layout/hList1"/>
    <dgm:cxn modelId="{26B9B7F0-4943-49AE-AC9B-888B346FED8A}" type="presParOf" srcId="{7F5996A5-E464-4508-9859-1F18A3B39E05}" destId="{92AC3D10-289F-4E81-AB73-F6AC8EBFDEB7}"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E58B8-265D-4360-8AD3-8D4E59053361}">
      <dsp:nvSpPr>
        <dsp:cNvPr id="0" name=""/>
        <dsp:cNvSpPr/>
      </dsp:nvSpPr>
      <dsp:spPr>
        <a:xfrm>
          <a:off x="1971" y="43038"/>
          <a:ext cx="5482456" cy="1699619"/>
        </a:xfrm>
        <a:prstGeom prst="roundRect">
          <a:avLst>
            <a:gd name="adj" fmla="val 10000"/>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IN" sz="6500" kern="1200" dirty="0" smtClean="0"/>
            <a:t>SMART CITY</a:t>
          </a:r>
          <a:endParaRPr lang="en-IN" sz="6500" kern="1200" dirty="0"/>
        </a:p>
      </dsp:txBody>
      <dsp:txXfrm>
        <a:off x="51751" y="92818"/>
        <a:ext cx="5382896" cy="1600059"/>
      </dsp:txXfrm>
    </dsp:sp>
    <dsp:sp modelId="{04940E03-B159-42A6-9A8C-83233879FDAB}">
      <dsp:nvSpPr>
        <dsp:cNvPr id="0" name=""/>
        <dsp:cNvSpPr/>
      </dsp:nvSpPr>
      <dsp:spPr>
        <a:xfrm>
          <a:off x="1971" y="1847703"/>
          <a:ext cx="1730573" cy="1699619"/>
        </a:xfrm>
        <a:prstGeom prst="roundRect">
          <a:avLst>
            <a:gd name="adj" fmla="val 10000"/>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KNOWLEDGE CITY</a:t>
          </a:r>
          <a:endParaRPr lang="en-IN" sz="2100" kern="1200" dirty="0"/>
        </a:p>
      </dsp:txBody>
      <dsp:txXfrm>
        <a:off x="51751" y="1897483"/>
        <a:ext cx="1631013" cy="1600059"/>
      </dsp:txXfrm>
    </dsp:sp>
    <dsp:sp modelId="{8DAF9130-5D59-481B-8A9D-086CE70F0D33}">
      <dsp:nvSpPr>
        <dsp:cNvPr id="0" name=""/>
        <dsp:cNvSpPr/>
      </dsp:nvSpPr>
      <dsp:spPr>
        <a:xfrm>
          <a:off x="1877913" y="1847703"/>
          <a:ext cx="1730573" cy="1699619"/>
        </a:xfrm>
        <a:prstGeom prst="roundRect">
          <a:avLst>
            <a:gd name="adj" fmla="val 10000"/>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GREEN CITY</a:t>
          </a:r>
          <a:endParaRPr lang="en-IN" sz="2100" kern="1200" dirty="0"/>
        </a:p>
      </dsp:txBody>
      <dsp:txXfrm>
        <a:off x="1927693" y="1897483"/>
        <a:ext cx="1631013" cy="1600059"/>
      </dsp:txXfrm>
    </dsp:sp>
    <dsp:sp modelId="{C5FEAA1F-AB4B-462F-8219-3187DE95AFE3}">
      <dsp:nvSpPr>
        <dsp:cNvPr id="0" name=""/>
        <dsp:cNvSpPr/>
      </dsp:nvSpPr>
      <dsp:spPr>
        <a:xfrm>
          <a:off x="3753854" y="1847703"/>
          <a:ext cx="1730573" cy="1699619"/>
        </a:xfrm>
        <a:prstGeom prst="roundRect">
          <a:avLst>
            <a:gd name="adj" fmla="val 10000"/>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t>DIGITAL CITY</a:t>
          </a:r>
          <a:endParaRPr lang="en-IN" sz="2100" kern="1200" dirty="0"/>
        </a:p>
      </dsp:txBody>
      <dsp:txXfrm>
        <a:off x="3803634" y="1897483"/>
        <a:ext cx="1631013" cy="1600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FD8C4-3510-476F-B4CC-76C9CBD1A330}">
      <dsp:nvSpPr>
        <dsp:cNvPr id="0" name=""/>
        <dsp:cNvSpPr/>
      </dsp:nvSpPr>
      <dsp:spPr>
        <a:xfrm>
          <a:off x="4024630" y="0"/>
          <a:ext cx="2012315" cy="804544"/>
        </a:xfrm>
        <a:prstGeom prst="trapezoid">
          <a:avLst>
            <a:gd name="adj" fmla="val 125059"/>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4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ITS</a:t>
          </a:r>
          <a:endParaRPr lang="en-IN" sz="4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4024630" y="0"/>
        <a:ext cx="2012315" cy="804544"/>
      </dsp:txXfrm>
    </dsp:sp>
    <dsp:sp modelId="{6F5DC645-5AAA-48DA-A640-9F76DA12C10E}">
      <dsp:nvSpPr>
        <dsp:cNvPr id="0" name=""/>
        <dsp:cNvSpPr/>
      </dsp:nvSpPr>
      <dsp:spPr>
        <a:xfrm>
          <a:off x="3018472" y="804544"/>
          <a:ext cx="4024630" cy="804544"/>
        </a:xfrm>
        <a:prstGeom prst="trapezoid">
          <a:avLst>
            <a:gd name="adj" fmla="val 125059"/>
          </a:avLst>
        </a:prstGeom>
        <a:solidFill>
          <a:schemeClr val="accent2">
            <a:shade val="80000"/>
            <a:hueOff val="150738"/>
            <a:satOff val="-9754"/>
            <a:lumOff val="89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4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VANET</a:t>
          </a:r>
          <a:endParaRPr lang="en-IN" sz="4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722782" y="804544"/>
        <a:ext cx="2616009" cy="804544"/>
      </dsp:txXfrm>
    </dsp:sp>
    <dsp:sp modelId="{D56BF79E-8C74-40E2-A4DC-1932167C7BDF}">
      <dsp:nvSpPr>
        <dsp:cNvPr id="0" name=""/>
        <dsp:cNvSpPr/>
      </dsp:nvSpPr>
      <dsp:spPr>
        <a:xfrm>
          <a:off x="2012315" y="1609089"/>
          <a:ext cx="6036944" cy="804544"/>
        </a:xfrm>
        <a:prstGeom prst="trapezoid">
          <a:avLst>
            <a:gd name="adj" fmla="val 125059"/>
          </a:avLst>
        </a:prstGeom>
        <a:solidFill>
          <a:schemeClr val="accent2">
            <a:shade val="80000"/>
            <a:hueOff val="301476"/>
            <a:satOff val="-19508"/>
            <a:lumOff val="178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4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MANET</a:t>
          </a:r>
          <a:endParaRPr lang="en-IN" sz="4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068780" y="1609089"/>
        <a:ext cx="3924014" cy="804544"/>
      </dsp:txXfrm>
    </dsp:sp>
    <dsp:sp modelId="{AB5365D5-32C6-4A9A-B168-518BE9B9F1BC}">
      <dsp:nvSpPr>
        <dsp:cNvPr id="0" name=""/>
        <dsp:cNvSpPr/>
      </dsp:nvSpPr>
      <dsp:spPr>
        <a:xfrm>
          <a:off x="1006157" y="2413634"/>
          <a:ext cx="8049260" cy="804544"/>
        </a:xfrm>
        <a:prstGeom prst="trapezoid">
          <a:avLst>
            <a:gd name="adj" fmla="val 125059"/>
          </a:avLst>
        </a:prstGeom>
        <a:solidFill>
          <a:schemeClr val="accent2">
            <a:shade val="80000"/>
            <a:hueOff val="452214"/>
            <a:satOff val="-29262"/>
            <a:lumOff val="267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4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WANET</a:t>
          </a:r>
          <a:endParaRPr lang="en-IN" sz="4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2414777" y="2413634"/>
        <a:ext cx="5232019" cy="804544"/>
      </dsp:txXfrm>
    </dsp:sp>
    <dsp:sp modelId="{E5327CDC-0FDF-47CA-930A-EA1388159017}">
      <dsp:nvSpPr>
        <dsp:cNvPr id="0" name=""/>
        <dsp:cNvSpPr/>
      </dsp:nvSpPr>
      <dsp:spPr>
        <a:xfrm>
          <a:off x="0" y="3218179"/>
          <a:ext cx="10061575" cy="804544"/>
        </a:xfrm>
        <a:prstGeom prst="trapezoid">
          <a:avLst>
            <a:gd name="adj" fmla="val 125059"/>
          </a:avLst>
        </a:prstGeom>
        <a:solidFill>
          <a:schemeClr val="accent2">
            <a:shade val="80000"/>
            <a:hueOff val="602953"/>
            <a:satOff val="-39016"/>
            <a:lumOff val="356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IN" sz="48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AD-HOC NETWORK</a:t>
          </a:r>
          <a:endParaRPr lang="en-IN" sz="48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1760775" y="3218179"/>
        <a:ext cx="6540023" cy="804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CCC23-939D-4BDC-8DE4-6B9C1BA80521}">
      <dsp:nvSpPr>
        <dsp:cNvPr id="0" name=""/>
        <dsp:cNvSpPr/>
      </dsp:nvSpPr>
      <dsp:spPr>
        <a:xfrm>
          <a:off x="49" y="29089"/>
          <a:ext cx="4701624"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IN" sz="2700" kern="1200" dirty="0" smtClean="0"/>
            <a:t>PUBLIC SAFETY</a:t>
          </a:r>
          <a:endParaRPr lang="en-IN" sz="2700" kern="1200" dirty="0"/>
        </a:p>
      </dsp:txBody>
      <dsp:txXfrm>
        <a:off x="49" y="29089"/>
        <a:ext cx="4701624" cy="777600"/>
      </dsp:txXfrm>
    </dsp:sp>
    <dsp:sp modelId="{1F5C7ACF-038B-4B22-83F7-03CEF9F6EEF7}">
      <dsp:nvSpPr>
        <dsp:cNvPr id="0" name=""/>
        <dsp:cNvSpPr/>
      </dsp:nvSpPr>
      <dsp:spPr>
        <a:xfrm>
          <a:off x="49" y="806690"/>
          <a:ext cx="4701624" cy="31869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IN" sz="2700" kern="1200" dirty="0" smtClean="0"/>
            <a:t>TRAFFIC SIGNAL VIOLATION WARNING</a:t>
          </a:r>
          <a:endParaRPr lang="en-IN" sz="2700" kern="1200" dirty="0"/>
        </a:p>
        <a:p>
          <a:pPr marL="228600" lvl="1" indent="-228600" algn="l" defTabSz="1200150">
            <a:lnSpc>
              <a:spcPct val="90000"/>
            </a:lnSpc>
            <a:spcBef>
              <a:spcPct val="0"/>
            </a:spcBef>
            <a:spcAft>
              <a:spcPct val="15000"/>
            </a:spcAft>
            <a:buChar char="••"/>
          </a:pPr>
          <a:r>
            <a:rPr lang="en-IN" sz="2700" kern="1200" dirty="0" smtClean="0"/>
            <a:t>EMERGENCY ELECTRONIC BRAKE LIGHT WARNING</a:t>
          </a:r>
          <a:endParaRPr lang="en-IN" sz="2700" kern="1200" dirty="0"/>
        </a:p>
        <a:p>
          <a:pPr marL="228600" lvl="1" indent="-228600" algn="l" defTabSz="1200150">
            <a:lnSpc>
              <a:spcPct val="90000"/>
            </a:lnSpc>
            <a:spcBef>
              <a:spcPct val="0"/>
            </a:spcBef>
            <a:spcAft>
              <a:spcPct val="15000"/>
            </a:spcAft>
            <a:buChar char="••"/>
          </a:pPr>
          <a:r>
            <a:rPr lang="en-IN" sz="2700" kern="1200" dirty="0" smtClean="0"/>
            <a:t>CURVE SPEED WARING</a:t>
          </a:r>
          <a:endParaRPr lang="en-IN" sz="2700" kern="1200" dirty="0"/>
        </a:p>
        <a:p>
          <a:pPr marL="228600" lvl="1" indent="-228600" algn="l" defTabSz="1200150">
            <a:lnSpc>
              <a:spcPct val="90000"/>
            </a:lnSpc>
            <a:spcBef>
              <a:spcPct val="0"/>
            </a:spcBef>
            <a:spcAft>
              <a:spcPct val="15000"/>
            </a:spcAft>
            <a:buChar char="••"/>
          </a:pPr>
          <a:r>
            <a:rPr lang="en-IN" sz="2700" kern="1200" dirty="0" smtClean="0">
              <a:solidFill>
                <a:schemeClr val="tx2"/>
              </a:solidFill>
            </a:rPr>
            <a:t>EMERGENCY VEHICLE PRE-EMPTION</a:t>
          </a:r>
          <a:endParaRPr lang="en-IN" sz="2700" kern="1200" dirty="0">
            <a:solidFill>
              <a:schemeClr val="tx2"/>
            </a:solidFill>
          </a:endParaRPr>
        </a:p>
      </dsp:txBody>
      <dsp:txXfrm>
        <a:off x="49" y="806690"/>
        <a:ext cx="4701624" cy="3186945"/>
      </dsp:txXfrm>
    </dsp:sp>
    <dsp:sp modelId="{BE870BB7-D42B-465D-9068-740836B1DE16}">
      <dsp:nvSpPr>
        <dsp:cNvPr id="0" name=""/>
        <dsp:cNvSpPr/>
      </dsp:nvSpPr>
      <dsp:spPr>
        <a:xfrm>
          <a:off x="5359901" y="29089"/>
          <a:ext cx="4701624"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IN" sz="2700" kern="1200" dirty="0" smtClean="0"/>
            <a:t>NON-PUBLIC SAFETY</a:t>
          </a:r>
          <a:endParaRPr lang="en-IN" sz="2700" kern="1200" dirty="0"/>
        </a:p>
      </dsp:txBody>
      <dsp:txXfrm>
        <a:off x="5359901" y="29089"/>
        <a:ext cx="4701624" cy="777600"/>
      </dsp:txXfrm>
    </dsp:sp>
    <dsp:sp modelId="{92AC3D10-289F-4E81-AB73-F6AC8EBFDEB7}">
      <dsp:nvSpPr>
        <dsp:cNvPr id="0" name=""/>
        <dsp:cNvSpPr/>
      </dsp:nvSpPr>
      <dsp:spPr>
        <a:xfrm>
          <a:off x="5359901" y="806690"/>
          <a:ext cx="4701624" cy="318694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IN" sz="2700" kern="1200" dirty="0" smtClean="0"/>
            <a:t>GAS PAYMENT</a:t>
          </a:r>
          <a:endParaRPr lang="en-IN" sz="2700" kern="1200" dirty="0"/>
        </a:p>
        <a:p>
          <a:pPr marL="228600" lvl="1" indent="-228600" algn="l" defTabSz="1200150">
            <a:lnSpc>
              <a:spcPct val="90000"/>
            </a:lnSpc>
            <a:spcBef>
              <a:spcPct val="0"/>
            </a:spcBef>
            <a:spcAft>
              <a:spcPct val="15000"/>
            </a:spcAft>
            <a:buChar char="••"/>
          </a:pPr>
          <a:r>
            <a:rPr lang="en-IN" sz="2700" kern="1200" dirty="0" smtClean="0"/>
            <a:t>PARKING LOT PAYMENT</a:t>
          </a:r>
          <a:endParaRPr lang="en-IN" sz="2700" kern="1200" dirty="0"/>
        </a:p>
        <a:p>
          <a:pPr marL="228600" lvl="1" indent="-228600" algn="l" defTabSz="1200150">
            <a:lnSpc>
              <a:spcPct val="90000"/>
            </a:lnSpc>
            <a:spcBef>
              <a:spcPct val="0"/>
            </a:spcBef>
            <a:spcAft>
              <a:spcPct val="15000"/>
            </a:spcAft>
            <a:buChar char="••"/>
          </a:pPr>
          <a:r>
            <a:rPr lang="en-IN" sz="2700" kern="1200" dirty="0" smtClean="0"/>
            <a:t>POINT-OF-INTEREST NOTIFICATION</a:t>
          </a:r>
          <a:endParaRPr lang="en-IN" sz="2700" kern="1200" dirty="0"/>
        </a:p>
        <a:p>
          <a:pPr marL="228600" lvl="1" indent="-228600" algn="l" defTabSz="1200150">
            <a:lnSpc>
              <a:spcPct val="90000"/>
            </a:lnSpc>
            <a:spcBef>
              <a:spcPct val="0"/>
            </a:spcBef>
            <a:spcAft>
              <a:spcPct val="15000"/>
            </a:spcAft>
            <a:buChar char="••"/>
          </a:pPr>
          <a:r>
            <a:rPr lang="en-IN" sz="2700" kern="1200" dirty="0" smtClean="0"/>
            <a:t>INSTANT MESSAGING</a:t>
          </a:r>
          <a:endParaRPr lang="en-IN" sz="2700" kern="1200" dirty="0"/>
        </a:p>
        <a:p>
          <a:pPr marL="228600" lvl="1" indent="-228600" algn="l" defTabSz="1200150">
            <a:lnSpc>
              <a:spcPct val="90000"/>
            </a:lnSpc>
            <a:spcBef>
              <a:spcPct val="0"/>
            </a:spcBef>
            <a:spcAft>
              <a:spcPct val="15000"/>
            </a:spcAft>
            <a:buChar char="••"/>
          </a:pPr>
          <a:r>
            <a:rPr lang="en-IN" sz="2700" kern="1200" dirty="0" smtClean="0"/>
            <a:t>DATA TRANSFER</a:t>
          </a:r>
          <a:endParaRPr lang="en-IN" sz="2700" kern="1200" dirty="0"/>
        </a:p>
      </dsp:txBody>
      <dsp:txXfrm>
        <a:off x="5359901" y="806690"/>
        <a:ext cx="4701624" cy="31869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DB81D-E2C8-4894-8112-F41806323ECC}" type="datetimeFigureOut">
              <a:rPr lang="en-IN" smtClean="0"/>
              <a:pPr/>
              <a:t>08-02-2018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A9705-B75C-4D6C-B53B-4D6457936BAC}" type="slidenum">
              <a:rPr lang="en-IN" smtClean="0"/>
              <a:pPr/>
              <a:t>‹#›</a:t>
            </a:fld>
            <a:endParaRPr lang="en-IN"/>
          </a:p>
        </p:txBody>
      </p:sp>
    </p:spTree>
    <p:extLst>
      <p:ext uri="{BB962C8B-B14F-4D97-AF65-F5344CB8AC3E}">
        <p14:creationId xmlns:p14="http://schemas.microsoft.com/office/powerpoint/2010/main" xmlns="" val="98970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4A9705-B75C-4D6C-B53B-4D6457936BAC}" type="slidenum">
              <a:rPr lang="en-IN" smtClean="0"/>
              <a:pPr/>
              <a:t>12</a:t>
            </a:fld>
            <a:endParaRPr lang="en-IN"/>
          </a:p>
        </p:txBody>
      </p:sp>
    </p:spTree>
    <p:extLst>
      <p:ext uri="{BB962C8B-B14F-4D97-AF65-F5344CB8AC3E}">
        <p14:creationId xmlns:p14="http://schemas.microsoft.com/office/powerpoint/2010/main" xmlns="" val="322695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566" y="758952"/>
            <a:ext cx="10061019"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338" y="4455620"/>
            <a:ext cx="10061019"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840547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9199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5074920"/>
            <a:ext cx="1011589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 y="0"/>
            <a:ext cx="1219516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566" y="5907023"/>
            <a:ext cx="1011589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6659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896875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7172" y="414779"/>
            <a:ext cx="262958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418" y="414778"/>
            <a:ext cx="7736314"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15340429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5957588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AF1629B9-5B7E-443B-ADB8-71D8E8184145}" type="slidenum">
              <a:rPr lang="en-US" smtClean="0"/>
              <a:pPr/>
              <a:t>‹#›</a:t>
            </a:fld>
            <a:endParaRPr lang="en-US" dirty="0"/>
          </a:p>
        </p:txBody>
      </p:sp>
    </p:spTree>
    <p:extLst>
      <p:ext uri="{BB962C8B-B14F-4D97-AF65-F5344CB8AC3E}">
        <p14:creationId xmlns:p14="http://schemas.microsoft.com/office/powerpoint/2010/main" xmlns="" val="2401939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566" y="758952"/>
            <a:ext cx="10061019"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566" y="4453128"/>
            <a:ext cx="10061019"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5" name="Footer Placeholder 4"/>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6" name="Slide Number Placeholder 5"/>
          <p:cNvSpPr>
            <a:spLocks noGrp="1"/>
          </p:cNvSpPr>
          <p:nvPr>
            <p:ph type="sldNum" sz="quarter" idx="12"/>
          </p:nvPr>
        </p:nvSpPr>
        <p:spPr/>
        <p:txBody>
          <a:bodyPr/>
          <a:lstStyle/>
          <a:p>
            <a:fld id="{3B32CF06-AD39-4531-AA3F-EDBEDAA08F42}" type="slidenum">
              <a:rPr lang="en-US" smtClean="0"/>
              <a:pPr/>
              <a:t>‹#›</a:t>
            </a:fld>
            <a:endParaRPr lang="en-US" dirty="0"/>
          </a:p>
        </p:txBody>
      </p:sp>
      <p:cxnSp>
        <p:nvCxnSpPr>
          <p:cNvPr id="9" name="Straight Connector 8"/>
          <p:cNvCxnSpPr/>
          <p:nvPr/>
        </p:nvCxnSpPr>
        <p:spPr>
          <a:xfrm>
            <a:off x="1207972" y="4343400"/>
            <a:ext cx="98780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3953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565" y="1845734"/>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9539" y="1845735"/>
            <a:ext cx="4939046"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6" name="Footer Placeholder 5"/>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7" name="Slide Number Placeholder 6"/>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21865398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566" y="286604"/>
            <a:ext cx="10061019"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566"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566"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9539" y="1846052"/>
            <a:ext cx="4939046"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9539" y="2582334"/>
            <a:ext cx="4939046"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4643352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4" name="Footer Placeholder 3"/>
          <p:cNvSpPr>
            <a:spLocks noGrp="1"/>
          </p:cNvSpPr>
          <p:nvPr>
            <p:ph type="ftr" sz="quarter" idx="11"/>
          </p:nvPr>
        </p:nvSpPr>
        <p:spPr>
          <a:xfrm>
            <a:off x="3687145" y="6459786"/>
            <a:ext cx="4824060" cy="365125"/>
          </a:xfrm>
          <a:prstGeom prst="rect">
            <a:avLst/>
          </a:prstGeom>
        </p:spPr>
        <p:txBody>
          <a:bodyPr/>
          <a:lstStyle/>
          <a:p>
            <a:pPr defTabSz="457200"/>
            <a:endParaRPr lang="en-US" dirty="0">
              <a:solidFill>
                <a:prstClr val="black"/>
              </a:solidFill>
            </a:endParaRPr>
          </a:p>
        </p:txBody>
      </p:sp>
      <p:sp>
        <p:nvSpPr>
          <p:cNvPr id="5" name="Slide Number Placeholder 4"/>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16718667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6"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9199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566" y="6459786"/>
            <a:ext cx="2472915" cy="365125"/>
          </a:xfrm>
          <a:prstGeom prst="rect">
            <a:avLst/>
          </a:prstGeom>
        </p:spPr>
        <p:txBody>
          <a:body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8" name="Footer Placeholder 7"/>
          <p:cNvSpPr>
            <a:spLocks noGrp="1"/>
          </p:cNvSpPr>
          <p:nvPr>
            <p:ph type="ftr" sz="quarter" idx="11"/>
          </p:nvPr>
        </p:nvSpPr>
        <p:spPr>
          <a:xfrm>
            <a:off x="3687145" y="6459786"/>
            <a:ext cx="4824060" cy="365125"/>
          </a:xfrm>
          <a:prstGeom prst="rect">
            <a:avLst/>
          </a:prstGeom>
        </p:spPr>
        <p:txBody>
          <a:bodyPr/>
          <a:lstStyle>
            <a:lvl1pPr>
              <a:defRPr>
                <a:solidFill>
                  <a:srgbClr val="FFFFFF"/>
                </a:solidFill>
              </a:defRPr>
            </a:lvl1pPr>
          </a:lstStyle>
          <a:p>
            <a:pPr defTabSz="457200"/>
            <a:endParaRPr lang="en-US" dirty="0"/>
          </a:p>
        </p:txBody>
      </p:sp>
      <p:sp>
        <p:nvSpPr>
          <p:cNvPr id="9" name="Slide Number Placeholder 8"/>
          <p:cNvSpPr>
            <a:spLocks noGrp="1"/>
          </p:cNvSpPr>
          <p:nvPr>
            <p:ph type="sldNum" sz="quarter" idx="12"/>
          </p:nvPr>
        </p:nvSpPr>
        <p:spPr/>
        <p:txBody>
          <a:bodyPr/>
          <a:lstStyle/>
          <a:p>
            <a:fld id="{3B32CF06-AD39-4531-AA3F-EDBEDAA08F42}" type="slidenum">
              <a:rPr lang="en-US" smtClean="0"/>
              <a:pPr/>
              <a:t>‹#›</a:t>
            </a:fld>
            <a:endParaRPr lang="en-US" dirty="0"/>
          </a:p>
        </p:txBody>
      </p:sp>
    </p:spTree>
    <p:extLst>
      <p:ext uri="{BB962C8B-B14F-4D97-AF65-F5344CB8AC3E}">
        <p14:creationId xmlns:p14="http://schemas.microsoft.com/office/powerpoint/2010/main" xmlns="" val="35058883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184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1123" y="0"/>
            <a:ext cx="640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319" y="594359"/>
            <a:ext cx="3201233"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1850" y="731520"/>
            <a:ext cx="6493931"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319" y="2926080"/>
            <a:ext cx="3201233"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633" y="6459786"/>
            <a:ext cx="2619192" cy="365125"/>
          </a:xfrm>
          <a:prstGeom prst="rect">
            <a:avLst/>
          </a:prstGeom>
        </p:spPr>
        <p:txBody>
          <a:bodyPr/>
          <a:lstStyle>
            <a:lvl1pPr algn="l">
              <a:defRPr/>
            </a:lvl1pPr>
          </a:lstStyle>
          <a:p>
            <a:pPr defTabSz="457200"/>
            <a:fld id="{3D74EECE-F759-411C-81EF-0FD477A6A358}" type="datetimeFigureOut">
              <a:rPr lang="en-US" smtClean="0">
                <a:solidFill>
                  <a:prstClr val="black"/>
                </a:solidFill>
              </a:rPr>
              <a:pPr defTabSz="457200"/>
              <a:t>2/8/2018</a:t>
            </a:fld>
            <a:endParaRPr lang="en-US" dirty="0">
              <a:solidFill>
                <a:prstClr val="black"/>
              </a:solidFill>
            </a:endParaRPr>
          </a:p>
        </p:txBody>
      </p:sp>
      <p:sp>
        <p:nvSpPr>
          <p:cNvPr id="6" name="Footer Placeholder 5"/>
          <p:cNvSpPr>
            <a:spLocks noGrp="1"/>
          </p:cNvSpPr>
          <p:nvPr>
            <p:ph type="ftr" sz="quarter" idx="11"/>
          </p:nvPr>
        </p:nvSpPr>
        <p:spPr>
          <a:xfrm>
            <a:off x="4801850" y="6459786"/>
            <a:ext cx="4649410" cy="365125"/>
          </a:xfrm>
          <a:prstGeom prst="rect">
            <a:avLst/>
          </a:prstGeom>
        </p:spPr>
        <p:txBody>
          <a:bodyPr/>
          <a:lstStyle>
            <a:lvl1pPr algn="l">
              <a:defRPr>
                <a:solidFill>
                  <a:schemeClr val="tx2"/>
                </a:solidFill>
              </a:defRPr>
            </a:lvl1pPr>
          </a:lstStyle>
          <a:p>
            <a:pPr defTabSz="457200"/>
            <a:endParaRPr lang="en-US" dirty="0">
              <a:solidFill>
                <a:srgbClr val="17406D"/>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32CF06-AD39-4531-AA3F-EDBEDAA08F42}" type="slidenum">
              <a:rPr lang="en-US" smtClean="0">
                <a:solidFill>
                  <a:srgbClr val="17406D"/>
                </a:solidFill>
              </a:rPr>
              <a:pPr/>
              <a:t>‹#›</a:t>
            </a:fld>
            <a:endParaRPr lang="en-US" dirty="0">
              <a:solidFill>
                <a:srgbClr val="17406D"/>
              </a:solidFill>
            </a:endParaRPr>
          </a:p>
        </p:txBody>
      </p:sp>
    </p:spTree>
    <p:extLst>
      <p:ext uri="{BB962C8B-B14F-4D97-AF65-F5344CB8AC3E}">
        <p14:creationId xmlns:p14="http://schemas.microsoft.com/office/powerpoint/2010/main" xmlns="" val="284507853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517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98200" y="287089"/>
            <a:ext cx="10061019"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2468" y="1796830"/>
            <a:ext cx="10061019"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903037" y="6459786"/>
            <a:ext cx="1312367" cy="365125"/>
          </a:xfrm>
          <a:prstGeom prst="rect">
            <a:avLst/>
          </a:prstGeom>
        </p:spPr>
        <p:txBody>
          <a:bodyPr vert="horz" lIns="91440" tIns="45720" rIns="91440" bIns="45720" rtlCol="0" anchor="ctr"/>
          <a:lstStyle>
            <a:lvl1pPr algn="r">
              <a:defRPr sz="1050">
                <a:solidFill>
                  <a:srgbClr val="FFFFFF"/>
                </a:solidFill>
              </a:defRPr>
            </a:lvl1pPr>
          </a:lstStyle>
          <a:p>
            <a:pPr defTabSz="457200"/>
            <a:fld id="{AF1629B9-5B7E-443B-ADB8-71D8E8184145}" type="slidenum">
              <a:rPr lang="en-US" smtClean="0"/>
              <a:pPr defTabSz="457200"/>
              <a:t>‹#›</a:t>
            </a:fld>
            <a:endParaRPr lang="en-US" dirty="0"/>
          </a:p>
        </p:txBody>
      </p:sp>
      <p:cxnSp>
        <p:nvCxnSpPr>
          <p:cNvPr id="10" name="Straight Connector 9"/>
          <p:cNvCxnSpPr/>
          <p:nvPr/>
        </p:nvCxnSpPr>
        <p:spPr>
          <a:xfrm>
            <a:off x="543931" y="1802189"/>
            <a:ext cx="99695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stretch>
            <a:fillRect/>
          </a:stretch>
        </p:blipFill>
        <p:spPr>
          <a:xfrm>
            <a:off x="11020443" y="0"/>
            <a:ext cx="1174732" cy="919140"/>
          </a:xfrm>
          <a:prstGeom prst="rect">
            <a:avLst/>
          </a:prstGeom>
          <a:noFill/>
        </p:spPr>
      </p:pic>
    </p:spTree>
    <p:extLst>
      <p:ext uri="{BB962C8B-B14F-4D97-AF65-F5344CB8AC3E}">
        <p14:creationId xmlns:p14="http://schemas.microsoft.com/office/powerpoint/2010/main" xmlns="" val="34006281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mc:AlternateContent xmlns:mc="http://schemas.openxmlformats.org/markup-compatibility/2006">
    <mc:Choice xmlns:p14="http://schemas.microsoft.com/office/powerpoint/2010/main" xmlns="" Requires="p14">
      <p:transition p14:dur="0"/>
    </mc:Choice>
    <mc:Fallback>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6587" y="457200"/>
            <a:ext cx="8917721" cy="1013752"/>
          </a:xfrm>
        </p:spPr>
        <p:txBody>
          <a:bodyPr>
            <a:normAutofit/>
          </a:bodyPr>
          <a:lstStyle/>
          <a:p>
            <a:pPr algn="ctr"/>
            <a:r>
              <a:rPr lang="en-US" sz="4000" dirty="0" smtClean="0">
                <a:solidFill>
                  <a:schemeClr val="bg2">
                    <a:lumMod val="25000"/>
                  </a:schemeClr>
                </a:solidFill>
              </a:rPr>
              <a:t>SHARING </a:t>
            </a:r>
            <a:r>
              <a:rPr lang="en-US" sz="4000" dirty="0">
                <a:solidFill>
                  <a:schemeClr val="bg2">
                    <a:lumMod val="25000"/>
                  </a:schemeClr>
                </a:solidFill>
              </a:rPr>
              <a:t>THE </a:t>
            </a:r>
            <a:r>
              <a:rPr lang="en-US" sz="4000" dirty="0" smtClean="0">
                <a:solidFill>
                  <a:schemeClr val="bg2">
                    <a:lumMod val="25000"/>
                  </a:schemeClr>
                </a:solidFill>
              </a:rPr>
              <a:t>ROAD</a:t>
            </a:r>
            <a:br>
              <a:rPr lang="en-US" sz="4000" dirty="0" smtClean="0">
                <a:solidFill>
                  <a:schemeClr val="bg2">
                    <a:lumMod val="25000"/>
                  </a:schemeClr>
                </a:solidFill>
              </a:rPr>
            </a:br>
            <a:r>
              <a:rPr lang="en-US" sz="3100" dirty="0" smtClean="0">
                <a:solidFill>
                  <a:schemeClr val="bg2">
                    <a:lumMod val="25000"/>
                  </a:schemeClr>
                </a:solidFill>
              </a:rPr>
              <a:t>AN INTELLIGENT TRANSPORTATION SYSTEM APPROACH</a:t>
            </a:r>
            <a:endParaRPr lang="en-US" dirty="0">
              <a:solidFill>
                <a:schemeClr val="bg2">
                  <a:lumMod val="25000"/>
                </a:schemeClr>
              </a:solidFill>
            </a:endParaRPr>
          </a:p>
        </p:txBody>
      </p:sp>
      <p:pic>
        <p:nvPicPr>
          <p:cNvPr id="4" name="Picture 3"/>
          <p:cNvPicPr>
            <a:picLocks noChangeAspect="1"/>
          </p:cNvPicPr>
          <p:nvPr/>
        </p:nvPicPr>
        <p:blipFill>
          <a:blip r:embed="rId2"/>
          <a:stretch>
            <a:fillRect/>
          </a:stretch>
        </p:blipFill>
        <p:spPr>
          <a:xfrm>
            <a:off x="5167139" y="1709304"/>
            <a:ext cx="1860897" cy="1795896"/>
          </a:xfrm>
          <a:prstGeom prst="rect">
            <a:avLst/>
          </a:prstGeom>
          <a:effectLst>
            <a:outerShdw blurRad="50800" dist="50800" dir="5400000" algn="ctr" rotWithShape="0">
              <a:schemeClr val="bg1"/>
            </a:outerShdw>
            <a:reflection endPos="0" dir="5400000" sy="-100000" algn="bl" rotWithShape="0"/>
          </a:effectLst>
        </p:spPr>
      </p:pic>
      <p:sp>
        <p:nvSpPr>
          <p:cNvPr id="5" name="Subtitle 4"/>
          <p:cNvSpPr>
            <a:spLocks noGrp="1"/>
          </p:cNvSpPr>
          <p:nvPr>
            <p:ph type="subTitle" idx="1"/>
          </p:nvPr>
        </p:nvSpPr>
        <p:spPr>
          <a:xfrm>
            <a:off x="1100338" y="4455620"/>
            <a:ext cx="3701849" cy="1792780"/>
          </a:xfrm>
        </p:spPr>
        <p:txBody>
          <a:bodyPr>
            <a:noAutofit/>
          </a:bodyPr>
          <a:lstStyle/>
          <a:p>
            <a:r>
              <a:rPr lang="en-IN" sz="2000" dirty="0" smtClean="0"/>
              <a:t>PRESENTED BY :</a:t>
            </a:r>
          </a:p>
          <a:p>
            <a:r>
              <a:rPr lang="en-IN" sz="2000" dirty="0" smtClean="0"/>
              <a:t>MANNMATH </a:t>
            </a:r>
            <a:r>
              <a:rPr lang="en-IN" sz="2000" dirty="0" smtClean="0"/>
              <a:t>SAMANTARAY{</a:t>
            </a:r>
            <a:r>
              <a:rPr lang="en-IN" sz="2000" smtClean="0"/>
              <a:t>tpr}</a:t>
            </a:r>
            <a:endParaRPr lang="en-IN" sz="2000" dirty="0" smtClean="0"/>
          </a:p>
          <a:p>
            <a:r>
              <a:rPr lang="en-IN" sz="2000" dirty="0" smtClean="0"/>
              <a:t>CSE DEPARTMENT</a:t>
            </a:r>
          </a:p>
          <a:p>
            <a:pPr>
              <a:lnSpc>
                <a:spcPct val="100000"/>
              </a:lnSpc>
            </a:pPr>
            <a:r>
              <a:rPr lang="en-IN" sz="2000" dirty="0" smtClean="0"/>
              <a:t>REGD NO - 1401109180</a:t>
            </a:r>
            <a:endParaRPr lang="en-IN" sz="2000" dirty="0"/>
          </a:p>
        </p:txBody>
      </p:sp>
      <p:sp>
        <p:nvSpPr>
          <p:cNvPr id="7" name="TextBox 6"/>
          <p:cNvSpPr txBox="1"/>
          <p:nvPr/>
        </p:nvSpPr>
        <p:spPr>
          <a:xfrm>
            <a:off x="8154987" y="4191000"/>
            <a:ext cx="3048000" cy="1852815"/>
          </a:xfrm>
          <a:prstGeom prst="rect">
            <a:avLst/>
          </a:prstGeom>
          <a:noFill/>
        </p:spPr>
        <p:txBody>
          <a:bodyPr wrap="square" rtlCol="0">
            <a:spAutoFit/>
          </a:bodyPr>
          <a:lstStyle/>
          <a:p>
            <a:pPr algn="r">
              <a:lnSpc>
                <a:spcPct val="200000"/>
              </a:lnSpc>
            </a:pPr>
            <a:r>
              <a:rPr lang="en-IN" sz="2000" dirty="0" smtClean="0">
                <a:solidFill>
                  <a:schemeClr val="tx2"/>
                </a:solidFill>
                <a:latin typeface="+mj-lt"/>
              </a:rPr>
              <a:t>UNDER THE GUIDANCE OF :</a:t>
            </a:r>
          </a:p>
          <a:p>
            <a:pPr algn="r">
              <a:lnSpc>
                <a:spcPct val="200000"/>
              </a:lnSpc>
            </a:pPr>
            <a:r>
              <a:rPr lang="en-IN" sz="2000" dirty="0" smtClean="0">
                <a:solidFill>
                  <a:schemeClr val="tx2"/>
                </a:solidFill>
                <a:latin typeface="+mj-lt"/>
              </a:rPr>
              <a:t>DR. NIRANJAN PANIGRAHI</a:t>
            </a:r>
          </a:p>
          <a:p>
            <a:pPr algn="r">
              <a:lnSpc>
                <a:spcPct val="200000"/>
              </a:lnSpc>
            </a:pPr>
            <a:r>
              <a:rPr lang="en-IN" sz="2000" dirty="0" smtClean="0">
                <a:solidFill>
                  <a:schemeClr val="tx2"/>
                </a:solidFill>
                <a:latin typeface="+mj-lt"/>
              </a:rPr>
              <a:t>ASSISTANT PROFESSOR</a:t>
            </a:r>
            <a:endParaRPr lang="en-IN" sz="2000" dirty="0">
              <a:solidFill>
                <a:schemeClr val="tx2"/>
              </a:solidFill>
              <a:latin typeface="+mj-lt"/>
            </a:endParaRPr>
          </a:p>
        </p:txBody>
      </p:sp>
    </p:spTree>
    <p:extLst>
      <p:ext uri="{BB962C8B-B14F-4D97-AF65-F5344CB8AC3E}">
        <p14:creationId xmlns:p14="http://schemas.microsoft.com/office/powerpoint/2010/main" xmlns="" val="29965598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2">
                    <a:lumMod val="25000"/>
                  </a:schemeClr>
                </a:solidFill>
              </a:rPr>
              <a:t>EMERGENCY VEHICLE PRE-EMPTION </a:t>
            </a:r>
            <a:r>
              <a:rPr lang="en-IN" dirty="0" smtClean="0">
                <a:solidFill>
                  <a:schemeClr val="bg2">
                    <a:lumMod val="25000"/>
                  </a:schemeClr>
                </a:solidFill>
              </a:rPr>
              <a:t>USING </a:t>
            </a:r>
            <a:r>
              <a:rPr lang="en-IN" dirty="0">
                <a:solidFill>
                  <a:schemeClr val="bg2">
                    <a:lumMod val="25000"/>
                  </a:schemeClr>
                </a:solidFill>
              </a:rPr>
              <a:t>SENSORY </a:t>
            </a:r>
            <a:r>
              <a:rPr lang="en-IN" dirty="0" smtClean="0">
                <a:solidFill>
                  <a:schemeClr val="bg2">
                    <a:lumMod val="25000"/>
                  </a:schemeClr>
                </a:solidFill>
              </a:rPr>
              <a:t>NETWORK</a:t>
            </a:r>
            <a:endParaRPr lang="en-IN" dirty="0">
              <a:solidFill>
                <a:schemeClr val="bg2">
                  <a:lumMod val="25000"/>
                </a:schemeClr>
              </a:solidFill>
            </a:endParaRPr>
          </a:p>
        </p:txBody>
      </p:sp>
      <p:sp>
        <p:nvSpPr>
          <p:cNvPr id="3" name="Content Placeholder 2"/>
          <p:cNvSpPr>
            <a:spLocks noGrp="1"/>
          </p:cNvSpPr>
          <p:nvPr>
            <p:ph idx="1"/>
          </p:nvPr>
        </p:nvSpPr>
        <p:spPr/>
        <p:txBody>
          <a:bodyPr/>
          <a:lstStyle/>
          <a:p>
            <a:r>
              <a:rPr lang="en-IN" dirty="0" smtClean="0"/>
              <a:t>THE PROBLEM – </a:t>
            </a:r>
          </a:p>
          <a:p>
            <a:pPr algn="just"/>
            <a:r>
              <a:rPr lang="en-IN" dirty="0" smtClean="0"/>
              <a:t>1. EMERGENCY VEHICLES (EV) GET STUCK IN THE TRAFFIC MANY TIMES, WHICH MIGHT PUT PEOPLE’S LIVES INTO RISKS.</a:t>
            </a:r>
          </a:p>
          <a:p>
            <a:pPr algn="just"/>
            <a:r>
              <a:rPr lang="en-IN" dirty="0" smtClean="0"/>
              <a:t>2. IF WE COULD SENSE AN EV BEFORE ITS ACTUAL ARRIVAL AT THE JUNCTION,THEN ONLY WE COULD MANIPULATE THE TRAFFIC AND CLEAR  A PATH FOR THE EV.</a:t>
            </a:r>
          </a:p>
          <a:p>
            <a:pPr algn="just"/>
            <a:r>
              <a:rPr lang="en-IN" dirty="0" smtClean="0"/>
              <a:t>3. SO WHAT WE CAN DO IS TO TAKE HELP OF SENSORY NETWORKS. WE CAN DEVELOP THE URBAN TRAFFIC MANAGEMENT SYSTEM AND USE THE ACOUSTIC SENSORS TO DETECT THE VEHICLE.</a:t>
            </a:r>
          </a:p>
          <a:p>
            <a:pPr algn="just"/>
            <a:r>
              <a:rPr lang="en-IN" dirty="0" smtClean="0"/>
              <a:t>4. THEN USING THE ROAD-SIDE-UNIT WE CAN WARN A TRAFFIC NODE BEFORE HAND.NOW BY USING THE IMAGE PROCESSING WE CAN CALCULATE THE DISTANCE OF EV, TRAFFIC DENSITY AND USE THIS DATA TO MANIPULATE TRAFFIC LIGHTS.</a:t>
            </a:r>
            <a:endParaRPr lang="en-IN" dirty="0"/>
          </a:p>
        </p:txBody>
      </p:sp>
    </p:spTree>
    <p:extLst>
      <p:ext uri="{BB962C8B-B14F-4D97-AF65-F5344CB8AC3E}">
        <p14:creationId xmlns:p14="http://schemas.microsoft.com/office/powerpoint/2010/main" xmlns="" val="42777432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THE ARCHITECTURE OF AN URBAN TRAFFIC MANAGEMENT SYSTEM (UTMS) </a:t>
            </a:r>
            <a:endParaRPr lang="en-IN" dirty="0">
              <a:solidFill>
                <a:schemeClr val="bg2">
                  <a:lumMod val="25000"/>
                </a:schemeClr>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8786" y="1797050"/>
            <a:ext cx="10581221" cy="4603750"/>
          </a:xfrm>
        </p:spPr>
      </p:pic>
    </p:spTree>
    <p:extLst>
      <p:ext uri="{BB962C8B-B14F-4D97-AF65-F5344CB8AC3E}">
        <p14:creationId xmlns:p14="http://schemas.microsoft.com/office/powerpoint/2010/main" xmlns="" val="13655134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METHODS FOLLOWED</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p:txBody>
          <a:bodyPr/>
          <a:lstStyle/>
          <a:p>
            <a:r>
              <a:rPr lang="en-IN" dirty="0" smtClean="0"/>
              <a:t>1. TRAFFIC MANAGEMENT CENTERS</a:t>
            </a:r>
          </a:p>
          <a:p>
            <a:r>
              <a:rPr lang="en-IN" dirty="0" smtClean="0"/>
              <a:t>2. USING DISTANCE MEASUREMENT TECHNIQUES</a:t>
            </a:r>
          </a:p>
          <a:p>
            <a:pPr lvl="1"/>
            <a:r>
              <a:rPr lang="en-IN" dirty="0" smtClean="0"/>
              <a:t>EUCLIDEAN DISTANCE MEASUREMENT METHOD</a:t>
            </a:r>
          </a:p>
          <a:p>
            <a:pPr lvl="1"/>
            <a:r>
              <a:rPr lang="en-IN" dirty="0" smtClean="0"/>
              <a:t>MANHATTAN DISTANCE MEASUREMENT METHOD</a:t>
            </a:r>
          </a:p>
          <a:p>
            <a:pPr lvl="1"/>
            <a:r>
              <a:rPr lang="en-IN" dirty="0" smtClean="0"/>
              <a:t>CANBERRA DISTANCE MEASUREMENT METHOD</a:t>
            </a:r>
          </a:p>
          <a:p>
            <a:pPr marL="201168" lvl="1" indent="0">
              <a:buNone/>
            </a:pPr>
            <a:endParaRPr lang="en-IN" dirty="0" smtClean="0"/>
          </a:p>
          <a:p>
            <a:r>
              <a:rPr lang="en-IN" dirty="0" smtClean="0"/>
              <a:t>3. VEHICLE COUNTING METHOD USING DYNAMIC IMAGE PROCESSING</a:t>
            </a:r>
          </a:p>
          <a:p>
            <a:r>
              <a:rPr lang="en-IN" dirty="0" smtClean="0"/>
              <a:t>4. DEPLOYING THE DISTANCE BASED EV DISPATCHING ALGORITHM</a:t>
            </a:r>
            <a:endParaRPr lang="en-IN" dirty="0"/>
          </a:p>
        </p:txBody>
      </p:sp>
    </p:spTree>
    <p:extLst>
      <p:ext uri="{BB962C8B-B14F-4D97-AF65-F5344CB8AC3E}">
        <p14:creationId xmlns:p14="http://schemas.microsoft.com/office/powerpoint/2010/main" xmlns="" val="2646010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TRAFFIC MANAGEMENT CENTERS</a:t>
            </a:r>
            <a:br>
              <a:rPr lang="en-IN" dirty="0" smtClean="0">
                <a:solidFill>
                  <a:schemeClr val="bg2">
                    <a:lumMod val="25000"/>
                  </a:schemeClr>
                </a:solidFill>
              </a:rPr>
            </a:br>
            <a:endParaRPr lang="en-IN" dirty="0">
              <a:solidFill>
                <a:schemeClr val="bg2">
                  <a:lumMod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6987" y="1828800"/>
            <a:ext cx="8610600" cy="4516049"/>
          </a:xfrm>
        </p:spPr>
      </p:pic>
    </p:spTree>
    <p:extLst>
      <p:ext uri="{BB962C8B-B14F-4D97-AF65-F5344CB8AC3E}">
        <p14:creationId xmlns:p14="http://schemas.microsoft.com/office/powerpoint/2010/main" xmlns="" val="14309050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USING DISTANCE MEASUREMENT TECHNIQUES</a:t>
            </a:r>
            <a:endParaRPr lang="en-IN" dirty="0">
              <a:solidFill>
                <a:schemeClr val="bg2">
                  <a:lumMod val="25000"/>
                </a:schemeClr>
              </a:solidFill>
            </a:endParaRPr>
          </a:p>
        </p:txBody>
      </p:sp>
      <p:sp>
        <p:nvSpPr>
          <p:cNvPr id="3" name="Content Placeholder 2"/>
          <p:cNvSpPr>
            <a:spLocks noGrp="1"/>
          </p:cNvSpPr>
          <p:nvPr>
            <p:ph idx="1"/>
          </p:nvPr>
        </p:nvSpPr>
        <p:spPr>
          <a:xfrm>
            <a:off x="532368" y="1796830"/>
            <a:ext cx="10061019" cy="4023360"/>
          </a:xfrm>
        </p:spPr>
        <p:txBody>
          <a:bodyPr/>
          <a:lstStyle/>
          <a:p>
            <a:pPr marL="0" indent="0">
              <a:buNone/>
            </a:pPr>
            <a:r>
              <a:rPr lang="en-IN" dirty="0" smtClean="0"/>
              <a:t>BASICALLY THERE ARE 3 DISTANCE MEASUREMENT TECHNIQUES USING WHICH WE CAN MEASURE THE DISTANCE OF AN OBJECT FROM A PARTICULAR LOCATION BY USING AN IMAGE.</a:t>
            </a:r>
          </a:p>
          <a:p>
            <a:r>
              <a:rPr lang="en-IN" dirty="0" smtClean="0"/>
              <a:t>THE TECHNIQUES DISCUSSED ARE PURELY MATHEMATICAL THAT ARE BASED ON  2D GEOMETRY.</a:t>
            </a:r>
          </a:p>
          <a:p>
            <a:r>
              <a:rPr lang="en-IN" dirty="0" smtClean="0"/>
              <a:t> 1. EUCLIDEAN DISTANCE METHOD</a:t>
            </a:r>
          </a:p>
          <a:p>
            <a:r>
              <a:rPr lang="en-IN" dirty="0" smtClean="0"/>
              <a:t> 2. MANHATTAN DISTANCE METHOD</a:t>
            </a:r>
          </a:p>
          <a:p>
            <a:r>
              <a:rPr lang="en-IN" dirty="0"/>
              <a:t> </a:t>
            </a:r>
            <a:r>
              <a:rPr lang="en-IN" dirty="0" smtClean="0"/>
              <a:t>3. CANBERRA DISTANCE METHOD</a:t>
            </a:r>
          </a:p>
          <a:p>
            <a:endParaRPr lang="en-IN" dirty="0"/>
          </a:p>
        </p:txBody>
      </p:sp>
    </p:spTree>
    <p:extLst>
      <p:ext uri="{BB962C8B-B14F-4D97-AF65-F5344CB8AC3E}">
        <p14:creationId xmlns:p14="http://schemas.microsoft.com/office/powerpoint/2010/main" xmlns="" val="22891077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EUCLIDEAN DISTANCE METHOD</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a:xfrm>
            <a:off x="532368" y="1796830"/>
            <a:ext cx="10061019" cy="4527770"/>
          </a:xfrm>
        </p:spPr>
        <p:txBody>
          <a:bodyPr/>
          <a:lstStyle/>
          <a:p>
            <a:pPr marL="0" indent="0">
              <a:buNone/>
            </a:pPr>
            <a:r>
              <a:rPr lang="en-IN" dirty="0" smtClean="0"/>
              <a:t>If</a:t>
            </a:r>
            <a:r>
              <a:rPr lang="en-IN" dirty="0"/>
              <a:t> </a:t>
            </a:r>
            <a:r>
              <a:rPr lang="en-IN" i="1" dirty="0"/>
              <a:t>a =</a:t>
            </a:r>
            <a:r>
              <a:rPr lang="en-IN" dirty="0"/>
              <a:t>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a:t>
            </a:r>
            <a:r>
              <a:rPr lang="en-IN" i="1" dirty="0"/>
              <a:t>…</a:t>
            </a:r>
            <a:r>
              <a:rPr lang="en-IN" dirty="0"/>
              <a:t>, </a:t>
            </a:r>
            <a:r>
              <a:rPr lang="en-IN" i="1" dirty="0"/>
              <a:t>a</a:t>
            </a:r>
            <a:r>
              <a:rPr lang="en-IN" i="1" baseline="-25000" dirty="0"/>
              <a:t>m</a:t>
            </a:r>
            <a:r>
              <a:rPr lang="en-IN" dirty="0"/>
              <a:t>) and </a:t>
            </a:r>
            <a:r>
              <a:rPr lang="en-IN" i="1" dirty="0"/>
              <a:t>b =</a:t>
            </a:r>
            <a:r>
              <a:rPr lang="en-IN" dirty="0"/>
              <a:t> (</a:t>
            </a:r>
            <a:r>
              <a:rPr lang="en-IN" i="1" dirty="0"/>
              <a:t>b</a:t>
            </a:r>
            <a:r>
              <a:rPr lang="en-IN" baseline="-25000" dirty="0"/>
              <a:t>1</a:t>
            </a:r>
            <a:r>
              <a:rPr lang="en-IN" dirty="0"/>
              <a:t>, </a:t>
            </a:r>
            <a:r>
              <a:rPr lang="en-IN" i="1" dirty="0"/>
              <a:t>b</a:t>
            </a:r>
            <a:r>
              <a:rPr lang="en-IN" baseline="-25000" dirty="0"/>
              <a:t>2</a:t>
            </a:r>
            <a:r>
              <a:rPr lang="en-IN" dirty="0"/>
              <a:t>, </a:t>
            </a:r>
            <a:r>
              <a:rPr lang="en-IN" i="1" dirty="0"/>
              <a:t>b</a:t>
            </a:r>
            <a:r>
              <a:rPr lang="en-IN" baseline="-25000" dirty="0"/>
              <a:t>3</a:t>
            </a:r>
            <a:r>
              <a:rPr lang="en-IN" dirty="0"/>
              <a:t>,</a:t>
            </a:r>
            <a:r>
              <a:rPr lang="en-IN" i="1" dirty="0"/>
              <a:t>…</a:t>
            </a:r>
            <a:r>
              <a:rPr lang="en-IN" dirty="0"/>
              <a:t>, </a:t>
            </a:r>
            <a:r>
              <a:rPr lang="en-IN" i="1" dirty="0" err="1"/>
              <a:t>b</a:t>
            </a:r>
            <a:r>
              <a:rPr lang="en-IN" i="1" baseline="-25000" dirty="0" err="1"/>
              <a:t>m</a:t>
            </a:r>
            <a:r>
              <a:rPr lang="en-IN" dirty="0"/>
              <a:t>) are the two points in m-space, then the Euclidean distance (</a:t>
            </a:r>
            <a:r>
              <a:rPr lang="en-IN" i="1" dirty="0" err="1"/>
              <a:t>d</a:t>
            </a:r>
            <a:r>
              <a:rPr lang="en-IN" i="1" baseline="-25000" dirty="0" err="1"/>
              <a:t>ECD</a:t>
            </a:r>
            <a:r>
              <a:rPr lang="en-IN" dirty="0"/>
              <a:t>) between points </a:t>
            </a:r>
            <a:r>
              <a:rPr lang="en-IN" i="1" dirty="0"/>
              <a:t>a</a:t>
            </a:r>
            <a:r>
              <a:rPr lang="en-IN" dirty="0"/>
              <a:t> and </a:t>
            </a:r>
            <a:r>
              <a:rPr lang="en-IN" i="1" dirty="0"/>
              <a:t>b</a:t>
            </a:r>
            <a:r>
              <a:rPr lang="en-IN" dirty="0"/>
              <a:t> or </a:t>
            </a:r>
            <a:r>
              <a:rPr lang="en-IN" i="1" dirty="0"/>
              <a:t>b</a:t>
            </a:r>
            <a:r>
              <a:rPr lang="en-IN" dirty="0"/>
              <a:t> and </a:t>
            </a:r>
            <a:r>
              <a:rPr lang="en-IN" i="1" dirty="0"/>
              <a:t>a</a:t>
            </a:r>
            <a:r>
              <a:rPr lang="en-IN" dirty="0"/>
              <a:t> </a:t>
            </a:r>
            <a:r>
              <a:rPr lang="en-IN" dirty="0" smtClean="0"/>
              <a:t>is </a:t>
            </a:r>
            <a:r>
              <a:rPr lang="en-IN" dirty="0"/>
              <a:t>as follows</a:t>
            </a:r>
            <a:r>
              <a:rPr lang="en-IN" dirty="0" smtClean="0"/>
              <a:t>:</a:t>
            </a:r>
          </a:p>
          <a:p>
            <a:endParaRPr lang="en-IN" dirty="0" smtClean="0"/>
          </a:p>
          <a:p>
            <a:endParaRPr lang="en-IN" dirty="0"/>
          </a:p>
          <a:p>
            <a:endParaRPr lang="en-IN" dirty="0" smtClean="0"/>
          </a:p>
          <a:p>
            <a:r>
              <a:rPr lang="en-IN" dirty="0"/>
              <a:t>Let the pixels within a two-dimensional frame (</a:t>
            </a:r>
            <a:r>
              <a:rPr lang="en-IN" i="1" dirty="0"/>
              <a:t>x</a:t>
            </a:r>
            <a:r>
              <a:rPr lang="en-IN" dirty="0"/>
              <a:t>, </a:t>
            </a:r>
            <a:r>
              <a:rPr lang="en-IN" i="1" dirty="0"/>
              <a:t>y</a:t>
            </a:r>
            <a:r>
              <a:rPr lang="en-IN" dirty="0"/>
              <a:t>) be divided into two classes: object pixels and background pixels. For 2D points, </a:t>
            </a:r>
            <a:r>
              <a:rPr lang="en-IN" i="1" dirty="0"/>
              <a:t>a =</a:t>
            </a:r>
            <a:r>
              <a:rPr lang="en-IN" dirty="0"/>
              <a:t> (</a:t>
            </a:r>
            <a:r>
              <a:rPr lang="en-IN" i="1" dirty="0"/>
              <a:t>a</a:t>
            </a:r>
            <a:r>
              <a:rPr lang="en-IN" baseline="-25000" dirty="0"/>
              <a:t>1</a:t>
            </a:r>
            <a:r>
              <a:rPr lang="en-IN" dirty="0"/>
              <a:t>, </a:t>
            </a:r>
            <a:r>
              <a:rPr lang="en-IN" i="1" dirty="0"/>
              <a:t>a</a:t>
            </a:r>
            <a:r>
              <a:rPr lang="en-IN" baseline="-25000" dirty="0"/>
              <a:t>2</a:t>
            </a:r>
            <a:r>
              <a:rPr lang="en-IN" dirty="0"/>
              <a:t>) and </a:t>
            </a:r>
            <a:r>
              <a:rPr lang="en-IN" i="1" dirty="0"/>
              <a:t>b =</a:t>
            </a:r>
            <a:r>
              <a:rPr lang="en-IN" dirty="0"/>
              <a:t> (</a:t>
            </a:r>
            <a:r>
              <a:rPr lang="en-IN" i="1" dirty="0"/>
              <a:t>b</a:t>
            </a:r>
            <a:r>
              <a:rPr lang="en-IN" baseline="-25000" dirty="0"/>
              <a:t>1</a:t>
            </a:r>
            <a:r>
              <a:rPr lang="en-IN" dirty="0"/>
              <a:t>, </a:t>
            </a:r>
            <a:r>
              <a:rPr lang="en-IN" i="1" dirty="0"/>
              <a:t>b</a:t>
            </a:r>
            <a:r>
              <a:rPr lang="en-IN" baseline="-25000" dirty="0"/>
              <a:t>2</a:t>
            </a:r>
            <a:r>
              <a:rPr lang="en-IN" dirty="0"/>
              <a:t>) the Euclidean distance </a:t>
            </a:r>
            <a:r>
              <a:rPr lang="en-IN" dirty="0" smtClean="0"/>
              <a:t>is: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49587" y="4876800"/>
            <a:ext cx="5257800" cy="7096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73187" y="2514600"/>
            <a:ext cx="6858000" cy="1385047"/>
          </a:xfrm>
          <a:prstGeom prst="rect">
            <a:avLst/>
          </a:prstGeom>
        </p:spPr>
      </p:pic>
    </p:spTree>
    <p:extLst>
      <p:ext uri="{BB962C8B-B14F-4D97-AF65-F5344CB8AC3E}">
        <p14:creationId xmlns:p14="http://schemas.microsoft.com/office/powerpoint/2010/main" xmlns="" val="23776058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MANHATTAN DISTANCE METHOD</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a:xfrm>
            <a:off x="532368" y="1796830"/>
            <a:ext cx="10061019" cy="4023360"/>
          </a:xfrm>
        </p:spPr>
        <p:txBody>
          <a:bodyPr/>
          <a:lstStyle/>
          <a:p>
            <a:pPr marL="0" indent="0">
              <a:buNone/>
            </a:pPr>
            <a:r>
              <a:rPr lang="en-IN" dirty="0" smtClean="0"/>
              <a:t>The </a:t>
            </a:r>
            <a:r>
              <a:rPr lang="en-IN" dirty="0"/>
              <a:t>Manhattan distance between two points is the absolute sum of the differences of their coordinates. In general, if </a:t>
            </a:r>
            <a:r>
              <a:rPr lang="en-IN" i="1" dirty="0"/>
              <a:t>a =</a:t>
            </a:r>
            <a:r>
              <a:rPr lang="en-IN" dirty="0"/>
              <a:t>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a:t>
            </a:r>
            <a:r>
              <a:rPr lang="en-IN" i="1" dirty="0"/>
              <a:t>…</a:t>
            </a:r>
            <a:r>
              <a:rPr lang="en-IN" dirty="0"/>
              <a:t>, </a:t>
            </a:r>
            <a:r>
              <a:rPr lang="en-IN" i="1" dirty="0"/>
              <a:t>a</a:t>
            </a:r>
            <a:r>
              <a:rPr lang="en-IN" i="1" baseline="-25000" dirty="0"/>
              <a:t>m</a:t>
            </a:r>
            <a:r>
              <a:rPr lang="en-IN" dirty="0"/>
              <a:t>) and </a:t>
            </a:r>
            <a:r>
              <a:rPr lang="en-IN" i="1" dirty="0"/>
              <a:t>b =</a:t>
            </a:r>
            <a:r>
              <a:rPr lang="en-IN" dirty="0"/>
              <a:t> (</a:t>
            </a:r>
            <a:r>
              <a:rPr lang="en-IN" i="1" dirty="0"/>
              <a:t>b</a:t>
            </a:r>
            <a:r>
              <a:rPr lang="en-IN" baseline="-25000" dirty="0"/>
              <a:t>1</a:t>
            </a:r>
            <a:r>
              <a:rPr lang="en-IN" dirty="0"/>
              <a:t>, </a:t>
            </a:r>
            <a:r>
              <a:rPr lang="en-IN" i="1" dirty="0"/>
              <a:t>b</a:t>
            </a:r>
            <a:r>
              <a:rPr lang="en-IN" baseline="-25000" dirty="0"/>
              <a:t>2</a:t>
            </a:r>
            <a:r>
              <a:rPr lang="en-IN" dirty="0"/>
              <a:t>, </a:t>
            </a:r>
            <a:r>
              <a:rPr lang="en-IN" i="1" dirty="0"/>
              <a:t>b</a:t>
            </a:r>
            <a:r>
              <a:rPr lang="en-IN" baseline="-25000" dirty="0"/>
              <a:t>3</a:t>
            </a:r>
            <a:r>
              <a:rPr lang="en-IN" dirty="0"/>
              <a:t>,</a:t>
            </a:r>
            <a:r>
              <a:rPr lang="en-IN" i="1" dirty="0"/>
              <a:t>…</a:t>
            </a:r>
            <a:r>
              <a:rPr lang="en-IN" dirty="0"/>
              <a:t>, </a:t>
            </a:r>
            <a:r>
              <a:rPr lang="en-IN" i="1" dirty="0" err="1"/>
              <a:t>b</a:t>
            </a:r>
            <a:r>
              <a:rPr lang="en-IN" i="1" baseline="-25000" dirty="0" err="1"/>
              <a:t>m</a:t>
            </a:r>
            <a:r>
              <a:rPr lang="en-IN" dirty="0"/>
              <a:t>) are the two points in m-space, then the Manhattan distance (</a:t>
            </a:r>
            <a:r>
              <a:rPr lang="en-IN" i="1" dirty="0" err="1"/>
              <a:t>d</a:t>
            </a:r>
            <a:r>
              <a:rPr lang="en-IN" i="1" baseline="-25000" dirty="0" err="1"/>
              <a:t>MHD</a:t>
            </a:r>
            <a:r>
              <a:rPr lang="en-IN" dirty="0"/>
              <a:t>) between </a:t>
            </a:r>
            <a:r>
              <a:rPr lang="en-IN" i="1" dirty="0"/>
              <a:t>a</a:t>
            </a:r>
            <a:r>
              <a:rPr lang="en-IN" dirty="0"/>
              <a:t> and </a:t>
            </a:r>
            <a:r>
              <a:rPr lang="en-IN" i="1" dirty="0"/>
              <a:t>b</a:t>
            </a:r>
            <a:r>
              <a:rPr lang="en-IN" dirty="0"/>
              <a:t> is defined as follows</a:t>
            </a:r>
            <a:r>
              <a:rPr lang="en-IN" dirty="0" smtClean="0"/>
              <a:t>:</a:t>
            </a:r>
          </a:p>
          <a:p>
            <a:endParaRPr lang="en-IN" dirty="0" smtClean="0"/>
          </a:p>
          <a:p>
            <a:endParaRPr lang="en-IN" dirty="0" smtClean="0"/>
          </a:p>
          <a:p>
            <a:r>
              <a:rPr lang="en-IN" dirty="0" smtClean="0"/>
              <a:t>The </a:t>
            </a:r>
            <a:r>
              <a:rPr lang="en-IN" dirty="0"/>
              <a:t>Manhattan distance between points </a:t>
            </a:r>
            <a:r>
              <a:rPr lang="en-IN" i="1" dirty="0"/>
              <a:t>a</a:t>
            </a:r>
            <a:r>
              <a:rPr lang="en-IN" dirty="0"/>
              <a:t> = (</a:t>
            </a:r>
            <a:r>
              <a:rPr lang="en-IN" i="1" dirty="0"/>
              <a:t>a</a:t>
            </a:r>
            <a:r>
              <a:rPr lang="en-IN" baseline="-25000" dirty="0"/>
              <a:t>1</a:t>
            </a:r>
            <a:r>
              <a:rPr lang="en-IN" dirty="0"/>
              <a:t>, </a:t>
            </a:r>
            <a:r>
              <a:rPr lang="en-IN" i="1" dirty="0"/>
              <a:t>a</a:t>
            </a:r>
            <a:r>
              <a:rPr lang="en-IN" baseline="-25000" dirty="0"/>
              <a:t>2</a:t>
            </a:r>
            <a:r>
              <a:rPr lang="en-IN" dirty="0"/>
              <a:t>) and </a:t>
            </a:r>
            <a:r>
              <a:rPr lang="en-IN" i="1" dirty="0"/>
              <a:t>b =</a:t>
            </a:r>
            <a:r>
              <a:rPr lang="en-IN" dirty="0"/>
              <a:t> (</a:t>
            </a:r>
            <a:r>
              <a:rPr lang="en-IN" i="1" dirty="0"/>
              <a:t>b</a:t>
            </a:r>
            <a:r>
              <a:rPr lang="en-IN" baseline="-25000" dirty="0"/>
              <a:t>1</a:t>
            </a:r>
            <a:r>
              <a:rPr lang="en-IN" dirty="0"/>
              <a:t>, </a:t>
            </a:r>
            <a:r>
              <a:rPr lang="en-IN" i="1" dirty="0"/>
              <a:t>b</a:t>
            </a:r>
            <a:r>
              <a:rPr lang="en-IN" baseline="-25000" dirty="0"/>
              <a:t>2</a:t>
            </a:r>
            <a:r>
              <a:rPr lang="en-IN" dirty="0"/>
              <a:t>) is</a:t>
            </a:r>
            <a:r>
              <a:rPr lang="en-IN" dirty="0" smtClean="0"/>
              <a:t>:</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18589" y="2891511"/>
            <a:ext cx="3942958" cy="6136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18589" y="4343400"/>
            <a:ext cx="4198198" cy="781058"/>
          </a:xfrm>
          <a:prstGeom prst="rect">
            <a:avLst/>
          </a:prstGeom>
        </p:spPr>
      </p:pic>
    </p:spTree>
    <p:extLst>
      <p:ext uri="{BB962C8B-B14F-4D97-AF65-F5344CB8AC3E}">
        <p14:creationId xmlns:p14="http://schemas.microsoft.com/office/powerpoint/2010/main" xmlns="" val="18937812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5000"/>
                  </a:schemeClr>
                </a:solidFill>
              </a:rPr>
              <a:t>CANBERRA DISTANCE </a:t>
            </a:r>
            <a:r>
              <a:rPr lang="en-IN" dirty="0" smtClean="0">
                <a:solidFill>
                  <a:schemeClr val="bg2">
                    <a:lumMod val="25000"/>
                  </a:schemeClr>
                </a:solidFill>
              </a:rPr>
              <a:t>METHOD</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p:txBody>
          <a:bodyPr/>
          <a:lstStyle/>
          <a:p>
            <a:pPr algn="just"/>
            <a:r>
              <a:rPr lang="en-IN" dirty="0"/>
              <a:t>This distance is a weighted version of the Manhattan distance and is frequently used for data scattered around an origin. In general, if </a:t>
            </a:r>
            <a:r>
              <a:rPr lang="en-IN" i="1" dirty="0"/>
              <a:t>a =</a:t>
            </a:r>
            <a:r>
              <a:rPr lang="en-IN" dirty="0"/>
              <a:t> (</a:t>
            </a:r>
            <a:r>
              <a:rPr lang="en-IN" i="1" dirty="0"/>
              <a:t>a</a:t>
            </a:r>
            <a:r>
              <a:rPr lang="en-IN" baseline="-25000" dirty="0"/>
              <a:t>1</a:t>
            </a:r>
            <a:r>
              <a:rPr lang="en-IN" dirty="0"/>
              <a:t>, </a:t>
            </a:r>
            <a:r>
              <a:rPr lang="en-IN" i="1" dirty="0"/>
              <a:t>a</a:t>
            </a:r>
            <a:r>
              <a:rPr lang="en-IN" baseline="-25000" dirty="0"/>
              <a:t>2</a:t>
            </a:r>
            <a:r>
              <a:rPr lang="en-IN" dirty="0"/>
              <a:t>, </a:t>
            </a:r>
            <a:r>
              <a:rPr lang="en-IN" i="1" dirty="0"/>
              <a:t>a</a:t>
            </a:r>
            <a:r>
              <a:rPr lang="en-IN" baseline="-25000" dirty="0"/>
              <a:t>3</a:t>
            </a:r>
            <a:r>
              <a:rPr lang="en-IN" dirty="0"/>
              <a:t>,</a:t>
            </a:r>
            <a:r>
              <a:rPr lang="en-IN" i="1" dirty="0"/>
              <a:t>…</a:t>
            </a:r>
            <a:r>
              <a:rPr lang="en-IN" dirty="0"/>
              <a:t>, </a:t>
            </a:r>
            <a:r>
              <a:rPr lang="en-IN" i="1" dirty="0"/>
              <a:t>a</a:t>
            </a:r>
            <a:r>
              <a:rPr lang="en-IN" i="1" baseline="-25000" dirty="0"/>
              <a:t>m</a:t>
            </a:r>
            <a:r>
              <a:rPr lang="en-IN" dirty="0"/>
              <a:t>) and </a:t>
            </a:r>
            <a:r>
              <a:rPr lang="en-IN" i="1" dirty="0"/>
              <a:t>b =</a:t>
            </a:r>
            <a:r>
              <a:rPr lang="en-IN" dirty="0"/>
              <a:t> (</a:t>
            </a:r>
            <a:r>
              <a:rPr lang="en-IN" i="1" dirty="0"/>
              <a:t>b</a:t>
            </a:r>
            <a:r>
              <a:rPr lang="en-IN" baseline="-25000" dirty="0"/>
              <a:t>1</a:t>
            </a:r>
            <a:r>
              <a:rPr lang="en-IN" dirty="0"/>
              <a:t>, </a:t>
            </a:r>
            <a:r>
              <a:rPr lang="en-IN" i="1" dirty="0"/>
              <a:t>b</a:t>
            </a:r>
            <a:r>
              <a:rPr lang="en-IN" baseline="-25000" dirty="0"/>
              <a:t>2</a:t>
            </a:r>
            <a:r>
              <a:rPr lang="en-IN" dirty="0"/>
              <a:t>, </a:t>
            </a:r>
            <a:r>
              <a:rPr lang="en-IN" i="1" dirty="0"/>
              <a:t>b</a:t>
            </a:r>
            <a:r>
              <a:rPr lang="en-IN" baseline="-25000" dirty="0"/>
              <a:t>3</a:t>
            </a:r>
            <a:r>
              <a:rPr lang="en-IN" dirty="0"/>
              <a:t>,</a:t>
            </a:r>
            <a:r>
              <a:rPr lang="en-IN" i="1" dirty="0"/>
              <a:t>…</a:t>
            </a:r>
            <a:r>
              <a:rPr lang="en-IN" dirty="0"/>
              <a:t>, </a:t>
            </a:r>
            <a:r>
              <a:rPr lang="en-IN" i="1" dirty="0" err="1"/>
              <a:t>b</a:t>
            </a:r>
            <a:r>
              <a:rPr lang="en-IN" i="1" baseline="-25000" dirty="0" err="1"/>
              <a:t>m</a:t>
            </a:r>
            <a:r>
              <a:rPr lang="en-IN" dirty="0"/>
              <a:t>) are the two points in m-dimensional real vector space, the Canberra distance (</a:t>
            </a:r>
            <a:r>
              <a:rPr lang="en-IN" i="1" dirty="0" err="1"/>
              <a:t>d</a:t>
            </a:r>
            <a:r>
              <a:rPr lang="en-IN" i="1" baseline="-25000" dirty="0" err="1"/>
              <a:t>CAD</a:t>
            </a:r>
            <a:r>
              <a:rPr lang="en-IN" dirty="0"/>
              <a:t>) between </a:t>
            </a:r>
            <a:r>
              <a:rPr lang="en-IN" i="1" dirty="0"/>
              <a:t>a</a:t>
            </a:r>
            <a:r>
              <a:rPr lang="en-IN" dirty="0"/>
              <a:t> and </a:t>
            </a:r>
            <a:r>
              <a:rPr lang="en-IN" i="1" dirty="0"/>
              <a:t>b</a:t>
            </a:r>
            <a:r>
              <a:rPr lang="en-IN" dirty="0"/>
              <a:t> is given as follows</a:t>
            </a:r>
            <a:r>
              <a:rPr lang="en-IN" dirty="0" smtClean="0"/>
              <a:t>:</a:t>
            </a:r>
          </a:p>
          <a:p>
            <a:endParaRPr lang="en-IN" dirty="0" smtClean="0"/>
          </a:p>
          <a:p>
            <a:endParaRPr lang="en-IN" dirty="0"/>
          </a:p>
          <a:p>
            <a:pPr marL="0" indent="0">
              <a:buNone/>
            </a:pPr>
            <a:endParaRPr lang="en-IN" dirty="0"/>
          </a:p>
          <a:p>
            <a:pPr marL="0" indent="0">
              <a:buNone/>
            </a:pPr>
            <a:r>
              <a:rPr lang="en-IN" dirty="0" smtClean="0"/>
              <a:t>The </a:t>
            </a:r>
            <a:r>
              <a:rPr lang="en-IN" dirty="0"/>
              <a:t>Canberra distance (</a:t>
            </a:r>
            <a:r>
              <a:rPr lang="en-IN" i="1" dirty="0" err="1"/>
              <a:t>d</a:t>
            </a:r>
            <a:r>
              <a:rPr lang="en-IN" i="1" baseline="-25000" dirty="0" err="1"/>
              <a:t>CAD</a:t>
            </a:r>
            <a:r>
              <a:rPr lang="en-IN" dirty="0"/>
              <a:t>) between two vectors a, b in 2D real vector space is given by</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17018" y="2971800"/>
            <a:ext cx="3942958" cy="11199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78385" y="4888018"/>
            <a:ext cx="4501239" cy="989005"/>
          </a:xfrm>
          <a:prstGeom prst="rect">
            <a:avLst/>
          </a:prstGeom>
        </p:spPr>
      </p:pic>
    </p:spTree>
    <p:extLst>
      <p:ext uri="{BB962C8B-B14F-4D97-AF65-F5344CB8AC3E}">
        <p14:creationId xmlns:p14="http://schemas.microsoft.com/office/powerpoint/2010/main" xmlns="" val="29695737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A COMPARISON BETWEEN ALL THE DISTANCE MEASUREMENT METHODS</a:t>
            </a:r>
            <a:endParaRPr lang="en-IN" dirty="0">
              <a:solidFill>
                <a:schemeClr val="bg2">
                  <a:lumMod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6778" y="1752600"/>
            <a:ext cx="11893413" cy="3309361"/>
          </a:xfrm>
        </p:spPr>
      </p:pic>
    </p:spTree>
    <p:extLst>
      <p:ext uri="{BB962C8B-B14F-4D97-AF65-F5344CB8AC3E}">
        <p14:creationId xmlns:p14="http://schemas.microsoft.com/office/powerpoint/2010/main" xmlns="" val="15546309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VEHICLE COUNTING USING DYNAMIC IMAGE PROCESING METHOD</a:t>
            </a:r>
            <a:endParaRPr lang="en-IN"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r>
              <a:rPr lang="en-IN" dirty="0" smtClean="0"/>
              <a:t>AN INPUT IMAGE SEQUENCE OF ROAD TRAFFIC CAN BE PROCESSED AND ANALYZED TO GET VEHICLE COUNTS AND SPEEDS.</a:t>
            </a:r>
          </a:p>
          <a:p>
            <a:r>
              <a:rPr lang="en-IN" dirty="0" smtClean="0"/>
              <a:t>(</a:t>
            </a:r>
            <a:r>
              <a:rPr lang="en-IN" b="1" dirty="0"/>
              <a:t>a</a:t>
            </a:r>
            <a:r>
              <a:rPr lang="en-IN" dirty="0" smtClean="0"/>
              <a:t>) RGB FRAME </a:t>
            </a:r>
          </a:p>
          <a:p>
            <a:r>
              <a:rPr lang="en-IN" dirty="0" smtClean="0"/>
              <a:t>(</a:t>
            </a:r>
            <a:r>
              <a:rPr lang="en-IN" b="1" dirty="0" smtClean="0"/>
              <a:t>b</a:t>
            </a:r>
            <a:r>
              <a:rPr lang="en-IN" dirty="0" smtClean="0"/>
              <a:t>) GRAYSCALE FRAME</a:t>
            </a:r>
          </a:p>
          <a:p>
            <a:r>
              <a:rPr lang="en-IN" dirty="0" smtClean="0"/>
              <a:t>(</a:t>
            </a:r>
            <a:r>
              <a:rPr lang="en-IN" b="1" dirty="0" smtClean="0"/>
              <a:t>c</a:t>
            </a:r>
            <a:r>
              <a:rPr lang="en-IN" dirty="0" smtClean="0"/>
              <a:t>) DIFFERENCE IMAGE </a:t>
            </a:r>
          </a:p>
          <a:p>
            <a:r>
              <a:rPr lang="en-IN" dirty="0" smtClean="0"/>
              <a:t>(</a:t>
            </a:r>
            <a:r>
              <a:rPr lang="en-IN" b="1" dirty="0" smtClean="0"/>
              <a:t>d</a:t>
            </a:r>
            <a:r>
              <a:rPr lang="en-IN" dirty="0" smtClean="0"/>
              <a:t>) BINARY IMAGE</a:t>
            </a:r>
          </a:p>
          <a:p>
            <a:r>
              <a:rPr lang="en-IN" dirty="0" smtClean="0"/>
              <a:t>(</a:t>
            </a:r>
            <a:r>
              <a:rPr lang="en-IN" b="1" dirty="0" smtClean="0"/>
              <a:t>e</a:t>
            </a:r>
            <a:r>
              <a:rPr lang="en-IN" dirty="0" smtClean="0"/>
              <a:t>) DILATED IMAGE </a:t>
            </a:r>
          </a:p>
          <a:p>
            <a:r>
              <a:rPr lang="en-IN" dirty="0" smtClean="0"/>
              <a:t>(</a:t>
            </a:r>
            <a:r>
              <a:rPr lang="en-IN" b="1" dirty="0" smtClean="0"/>
              <a:t>f</a:t>
            </a:r>
            <a:r>
              <a:rPr lang="en-IN" dirty="0" smtClean="0"/>
              <a:t>) HOLE FILLING IMAGE </a:t>
            </a:r>
          </a:p>
          <a:p>
            <a:r>
              <a:rPr lang="en-IN" dirty="0" smtClean="0"/>
              <a:t>(</a:t>
            </a:r>
            <a:r>
              <a:rPr lang="en-IN" b="1" dirty="0" smtClean="0"/>
              <a:t>g</a:t>
            </a:r>
            <a:r>
              <a:rPr lang="en-IN" dirty="0" smtClean="0"/>
              <a:t>) ERODED IMAGE</a:t>
            </a:r>
          </a:p>
          <a:p>
            <a:r>
              <a:rPr lang="en-IN" dirty="0" smtClean="0"/>
              <a:t>(</a:t>
            </a:r>
            <a:r>
              <a:rPr lang="en-IN" b="1" dirty="0" smtClean="0"/>
              <a:t>h</a:t>
            </a:r>
            <a:r>
              <a:rPr lang="en-IN" dirty="0" smtClean="0"/>
              <a:t>) TAGGED VEHICLE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1587" y="2133600"/>
            <a:ext cx="4087963" cy="4267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99550" y="2133600"/>
            <a:ext cx="4292568" cy="3581400"/>
          </a:xfrm>
          <a:prstGeom prst="rect">
            <a:avLst/>
          </a:prstGeom>
        </p:spPr>
      </p:pic>
    </p:spTree>
    <p:extLst>
      <p:ext uri="{BB962C8B-B14F-4D97-AF65-F5344CB8AC3E}">
        <p14:creationId xmlns:p14="http://schemas.microsoft.com/office/powerpoint/2010/main" xmlns="" val="32750043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OUTLINE</a:t>
            </a:r>
            <a:br>
              <a:rPr lang="en-IN" dirty="0" smtClean="0">
                <a:solidFill>
                  <a:schemeClr val="tx2"/>
                </a:solidFill>
              </a:rPr>
            </a:br>
            <a:endParaRPr lang="en-IN" dirty="0">
              <a:solidFill>
                <a:schemeClr val="tx2"/>
              </a:solidFill>
            </a:endParaRPr>
          </a:p>
        </p:txBody>
      </p:sp>
      <p:sp>
        <p:nvSpPr>
          <p:cNvPr id="3" name="Content Placeholder 2"/>
          <p:cNvSpPr>
            <a:spLocks noGrp="1"/>
          </p:cNvSpPr>
          <p:nvPr>
            <p:ph idx="1"/>
          </p:nvPr>
        </p:nvSpPr>
        <p:spPr>
          <a:xfrm>
            <a:off x="382586" y="1796830"/>
            <a:ext cx="11201401" cy="4603970"/>
          </a:xfrm>
        </p:spPr>
        <p:txBody>
          <a:bodyPr>
            <a:normAutofit/>
          </a:bodyPr>
          <a:lstStyle/>
          <a:p>
            <a:pPr marL="457200" indent="-457200">
              <a:buFont typeface="+mj-lt"/>
              <a:buAutoNum type="arabicPeriod"/>
            </a:pPr>
            <a:endParaRPr lang="en-IN" dirty="0" smtClean="0"/>
          </a:p>
          <a:p>
            <a:pPr marL="457200" indent="-457200">
              <a:buFont typeface="+mj-lt"/>
              <a:buAutoNum type="arabicPeriod"/>
            </a:pPr>
            <a:r>
              <a:rPr lang="en-IN" dirty="0" smtClean="0"/>
              <a:t>WHAT IS AN ITELLIGENT TRANSPORTATION SYSTEM (ITS)</a:t>
            </a:r>
          </a:p>
          <a:p>
            <a:pPr marL="457200" indent="-457200">
              <a:buFont typeface="+mj-lt"/>
              <a:buAutoNum type="arabicPeriod"/>
            </a:pPr>
            <a:r>
              <a:rPr lang="en-IN" dirty="0" smtClean="0"/>
              <a:t>EVOLUTION OF ITS </a:t>
            </a:r>
          </a:p>
          <a:p>
            <a:pPr marL="457200" indent="-457200">
              <a:buFont typeface="+mj-lt"/>
              <a:buAutoNum type="arabicPeriod"/>
            </a:pPr>
            <a:r>
              <a:rPr lang="en-IN" dirty="0" smtClean="0"/>
              <a:t>TECHNOLOGIES USED BY ITS</a:t>
            </a:r>
          </a:p>
          <a:p>
            <a:pPr marL="457200" indent="-457200">
              <a:buFont typeface="+mj-lt"/>
              <a:buAutoNum type="arabicPeriod"/>
            </a:pPr>
            <a:r>
              <a:rPr lang="en-IN" dirty="0" smtClean="0"/>
              <a:t>DEDICATED SHORT RANGED COMMUNICATION (DSRC)</a:t>
            </a:r>
          </a:p>
          <a:p>
            <a:pPr marL="457200" indent="-457200">
              <a:buFont typeface="+mj-lt"/>
              <a:buAutoNum type="arabicPeriod"/>
            </a:pPr>
            <a:r>
              <a:rPr lang="en-IN" dirty="0" smtClean="0"/>
              <a:t>DSRC EQUIPED VEHICLE ARCHITECTURE</a:t>
            </a:r>
          </a:p>
          <a:p>
            <a:pPr marL="457200" indent="-457200">
              <a:buFont typeface="+mj-lt"/>
              <a:buAutoNum type="arabicPeriod"/>
            </a:pPr>
            <a:r>
              <a:rPr lang="en-IN" dirty="0" smtClean="0"/>
              <a:t>USES OF DSRC</a:t>
            </a:r>
          </a:p>
          <a:p>
            <a:pPr marL="457200" indent="-457200">
              <a:buFont typeface="+mj-lt"/>
              <a:buAutoNum type="arabicPeriod"/>
            </a:pPr>
            <a:r>
              <a:rPr lang="en-IN" dirty="0" smtClean="0"/>
              <a:t>EMERGENCY VEHICLE PRE-EMPTION USING SENSORY NETWORK</a:t>
            </a:r>
          </a:p>
          <a:p>
            <a:pPr marL="457200" indent="-457200">
              <a:buFont typeface="+mj-lt"/>
              <a:buAutoNum type="arabicPeriod"/>
            </a:pPr>
            <a:r>
              <a:rPr lang="en-IN" dirty="0" smtClean="0"/>
              <a:t>CONCLUSION</a:t>
            </a:r>
          </a:p>
          <a:p>
            <a:pPr marL="457200" indent="-457200">
              <a:buFont typeface="+mj-lt"/>
              <a:buAutoNum type="arabicPeriod"/>
            </a:pPr>
            <a:r>
              <a:rPr lang="en-IN" dirty="0" smtClean="0"/>
              <a:t>REFERENCES</a:t>
            </a:r>
          </a:p>
          <a:p>
            <a:pPr marL="457200" indent="-457200">
              <a:buFont typeface="+mj-lt"/>
              <a:buAutoNum type="arabicPeriod"/>
            </a:pPr>
            <a:endParaRPr lang="en-IN" dirty="0" smtClean="0"/>
          </a:p>
          <a:p>
            <a:pPr marL="457200" indent="-457200">
              <a:buFont typeface="+mj-lt"/>
              <a:buAutoNum type="arabicPeriod"/>
            </a:pPr>
            <a:endParaRPr lang="en-IN" dirty="0" smtClean="0"/>
          </a:p>
          <a:p>
            <a:endParaRPr lang="en-IN" dirty="0" smtClean="0"/>
          </a:p>
        </p:txBody>
      </p:sp>
    </p:spTree>
    <p:extLst>
      <p:ext uri="{BB962C8B-B14F-4D97-AF65-F5344CB8AC3E}">
        <p14:creationId xmlns:p14="http://schemas.microsoft.com/office/powerpoint/2010/main" xmlns="" val="27417198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bg2">
                    <a:lumMod val="25000"/>
                  </a:schemeClr>
                </a:solidFill>
              </a:rPr>
              <a:t>DEPLOYING THE DISTANCE BASED EV DISPATCHING </a:t>
            </a:r>
            <a:r>
              <a:rPr lang="en-IN" dirty="0" smtClean="0">
                <a:solidFill>
                  <a:schemeClr val="bg2">
                    <a:lumMod val="25000"/>
                  </a:schemeClr>
                </a:solidFill>
              </a:rPr>
              <a:t>ALGORITHM</a:t>
            </a:r>
            <a:endParaRPr lang="en-IN" dirty="0">
              <a:solidFill>
                <a:schemeClr val="bg2">
                  <a:lumMod val="25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154987" y="914400"/>
            <a:ext cx="3962400" cy="5503178"/>
          </a:xfrm>
        </p:spPr>
      </p:pic>
      <p:sp>
        <p:nvSpPr>
          <p:cNvPr id="5" name="TextBox 4"/>
          <p:cNvSpPr txBox="1"/>
          <p:nvPr/>
        </p:nvSpPr>
        <p:spPr>
          <a:xfrm>
            <a:off x="602042" y="1731288"/>
            <a:ext cx="7467600" cy="5355312"/>
          </a:xfrm>
          <a:prstGeom prst="rect">
            <a:avLst/>
          </a:prstGeom>
          <a:noFill/>
        </p:spPr>
        <p:txBody>
          <a:bodyPr wrap="square" rtlCol="0">
            <a:spAutoFit/>
          </a:bodyPr>
          <a:lstStyle/>
          <a:p>
            <a:pPr marL="342900" indent="-342900" algn="just">
              <a:buFont typeface="+mj-lt"/>
              <a:buAutoNum type="arabicPeriod"/>
            </a:pPr>
            <a:r>
              <a:rPr lang="en-IN" sz="1700" dirty="0" smtClean="0"/>
              <a:t>THE SENSOR SENSES THE PRESENCE OF EMERGENCY VEHICLES. THE EMERGENCY VEHICLES ARE AMBULANCES, FIRE ENGINES AND POLICE CARS.</a:t>
            </a:r>
          </a:p>
          <a:p>
            <a:pPr marL="342900" indent="-342900" algn="just">
              <a:buFont typeface="+mj-lt"/>
              <a:buAutoNum type="arabicPeriod"/>
            </a:pPr>
            <a:r>
              <a:rPr lang="en-IN" sz="1700" dirty="0" smtClean="0"/>
              <a:t>CALCULATE THE DISTANCE BETWEEN THE EMERGENCY VEHICLE AND THE INTERSECTION.</a:t>
            </a:r>
          </a:p>
          <a:p>
            <a:pPr marL="342900" indent="-342900" algn="just">
              <a:buFont typeface="+mj-lt"/>
              <a:buAutoNum type="arabicPeriod"/>
            </a:pPr>
            <a:r>
              <a:rPr lang="en-IN" sz="1700" dirty="0" smtClean="0"/>
              <a:t>THE CONTROLLER CHECKS THAT THE ARRIVING EMERGENCY VEHICLES ARE AT THE SAME DISTANCE OR NOT. IF THEY ARE AT THE SAME DISTANCE, THE CONTROLLER RANDOMLY CHOOSES THE DIRECTION TO SET THE GREEN LIGHT. ELSE, IT CHOOSES THE DIRECTION SET IN ASCENDING ORDER WITH THE DISTANCE.</a:t>
            </a:r>
          </a:p>
          <a:p>
            <a:pPr marL="342900" indent="-342900" algn="just">
              <a:buFont typeface="+mj-lt"/>
              <a:buAutoNum type="arabicPeriod"/>
            </a:pPr>
            <a:r>
              <a:rPr lang="en-IN" sz="1700" dirty="0" smtClean="0"/>
              <a:t>DETERMINE THE GREEN LIGHT DURATION BASED ON THE MEASURED DISTANCE VALUES AND SEND THESE VALUES TO THE TRAFFIC LIGHTS.</a:t>
            </a:r>
          </a:p>
          <a:p>
            <a:pPr marL="342900" indent="-342900" algn="just">
              <a:buFont typeface="+mj-lt"/>
              <a:buAutoNum type="arabicPeriod"/>
            </a:pPr>
            <a:r>
              <a:rPr lang="en-IN" sz="1700" dirty="0" smtClean="0"/>
              <a:t>VERIFY THE PASSAGE OF THE EMERGENCY VEHICLE AND MEASURE THE SPEED OF THE EMERGENCY VEHICLE AND COUNT THE VEHICLES MOVING ALONG WITH THE EMERGENCY VEHICLE TOWARDS NEXT INTERSECTION. THE SYSTEM SENDS THE MEASURED DATA TO THE NEXT INTERSECTION.</a:t>
            </a:r>
          </a:p>
          <a:p>
            <a:pPr marL="342900" indent="-342900" algn="just">
              <a:buFont typeface="+mj-lt"/>
              <a:buAutoNum type="arabicPeriod"/>
            </a:pPr>
            <a:r>
              <a:rPr lang="en-IN" sz="1700" dirty="0" smtClean="0"/>
              <a:t>THE CONTROLLER CHECKS FOR THE PRESENCE OF THE EMERGENCY VEHICLE. IF NO VEHICLE, THEN IT RESUMES NORMAL OPERATION. ELSE, IT CONTINUES TO REPEAT FROM STEP 2 TO STEP 6.</a:t>
            </a:r>
          </a:p>
          <a:p>
            <a:r>
              <a:rPr lang="en-IN" dirty="0"/>
              <a:t/>
            </a:r>
            <a:br>
              <a:rPr lang="en-IN" dirty="0"/>
            </a:br>
            <a:endParaRPr lang="en-IN" dirty="0"/>
          </a:p>
        </p:txBody>
      </p:sp>
    </p:spTree>
    <p:extLst>
      <p:ext uri="{BB962C8B-B14F-4D97-AF65-F5344CB8AC3E}">
        <p14:creationId xmlns:p14="http://schemas.microsoft.com/office/powerpoint/2010/main" xmlns="" val="32970625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CONCLUSION &amp; FUTUREWORKS</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p:txBody>
          <a:bodyPr>
            <a:normAutofit/>
          </a:bodyPr>
          <a:lstStyle/>
          <a:p>
            <a:pPr algn="just"/>
            <a:r>
              <a:rPr lang="en-IN" dirty="0" smtClean="0"/>
              <a:t>THE EMERGENCY VEHICLE PRE-EMPTION METHOD DISCUSSED EARLIER IS OBVIOUSLY AN EXCELLENT ONE. BUT STILL IT HAS ITS OWN DRAW-BACK.</a:t>
            </a:r>
          </a:p>
          <a:p>
            <a:pPr algn="just"/>
            <a:r>
              <a:rPr lang="en-IN" dirty="0" smtClean="0"/>
              <a:t>  1. THE MAIN ISSUE IS THE HEAVY ENERGY CONSUMPTION.</a:t>
            </a:r>
          </a:p>
          <a:p>
            <a:pPr lvl="1" algn="just">
              <a:buFont typeface="Wingdings" pitchFamily="2" charset="2"/>
              <a:buChar char="§"/>
            </a:pPr>
            <a:r>
              <a:rPr lang="en-IN" dirty="0" smtClean="0"/>
              <a:t>ALMOST </a:t>
            </a:r>
            <a:r>
              <a:rPr lang="en-IN" dirty="0"/>
              <a:t>ALL SENSORS WORK ON A DC CURRENT AND THEY CONSUME A GREAT DEAL OF ELECTRICITY WHILE OPERATING</a:t>
            </a:r>
            <a:r>
              <a:rPr lang="en-IN" dirty="0" smtClean="0"/>
              <a:t>.</a:t>
            </a:r>
          </a:p>
          <a:p>
            <a:pPr lvl="1" algn="just">
              <a:buFont typeface="Wingdings" pitchFamily="2" charset="2"/>
              <a:buChar char="§"/>
            </a:pPr>
            <a:r>
              <a:rPr lang="en-IN" dirty="0"/>
              <a:t>AS WE DON’T KNOW AT WHAT PERIOD OF TIME THE EMERGENCY VEHICLE WILL ARRIVE AT THE ROAD-SIDE-UNIT </a:t>
            </a:r>
            <a:r>
              <a:rPr lang="en-IN" dirty="0" smtClean="0"/>
              <a:t>LOCATION,SO </a:t>
            </a:r>
            <a:r>
              <a:rPr lang="en-IN" dirty="0"/>
              <a:t>WE ARE BOUND TO KEEP THE ACOUSTIC SENORS ONLINE 24*7</a:t>
            </a:r>
            <a:r>
              <a:rPr lang="en-IN" dirty="0" smtClean="0"/>
              <a:t>.</a:t>
            </a:r>
          </a:p>
          <a:p>
            <a:pPr lvl="1" algn="just">
              <a:buFont typeface="Wingdings" pitchFamily="2" charset="2"/>
              <a:buChar char="§"/>
            </a:pPr>
            <a:r>
              <a:rPr lang="en-IN" dirty="0" smtClean="0"/>
              <a:t>BUT IF HERE WE APPLY THE CONNECTED VEHICLES TECHNOLOGY, WE CAN DETECT THE EV BASED ON THE PRIORITY SIGNAL 300 METERS BEFOREHAND AND THEN TO CONFORM ITS EXISTANCE, WE CAN ACTIVATE THE ACOUSTIC SENSORS AS WELL AS THE VISUAL SENSORS.</a:t>
            </a:r>
          </a:p>
          <a:p>
            <a:pPr lvl="1" algn="just">
              <a:buFont typeface="Wingdings" pitchFamily="2" charset="2"/>
              <a:buChar char="§"/>
            </a:pPr>
            <a:endParaRPr lang="en-IN" dirty="0"/>
          </a:p>
          <a:p>
            <a:pPr marL="201168" lvl="1" indent="0" algn="just">
              <a:buNone/>
            </a:pPr>
            <a:r>
              <a:rPr lang="en-IN" sz="2000" dirty="0" smtClean="0"/>
              <a:t>SO, IF WE CAN MAKE A USE OF THIS CONNECTED VEHICLE TECHNOLOGY, IT WILL INCREASE THE EFFICIENY OF OUR TRAFFIC LIGHT CONTROLLING PROCESS.</a:t>
            </a:r>
          </a:p>
          <a:p>
            <a:pPr marL="201168" lvl="1" indent="0" algn="just">
              <a:buNone/>
            </a:pPr>
            <a:endParaRPr lang="en-IN" sz="2000" dirty="0" smtClean="0"/>
          </a:p>
        </p:txBody>
      </p:sp>
    </p:spTree>
    <p:extLst>
      <p:ext uri="{BB962C8B-B14F-4D97-AF65-F5344CB8AC3E}">
        <p14:creationId xmlns:p14="http://schemas.microsoft.com/office/powerpoint/2010/main" xmlns="" val="19974207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br>
              <a:rPr lang="en-IN" dirty="0" smtClean="0"/>
            </a:br>
            <a:endParaRPr lang="en-IN" dirty="0"/>
          </a:p>
        </p:txBody>
      </p:sp>
      <p:sp>
        <p:nvSpPr>
          <p:cNvPr id="3" name="Content Placeholder 2"/>
          <p:cNvSpPr>
            <a:spLocks noGrp="1"/>
          </p:cNvSpPr>
          <p:nvPr>
            <p:ph idx="1"/>
          </p:nvPr>
        </p:nvSpPr>
        <p:spPr/>
        <p:txBody>
          <a:bodyPr/>
          <a:lstStyle/>
          <a:p>
            <a:pPr marL="457200" lvl="0" indent="-457200">
              <a:buFont typeface="+mj-lt"/>
              <a:buAutoNum type="arabicPeriod"/>
            </a:pPr>
            <a:r>
              <a:rPr lang="en-IN" dirty="0" err="1" smtClean="0"/>
              <a:t>Jinhua</a:t>
            </a:r>
            <a:r>
              <a:rPr lang="en-IN" dirty="0" smtClean="0"/>
              <a:t> </a:t>
            </a:r>
            <a:r>
              <a:rPr lang="en-IN" dirty="0" err="1"/>
              <a:t>Guo</a:t>
            </a:r>
            <a:r>
              <a:rPr lang="en-IN" dirty="0"/>
              <a:t>  and Nathan </a:t>
            </a:r>
            <a:r>
              <a:rPr lang="en-IN" dirty="0" err="1"/>
              <a:t>Balon</a:t>
            </a:r>
            <a:r>
              <a:rPr lang="en-IN" dirty="0"/>
              <a:t> . Vehicular Ad Hoc Networks and Dedicated short-Range Communication . </a:t>
            </a:r>
            <a:r>
              <a:rPr lang="en-IN" dirty="0" smtClean="0"/>
              <a:t>( </a:t>
            </a:r>
            <a:r>
              <a:rPr lang="en-IN" dirty="0"/>
              <a:t>nbalon.info/projects/cis695/vanet_chapter.pdf </a:t>
            </a:r>
            <a:r>
              <a:rPr lang="en-IN" dirty="0" smtClean="0"/>
              <a:t>)</a:t>
            </a:r>
            <a:r>
              <a:rPr lang="en-IN" dirty="0"/>
              <a:t> </a:t>
            </a:r>
          </a:p>
          <a:p>
            <a:pPr marL="457200" lvl="0" indent="-457200">
              <a:buFont typeface="+mj-lt"/>
              <a:buAutoNum type="arabicPeriod"/>
            </a:pPr>
            <a:r>
              <a:rPr lang="en-IN" dirty="0" err="1" smtClean="0"/>
              <a:t>K.Srinath</a:t>
            </a:r>
            <a:r>
              <a:rPr lang="en-IN" dirty="0" smtClean="0"/>
              <a:t> </a:t>
            </a:r>
            <a:r>
              <a:rPr lang="en-IN" dirty="0"/>
              <a:t>, </a:t>
            </a:r>
            <a:r>
              <a:rPr lang="en-IN" dirty="0" err="1"/>
              <a:t>V.Prasad</a:t>
            </a:r>
            <a:r>
              <a:rPr lang="en-IN" dirty="0"/>
              <a:t> - Design and Implementation of DSRC Encoders for efficient Hardware </a:t>
            </a:r>
            <a:r>
              <a:rPr lang="en-IN" dirty="0" smtClean="0"/>
              <a:t>   Utilization ( </a:t>
            </a:r>
            <a:r>
              <a:rPr lang="en-IN" dirty="0"/>
              <a:t>https://www.ijirset.com/upload/2015/july/13_Design.pdf )</a:t>
            </a:r>
          </a:p>
          <a:p>
            <a:pPr marL="457200" lvl="0" indent="-457200">
              <a:buFont typeface="+mj-lt"/>
              <a:buAutoNum type="arabicPeriod"/>
            </a:pPr>
            <a:r>
              <a:rPr lang="en-IN" dirty="0" smtClean="0"/>
              <a:t>B</a:t>
            </a:r>
            <a:r>
              <a:rPr lang="en-IN" dirty="0"/>
              <a:t>. </a:t>
            </a:r>
            <a:r>
              <a:rPr lang="en-IN" dirty="0" err="1"/>
              <a:t>Priyanka</a:t>
            </a:r>
            <a:r>
              <a:rPr lang="en-IN" dirty="0"/>
              <a:t>, </a:t>
            </a:r>
            <a:r>
              <a:rPr lang="en-IN" dirty="0" err="1"/>
              <a:t>Madupu</a:t>
            </a:r>
            <a:r>
              <a:rPr lang="en-IN" dirty="0"/>
              <a:t> Sanjay - DSRC Applications in Intelligent Transportation System using SOLS Technique for fully reused VLSI Architecture	</a:t>
            </a:r>
            <a:r>
              <a:rPr lang="en-IN" dirty="0" smtClean="0"/>
              <a:t>( </a:t>
            </a:r>
            <a:r>
              <a:rPr lang="en-IN" dirty="0"/>
              <a:t>www.ijmetmr.com/BPriyanka-MadupuSanjay-2.pdf )</a:t>
            </a:r>
          </a:p>
          <a:p>
            <a:pPr marL="457200" indent="-457200">
              <a:buFont typeface="+mj-lt"/>
              <a:buAutoNum type="arabicPeriod"/>
            </a:pPr>
            <a:r>
              <a:rPr lang="en-IN" dirty="0" smtClean="0"/>
              <a:t>U.S. Department of transportation (http://www.its.dot.org)</a:t>
            </a:r>
          </a:p>
          <a:p>
            <a:pPr marL="457200" lvl="0" indent="-457200">
              <a:buFont typeface="+mj-lt"/>
              <a:buAutoNum type="arabicPeriod"/>
            </a:pPr>
            <a:r>
              <a:rPr lang="en-IN" dirty="0" err="1" smtClean="0"/>
              <a:t>Kapileswar</a:t>
            </a:r>
            <a:r>
              <a:rPr lang="en-IN" dirty="0" smtClean="0"/>
              <a:t> </a:t>
            </a:r>
            <a:r>
              <a:rPr lang="en-IN" dirty="0"/>
              <a:t>Nellore and Gerhard P. </a:t>
            </a:r>
            <a:r>
              <a:rPr lang="en-IN" dirty="0" err="1"/>
              <a:t>Hancke</a:t>
            </a:r>
            <a:r>
              <a:rPr lang="en-IN" dirty="0"/>
              <a:t>  - Traffic Management for Emergency Vehicle Priority Based on Visual </a:t>
            </a:r>
            <a:r>
              <a:rPr lang="en-IN" dirty="0" smtClean="0"/>
              <a:t>Sensing  ( </a:t>
            </a:r>
            <a:r>
              <a:rPr lang="en-IN" dirty="0"/>
              <a:t>https://www.ncbi.nlm.nih.gov/pubmed/27834924 )</a:t>
            </a:r>
          </a:p>
          <a:p>
            <a:pPr marL="0" indent="0">
              <a:buNone/>
            </a:pPr>
            <a:endParaRPr lang="en-IN" dirty="0"/>
          </a:p>
        </p:txBody>
      </p:sp>
    </p:spTree>
    <p:extLst>
      <p:ext uri="{BB962C8B-B14F-4D97-AF65-F5344CB8AC3E}">
        <p14:creationId xmlns:p14="http://schemas.microsoft.com/office/powerpoint/2010/main" xmlns="" val="17627915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078" y="2209800"/>
            <a:ext cx="10061019" cy="1450757"/>
          </a:xfrm>
        </p:spPr>
        <p:txBody>
          <a:bodyPr>
            <a:normAutofit/>
          </a:bodyPr>
          <a:lstStyle/>
          <a:p>
            <a:pPr algn="ctr"/>
            <a:r>
              <a:rPr lang="en-IN" sz="7200" dirty="0" smtClean="0">
                <a:solidFill>
                  <a:schemeClr val="bg2">
                    <a:lumMod val="25000"/>
                  </a:schemeClr>
                </a:solidFill>
              </a:rPr>
              <a:t>THANK YOU</a:t>
            </a:r>
            <a:endParaRPr lang="en-IN" sz="7200" dirty="0">
              <a:solidFill>
                <a:schemeClr val="bg2">
                  <a:lumMod val="25000"/>
                </a:schemeClr>
              </a:solidFill>
            </a:endParaRPr>
          </a:p>
        </p:txBody>
      </p:sp>
      <p:sp>
        <p:nvSpPr>
          <p:cNvPr id="4" name="Rectangle 3"/>
          <p:cNvSpPr/>
          <p:nvPr/>
        </p:nvSpPr>
        <p:spPr>
          <a:xfrm>
            <a:off x="382587" y="1600200"/>
            <a:ext cx="10591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96798350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200" y="1081554"/>
            <a:ext cx="10061019" cy="671046"/>
          </a:xfrm>
        </p:spPr>
        <p:txBody>
          <a:bodyPr>
            <a:noAutofit/>
          </a:bodyPr>
          <a:lstStyle/>
          <a:p>
            <a:r>
              <a:rPr lang="en-IN" dirty="0" smtClean="0">
                <a:solidFill>
                  <a:schemeClr val="bg2">
                    <a:lumMod val="25000"/>
                  </a:schemeClr>
                </a:solidFill>
              </a:rPr>
              <a:t>WHAT IS AN INTELLIGENT TRANSPORTATION SYSTEM</a:t>
            </a:r>
            <a:endParaRPr lang="en-IN" dirty="0">
              <a:solidFill>
                <a:schemeClr val="bg2">
                  <a:lumMod val="25000"/>
                </a:schemeClr>
              </a:solidFill>
            </a:endParaRPr>
          </a:p>
        </p:txBody>
      </p:sp>
      <p:sp>
        <p:nvSpPr>
          <p:cNvPr id="3" name="Content Placeholder 2"/>
          <p:cNvSpPr>
            <a:spLocks noGrp="1"/>
          </p:cNvSpPr>
          <p:nvPr>
            <p:ph idx="1"/>
          </p:nvPr>
        </p:nvSpPr>
        <p:spPr>
          <a:xfrm>
            <a:off x="534987" y="1796830"/>
            <a:ext cx="9978500" cy="4832570"/>
          </a:xfrm>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ITS</a:t>
            </a:r>
            <a:r>
              <a:rPr lang="en-IN" dirty="0"/>
              <a:t> is an emerging transportation system which is comprised of an advanced information and telecommunications network for users, roads and vehicles</a:t>
            </a:r>
            <a:r>
              <a:rPr lang="en-IN" dirty="0" smtClean="0"/>
              <a:t>.</a:t>
            </a:r>
          </a:p>
          <a:p>
            <a:pPr marL="0" indent="0">
              <a:buNone/>
            </a:pPr>
            <a:endParaRPr lang="en-IN" dirty="0"/>
          </a:p>
        </p:txBody>
      </p:sp>
      <p:graphicFrame>
        <p:nvGraphicFramePr>
          <p:cNvPr id="4" name="Diagram 3"/>
          <p:cNvGraphicFramePr/>
          <p:nvPr>
            <p:extLst>
              <p:ext uri="{D42A27DB-BD31-4B8C-83A1-F6EECF244321}">
                <p14:modId xmlns:p14="http://schemas.microsoft.com/office/powerpoint/2010/main" xmlns="" val="167337101"/>
              </p:ext>
            </p:extLst>
          </p:nvPr>
        </p:nvGraphicFramePr>
        <p:xfrm>
          <a:off x="2973387" y="1905000"/>
          <a:ext cx="5486400" cy="354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464434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bg2">
                    <a:lumMod val="25000"/>
                  </a:schemeClr>
                </a:solidFill>
              </a:rPr>
              <a:t>EVOLUTION OF ITS</a:t>
            </a:r>
            <a:br>
              <a:rPr lang="en-IN" dirty="0" smtClean="0">
                <a:solidFill>
                  <a:schemeClr val="bg2">
                    <a:lumMod val="25000"/>
                  </a:schemeClr>
                </a:solidFill>
              </a:rPr>
            </a:br>
            <a:endParaRPr lang="en-IN" dirty="0">
              <a:solidFill>
                <a:schemeClr val="bg2">
                  <a:lumMod val="2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36243966"/>
              </p:ext>
            </p:extLst>
          </p:nvPr>
        </p:nvGraphicFramePr>
        <p:xfrm>
          <a:off x="452438" y="1797050"/>
          <a:ext cx="1006157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368807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TECHNOLOGIES USED BY ITS</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a:xfrm>
            <a:off x="452468" y="1996440"/>
            <a:ext cx="10061019" cy="4023360"/>
          </a:xfrm>
        </p:spPr>
        <p:txBody>
          <a:bodyPr>
            <a:normAutofit lnSpcReduction="10000"/>
          </a:bodyPr>
          <a:lstStyle/>
          <a:p>
            <a:pPr marL="457200" indent="-457200">
              <a:buFont typeface="+mj-lt"/>
              <a:buAutoNum type="arabicPeriod"/>
            </a:pPr>
            <a:r>
              <a:rPr lang="en-IN" sz="2400" dirty="0" smtClean="0"/>
              <a:t>WIRELESS COMMUNICATION</a:t>
            </a:r>
          </a:p>
          <a:p>
            <a:pPr marL="749808" lvl="1" indent="-457200">
              <a:buFont typeface="+mj-lt"/>
              <a:buAutoNum type="arabicPeriod"/>
            </a:pPr>
            <a:r>
              <a:rPr lang="en-IN" sz="2000" dirty="0" smtClean="0"/>
              <a:t>SHORT - RANGED </a:t>
            </a:r>
            <a:r>
              <a:rPr lang="en-IN" sz="2000" dirty="0"/>
              <a:t>COMMUNICATION (IEEE 802.11) – </a:t>
            </a:r>
            <a:r>
              <a:rPr lang="en-IN" sz="2000" dirty="0" smtClean="0"/>
              <a:t>Dedicated Short Ranged Communication</a:t>
            </a:r>
            <a:endParaRPr lang="en-IN" sz="2000" dirty="0"/>
          </a:p>
          <a:p>
            <a:pPr marL="749808" lvl="1" indent="-457200">
              <a:buFont typeface="+mj-lt"/>
              <a:buAutoNum type="arabicPeriod"/>
            </a:pPr>
            <a:r>
              <a:rPr lang="en-IN" sz="2000" dirty="0"/>
              <a:t>LONG – RANGED COMMUNICATION (IEEE 802.16) – Wi-MAX</a:t>
            </a:r>
          </a:p>
          <a:p>
            <a:pPr marL="457200" indent="-457200">
              <a:buFont typeface="+mj-lt"/>
              <a:buAutoNum type="arabicPeriod"/>
            </a:pPr>
            <a:r>
              <a:rPr lang="en-IN" sz="2400" dirty="0" smtClean="0"/>
              <a:t>COMPUTATIONAL TECHNOLOGY</a:t>
            </a:r>
          </a:p>
          <a:p>
            <a:pPr marL="0" indent="0">
              <a:buNone/>
            </a:pPr>
            <a:r>
              <a:rPr lang="en-IN" sz="2400" dirty="0" smtClean="0"/>
              <a:t>	</a:t>
            </a:r>
            <a:r>
              <a:rPr lang="en-IN" dirty="0"/>
              <a:t>This technology is based on embedding micro-controller in a vehicle </a:t>
            </a:r>
            <a:r>
              <a:rPr lang="en-IN" dirty="0" smtClean="0"/>
              <a:t>to obtain </a:t>
            </a:r>
            <a:r>
              <a:rPr lang="en-IN" dirty="0"/>
              <a:t>	geographical information and use that to improve </a:t>
            </a:r>
            <a:r>
              <a:rPr lang="en-IN" dirty="0" smtClean="0"/>
              <a:t>our transportation </a:t>
            </a:r>
            <a:r>
              <a:rPr lang="en-IN" dirty="0"/>
              <a:t>methods.  </a:t>
            </a:r>
          </a:p>
          <a:p>
            <a:pPr marL="0" indent="0">
              <a:buNone/>
            </a:pPr>
            <a:r>
              <a:rPr lang="en-IN" sz="2400" dirty="0" smtClean="0">
                <a:solidFill>
                  <a:schemeClr val="tx2">
                    <a:lumMod val="60000"/>
                    <a:lumOff val="40000"/>
                  </a:schemeClr>
                </a:solidFill>
              </a:rPr>
              <a:t>3</a:t>
            </a:r>
            <a:r>
              <a:rPr lang="en-IN" sz="2400" dirty="0" smtClean="0"/>
              <a:t>.     FLOATING CAR /CELLULAR DATA</a:t>
            </a:r>
          </a:p>
          <a:p>
            <a:pPr marL="749808" lvl="1" indent="-457200">
              <a:buFont typeface="+mj-lt"/>
              <a:buAutoNum type="arabicPeriod"/>
            </a:pPr>
            <a:r>
              <a:rPr lang="en-IN" sz="2000" dirty="0" smtClean="0"/>
              <a:t>TRIANGULATION METHOD – Uses cell-sector statistics</a:t>
            </a:r>
          </a:p>
          <a:p>
            <a:pPr marL="749808" lvl="1" indent="-457200">
              <a:buFont typeface="+mj-lt"/>
              <a:buAutoNum type="arabicPeriod"/>
            </a:pPr>
            <a:r>
              <a:rPr lang="en-IN" sz="2000" dirty="0" smtClean="0"/>
              <a:t>VEHICLE RE-IDENTIFICATION</a:t>
            </a:r>
          </a:p>
          <a:p>
            <a:pPr marL="749808" lvl="1" indent="-457200">
              <a:buFont typeface="+mj-lt"/>
              <a:buAutoNum type="arabicPeriod"/>
            </a:pPr>
            <a:r>
              <a:rPr lang="en-IN" sz="2000" dirty="0" smtClean="0"/>
              <a:t>GPS BASED METHODS</a:t>
            </a:r>
          </a:p>
          <a:p>
            <a:pPr marL="749808" lvl="1" indent="-457200">
              <a:buFont typeface="+mj-lt"/>
              <a:buAutoNum type="arabicPeriod"/>
            </a:pPr>
            <a:endParaRPr lang="en-IN" dirty="0" smtClean="0"/>
          </a:p>
        </p:txBody>
      </p:sp>
    </p:spTree>
    <p:extLst>
      <p:ext uri="{BB962C8B-B14F-4D97-AF65-F5344CB8AC3E}">
        <p14:creationId xmlns:p14="http://schemas.microsoft.com/office/powerpoint/2010/main" xmlns="" val="39882776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TECHNOLOGIES USED BY ITS (CONTD.)</a:t>
            </a:r>
            <a:br>
              <a:rPr lang="en-IN" dirty="0" smtClean="0">
                <a:solidFill>
                  <a:schemeClr val="bg2">
                    <a:lumMod val="25000"/>
                  </a:schemeClr>
                </a:solidFill>
              </a:rPr>
            </a:br>
            <a:endParaRPr lang="en-IN" dirty="0">
              <a:solidFill>
                <a:schemeClr val="bg2">
                  <a:lumMod val="25000"/>
                </a:schemeClr>
              </a:solidFill>
            </a:endParaRPr>
          </a:p>
        </p:txBody>
      </p:sp>
      <p:sp>
        <p:nvSpPr>
          <p:cNvPr id="3" name="Content Placeholder 2"/>
          <p:cNvSpPr>
            <a:spLocks noGrp="1"/>
          </p:cNvSpPr>
          <p:nvPr>
            <p:ph idx="1"/>
          </p:nvPr>
        </p:nvSpPr>
        <p:spPr>
          <a:xfrm>
            <a:off x="452468" y="2148840"/>
            <a:ext cx="10061019" cy="4480560"/>
          </a:xfrm>
        </p:spPr>
        <p:txBody>
          <a:bodyPr>
            <a:normAutofit/>
          </a:bodyPr>
          <a:lstStyle/>
          <a:p>
            <a:pPr marL="0" indent="0">
              <a:buNone/>
            </a:pPr>
            <a:r>
              <a:rPr lang="en-IN" sz="2400" dirty="0" smtClean="0"/>
              <a:t>4. INDUCTIVE LOOP DETECTION</a:t>
            </a:r>
          </a:p>
          <a:p>
            <a:pPr marL="0" lvl="1" indent="0">
              <a:spcBef>
                <a:spcPts val="1200"/>
              </a:spcBef>
              <a:spcAft>
                <a:spcPts val="200"/>
              </a:spcAft>
              <a:buSzPct val="100000"/>
              <a:buNone/>
            </a:pPr>
            <a:r>
              <a:rPr lang="en-IN" sz="2400" dirty="0"/>
              <a:t>	</a:t>
            </a:r>
            <a:r>
              <a:rPr lang="en-IN" sz="2400" dirty="0" smtClean="0"/>
              <a:t>- </a:t>
            </a:r>
            <a:r>
              <a:rPr lang="en-IN" sz="2000" dirty="0" smtClean="0"/>
              <a:t>Inductive </a:t>
            </a:r>
            <a:r>
              <a:rPr lang="en-IN" sz="2000" dirty="0"/>
              <a:t>loops can be placed in a roadbed to detect vehicles as they pass through the </a:t>
            </a:r>
            <a:r>
              <a:rPr lang="en-IN" sz="2000" dirty="0" smtClean="0"/>
              <a:t>	  	  loop's </a:t>
            </a:r>
            <a:r>
              <a:rPr lang="en-IN" sz="2000" dirty="0"/>
              <a:t>magnetic field. </a:t>
            </a:r>
            <a:endParaRPr lang="en-IN" sz="2000" dirty="0" smtClean="0"/>
          </a:p>
          <a:p>
            <a:pPr marL="0" lvl="1" indent="0">
              <a:spcBef>
                <a:spcPts val="1200"/>
              </a:spcBef>
              <a:spcAft>
                <a:spcPts val="200"/>
              </a:spcAft>
              <a:buSzPct val="100000"/>
              <a:buNone/>
            </a:pPr>
            <a:r>
              <a:rPr lang="en-IN" sz="2000" dirty="0"/>
              <a:t>	</a:t>
            </a:r>
            <a:r>
              <a:rPr lang="en-IN" sz="2000" dirty="0" smtClean="0"/>
              <a:t>- Intrusive method of traffic detection</a:t>
            </a:r>
            <a:endParaRPr lang="en-IN" sz="2400" dirty="0" smtClean="0"/>
          </a:p>
          <a:p>
            <a:pPr marL="0" indent="0">
              <a:buNone/>
            </a:pPr>
            <a:r>
              <a:rPr lang="en-IN" sz="2400" dirty="0" smtClean="0"/>
              <a:t>5. VIDEO VEHICLE DETECTION</a:t>
            </a:r>
          </a:p>
          <a:p>
            <a:pPr marL="0" indent="0">
              <a:buNone/>
            </a:pPr>
            <a:r>
              <a:rPr lang="en-IN" sz="2400" dirty="0"/>
              <a:t>	</a:t>
            </a:r>
            <a:r>
              <a:rPr lang="en-IN" sz="2400" dirty="0" smtClean="0"/>
              <a:t> - </a:t>
            </a:r>
            <a:r>
              <a:rPr lang="en-IN" dirty="0" smtClean="0"/>
              <a:t>Traffic-flow </a:t>
            </a:r>
            <a:r>
              <a:rPr lang="en-IN" dirty="0"/>
              <a:t>measurement and automatic incident detection using a video camera </a:t>
            </a:r>
            <a:endParaRPr lang="en-IN" sz="2400" dirty="0" smtClean="0"/>
          </a:p>
          <a:p>
            <a:pPr marL="0" indent="0">
              <a:buNone/>
            </a:pPr>
            <a:r>
              <a:rPr lang="en-IN" sz="2400" dirty="0"/>
              <a:t>	</a:t>
            </a:r>
            <a:r>
              <a:rPr lang="en-IN" sz="2400" dirty="0" smtClean="0"/>
              <a:t> - </a:t>
            </a:r>
            <a:r>
              <a:rPr lang="en-IN" dirty="0" smtClean="0"/>
              <a:t>Non-intrusive method of traffic detection</a:t>
            </a:r>
          </a:p>
          <a:p>
            <a:pPr marL="0" indent="0">
              <a:buNone/>
            </a:pPr>
            <a:r>
              <a:rPr lang="en-IN" sz="2400" dirty="0" smtClean="0"/>
              <a:t>6. AUDIO VEHICLE DETECTION</a:t>
            </a:r>
            <a:r>
              <a:rPr lang="en-IN" sz="2000" dirty="0" smtClean="0"/>
              <a:t>	</a:t>
            </a:r>
          </a:p>
          <a:p>
            <a:pPr marL="0" indent="0">
              <a:buNone/>
            </a:pPr>
            <a:r>
              <a:rPr lang="en-IN" dirty="0"/>
              <a:t>	</a:t>
            </a:r>
            <a:r>
              <a:rPr lang="en-IN" sz="2400" dirty="0"/>
              <a:t> - </a:t>
            </a:r>
            <a:r>
              <a:rPr lang="en-IN" dirty="0"/>
              <a:t>Traffic-flow </a:t>
            </a:r>
            <a:r>
              <a:rPr lang="en-IN" dirty="0" smtClean="0"/>
              <a:t>measurement using an acoustic sensor network</a:t>
            </a:r>
            <a:endParaRPr lang="en-IN" sz="2000" dirty="0"/>
          </a:p>
        </p:txBody>
      </p:sp>
    </p:spTree>
    <p:extLst>
      <p:ext uri="{BB962C8B-B14F-4D97-AF65-F5344CB8AC3E}">
        <p14:creationId xmlns:p14="http://schemas.microsoft.com/office/powerpoint/2010/main" xmlns="" val="112665443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solidFill>
                  <a:schemeClr val="bg2">
                    <a:lumMod val="25000"/>
                  </a:schemeClr>
                </a:solidFill>
              </a:rPr>
              <a:t>DEDICATED SHORT RANGED COMMUNICATION (DSRC)</a:t>
            </a:r>
            <a:endParaRPr lang="en-IN" dirty="0">
              <a:solidFill>
                <a:schemeClr val="bg2">
                  <a:lumMod val="25000"/>
                </a:schemeClr>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A SHORT RANGED COMMUNICATION STANDARD DEPLOYED BY U.S.A.</a:t>
            </a:r>
          </a:p>
          <a:p>
            <a:pPr marL="457200" indent="-457200">
              <a:buFont typeface="+mj-lt"/>
              <a:buAutoNum type="arabicPeriod"/>
            </a:pPr>
            <a:r>
              <a:rPr lang="en-IN" dirty="0" smtClean="0"/>
              <a:t>THE MAIN AIM IS TO CREATE A CONNECTED VEHICLE NETWORK</a:t>
            </a:r>
          </a:p>
          <a:p>
            <a:pPr marL="457200" indent="-457200">
              <a:buFont typeface="+mj-lt"/>
              <a:buAutoNum type="arabicPeriod"/>
            </a:pPr>
            <a:r>
              <a:rPr lang="en-IN" dirty="0" smtClean="0"/>
              <a:t>COMMUNICATIVE AREA RANGED UPTO MAXIMUM 1000 METERS</a:t>
            </a:r>
          </a:p>
          <a:p>
            <a:pPr marL="457200" indent="-457200">
              <a:buFont typeface="+mj-lt"/>
              <a:buAutoNum type="arabicPeriod"/>
            </a:pPr>
            <a:r>
              <a:rPr lang="en-IN" dirty="0" smtClean="0"/>
              <a:t>HIGHLY COMPATIBLE WITH VANET NETWORKING PROTOCOLS</a:t>
            </a:r>
          </a:p>
          <a:p>
            <a:pPr marL="457200" indent="-457200">
              <a:buFont typeface="+mj-lt"/>
              <a:buAutoNum type="arabicPeriod"/>
            </a:pPr>
            <a:r>
              <a:rPr lang="en-IN" dirty="0" smtClean="0"/>
              <a:t>A VERY LOW LANTENCY, MAXIMUM 50 MICRO-SECONDS</a:t>
            </a:r>
          </a:p>
          <a:p>
            <a:pPr marL="457200" indent="-457200">
              <a:buFont typeface="+mj-lt"/>
              <a:buAutoNum type="arabicPeriod"/>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2707" t="19732" r="5102" b="4972"/>
          <a:stretch/>
        </p:blipFill>
        <p:spPr>
          <a:xfrm>
            <a:off x="1159099" y="4095482"/>
            <a:ext cx="9272788" cy="2305318"/>
          </a:xfrm>
          <a:prstGeom prst="rect">
            <a:avLst/>
          </a:prstGeom>
        </p:spPr>
      </p:pic>
    </p:spTree>
    <p:extLst>
      <p:ext uri="{BB962C8B-B14F-4D97-AF65-F5344CB8AC3E}">
        <p14:creationId xmlns:p14="http://schemas.microsoft.com/office/powerpoint/2010/main" xmlns="" val="26922656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2">
                    <a:lumMod val="25000"/>
                  </a:schemeClr>
                </a:solidFill>
              </a:rPr>
              <a:t>DSRC EQUIPED VEHICLE </a:t>
            </a:r>
            <a:r>
              <a:rPr lang="en-IN" dirty="0" smtClean="0">
                <a:solidFill>
                  <a:schemeClr val="bg2">
                    <a:lumMod val="25000"/>
                  </a:schemeClr>
                </a:solidFill>
              </a:rPr>
              <a:t>ARCHITECTURE</a:t>
            </a:r>
            <a:br>
              <a:rPr lang="en-IN" dirty="0" smtClean="0">
                <a:solidFill>
                  <a:schemeClr val="bg2">
                    <a:lumMod val="25000"/>
                  </a:schemeClr>
                </a:solidFill>
              </a:rPr>
            </a:br>
            <a:endParaRPr lang="en-IN" dirty="0">
              <a:solidFill>
                <a:schemeClr val="bg2">
                  <a:lumMod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6987" y="2026153"/>
            <a:ext cx="8534400" cy="3633457"/>
          </a:xfrm>
        </p:spPr>
      </p:pic>
    </p:spTree>
    <p:extLst>
      <p:ext uri="{BB962C8B-B14F-4D97-AF65-F5344CB8AC3E}">
        <p14:creationId xmlns:p14="http://schemas.microsoft.com/office/powerpoint/2010/main" xmlns="" val="37990790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2">
                    <a:lumMod val="25000"/>
                  </a:schemeClr>
                </a:solidFill>
              </a:rPr>
              <a:t>USES OF DSRC</a:t>
            </a:r>
            <a:br>
              <a:rPr lang="en-IN" dirty="0" smtClean="0">
                <a:solidFill>
                  <a:schemeClr val="bg2">
                    <a:lumMod val="25000"/>
                  </a:schemeClr>
                </a:solidFill>
              </a:rPr>
            </a:br>
            <a:endParaRPr lang="en-IN" dirty="0">
              <a:solidFill>
                <a:schemeClr val="bg2">
                  <a:lumMod val="25000"/>
                </a:schemeClr>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1583886533"/>
              </p:ext>
            </p:extLst>
          </p:nvPr>
        </p:nvGraphicFramePr>
        <p:xfrm>
          <a:off x="452438" y="1797050"/>
          <a:ext cx="10061575"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57141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1213</TotalTime>
  <Words>955</Words>
  <Application>Microsoft Office PowerPoint</Application>
  <PresentationFormat>Custom</PresentationFormat>
  <Paragraphs>153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SHARING THE ROAD AN INTELLIGENT TRANSPORTATION SYSTEM APPROACH</vt:lpstr>
      <vt:lpstr>OUTLINE </vt:lpstr>
      <vt:lpstr>WHAT IS AN INTELLIGENT TRANSPORTATION SYSTEM</vt:lpstr>
      <vt:lpstr>EVOLUTION OF ITS </vt:lpstr>
      <vt:lpstr>TECHNOLOGIES USED BY ITS </vt:lpstr>
      <vt:lpstr>TECHNOLOGIES USED BY ITS (CONTD.) </vt:lpstr>
      <vt:lpstr>DEDICATED SHORT RANGED COMMUNICATION (DSRC)</vt:lpstr>
      <vt:lpstr>DSRC EQUIPED VEHICLE ARCHITECTURE </vt:lpstr>
      <vt:lpstr>USES OF DSRC </vt:lpstr>
      <vt:lpstr>EMERGENCY VEHICLE PRE-EMPTION USING SENSORY NETWORK</vt:lpstr>
      <vt:lpstr>THE ARCHITECTURE OF AN URBAN TRAFFIC MANAGEMENT SYSTEM (UTMS) </vt:lpstr>
      <vt:lpstr>METHODS FOLLOWED </vt:lpstr>
      <vt:lpstr>TRAFFIC MANAGEMENT CENTERS </vt:lpstr>
      <vt:lpstr>USING DISTANCE MEASUREMENT TECHNIQUES</vt:lpstr>
      <vt:lpstr>EUCLIDEAN DISTANCE METHOD </vt:lpstr>
      <vt:lpstr>MANHATTAN DISTANCE METHOD </vt:lpstr>
      <vt:lpstr>CANBERRA DISTANCE METHOD </vt:lpstr>
      <vt:lpstr>A COMPARISON BETWEEN ALL THE DISTANCE MEASUREMENT METHODS</vt:lpstr>
      <vt:lpstr>VEHICLE COUNTING USING DYNAMIC IMAGE PROCESING METHOD</vt:lpstr>
      <vt:lpstr>DEPLOYING THE DISTANCE BASED EV DISPATCHING ALGORITHM</vt:lpstr>
      <vt:lpstr>CONCLUSION &amp; FUTUREWORKS </vt:lpstr>
      <vt:lpstr>REFERENCES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Gugul</cp:lastModifiedBy>
  <cp:revision>54</cp:revision>
  <dcterms:created xsi:type="dcterms:W3CDTF">2006-08-16T00:00:00Z</dcterms:created>
  <dcterms:modified xsi:type="dcterms:W3CDTF">2018-02-08T15:11:27Z</dcterms:modified>
</cp:coreProperties>
</file>