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62" r:id="rId3"/>
    <p:sldId id="309" r:id="rId4"/>
    <p:sldId id="310" r:id="rId5"/>
    <p:sldId id="311" r:id="rId6"/>
    <p:sldId id="312" r:id="rId7"/>
    <p:sldId id="313" r:id="rId8"/>
    <p:sldId id="314" r:id="rId9"/>
    <p:sldId id="315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AD7DA7-DD39-41BF-9F15-943FD5D3B1E6}">
  <a:tblStyle styleId="{6EAD7DA7-DD39-41BF-9F15-943FD5D3B1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539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89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50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71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81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191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06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729583" y="1545450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Ushtrime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" sz="4400" dirty="0">
                <a:solidFill>
                  <a:schemeClr val="dk2"/>
                </a:solidFill>
              </a:rPr>
              <a:t>leksion1 - leksioni7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Ushtrimi 1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571400" y="1430530"/>
            <a:ext cx="8001200" cy="2005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Zhvillo</a:t>
            </a:r>
            <a:r>
              <a:rPr lang="en-US" sz="2000" dirty="0"/>
              <a:t> </a:t>
            </a:r>
            <a:r>
              <a:rPr lang="en-US" sz="2000" dirty="0" err="1"/>
              <a:t>nje</a:t>
            </a:r>
            <a:r>
              <a:rPr lang="en-US" sz="2000" dirty="0"/>
              <a:t> program ne java </a:t>
            </a:r>
            <a:r>
              <a:rPr lang="en-US" sz="2000" dirty="0" err="1"/>
              <a:t>qe</a:t>
            </a:r>
            <a:r>
              <a:rPr lang="en-US" sz="2000" dirty="0"/>
              <a:t> </a:t>
            </a:r>
            <a:r>
              <a:rPr lang="en-US" sz="2000" dirty="0" err="1"/>
              <a:t>lejon</a:t>
            </a:r>
            <a:r>
              <a:rPr lang="en-US" sz="2000" dirty="0"/>
              <a:t> </a:t>
            </a:r>
            <a:r>
              <a:rPr lang="en-US" sz="2000" dirty="0" err="1"/>
              <a:t>userin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japi</a:t>
            </a:r>
            <a:r>
              <a:rPr lang="en-US" sz="2000" dirty="0"/>
              <a:t> </a:t>
            </a:r>
            <a:r>
              <a:rPr lang="en-US" sz="2000" dirty="0" err="1"/>
              <a:t>dy</a:t>
            </a:r>
            <a:r>
              <a:rPr lang="en-US" sz="2000" dirty="0"/>
              <a:t> </a:t>
            </a:r>
            <a:r>
              <a:rPr lang="en-US" sz="2000" dirty="0" err="1"/>
              <a:t>numra</a:t>
            </a:r>
            <a:r>
              <a:rPr lang="en-US" sz="2000" dirty="0"/>
              <a:t>, </a:t>
            </a:r>
            <a:r>
              <a:rPr lang="en-US" sz="2000" dirty="0" err="1"/>
              <a:t>programi</a:t>
            </a:r>
            <a:r>
              <a:rPr lang="en-US" sz="2000" dirty="0"/>
              <a:t> </a:t>
            </a:r>
            <a:r>
              <a:rPr lang="en-US" sz="2000" dirty="0" err="1"/>
              <a:t>duhet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printoje</a:t>
            </a:r>
            <a:r>
              <a:rPr lang="en-US" sz="2000" dirty="0"/>
              <a:t> </a:t>
            </a:r>
            <a:r>
              <a:rPr lang="en-US" sz="2000" dirty="0" err="1"/>
              <a:t>prodhimin</a:t>
            </a:r>
            <a:r>
              <a:rPr lang="en-US" sz="2000" dirty="0"/>
              <a:t> e </a:t>
            </a:r>
            <a:r>
              <a:rPr lang="en-US" sz="2000" dirty="0" err="1"/>
              <a:t>ketyre</a:t>
            </a:r>
            <a:r>
              <a:rPr lang="en-US" sz="2000" dirty="0"/>
              <a:t> </a:t>
            </a:r>
            <a:r>
              <a:rPr lang="en-US" sz="2000" dirty="0" err="1"/>
              <a:t>dy</a:t>
            </a:r>
            <a:r>
              <a:rPr lang="en-US" sz="2000" dirty="0"/>
              <a:t> </a:t>
            </a:r>
            <a:r>
              <a:rPr lang="en-US" sz="2000" dirty="0" err="1"/>
              <a:t>numrave</a:t>
            </a:r>
            <a:r>
              <a:rPr lang="en-US" sz="20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Psh</a:t>
            </a:r>
            <a:r>
              <a:rPr lang="en-US" sz="2000" dirty="0"/>
              <a:t>: nr1 = 7 , nr2 = 5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-&gt; 7 x 5  = 35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Ushtrimi 2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571400" y="1430530"/>
            <a:ext cx="8001200" cy="2005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Zhvillo</a:t>
            </a:r>
            <a:r>
              <a:rPr lang="en-US" sz="2000" dirty="0"/>
              <a:t> </a:t>
            </a:r>
            <a:r>
              <a:rPr lang="en-US" sz="2000" dirty="0" err="1"/>
              <a:t>nje</a:t>
            </a:r>
            <a:r>
              <a:rPr lang="en-US" sz="2000" dirty="0"/>
              <a:t> program ne java </a:t>
            </a:r>
            <a:r>
              <a:rPr lang="en-US" sz="2000" dirty="0" err="1"/>
              <a:t>qe</a:t>
            </a:r>
            <a:r>
              <a:rPr lang="en-US" sz="2000" dirty="0"/>
              <a:t> </a:t>
            </a:r>
            <a:r>
              <a:rPr lang="en-US" sz="2000" dirty="0" err="1"/>
              <a:t>mer</a:t>
            </a:r>
            <a:r>
              <a:rPr lang="en-US" sz="2000" dirty="0"/>
              <a:t> 3 </a:t>
            </a:r>
            <a:r>
              <a:rPr lang="en-US" sz="2000" dirty="0" err="1"/>
              <a:t>kendet</a:t>
            </a:r>
            <a:r>
              <a:rPr lang="en-US" sz="2000" dirty="0"/>
              <a:t> e </a:t>
            </a:r>
            <a:r>
              <a:rPr lang="en-US" sz="2000" dirty="0" err="1"/>
              <a:t>trekendeshit</a:t>
            </a:r>
            <a:r>
              <a:rPr lang="en-US" sz="2000" dirty="0"/>
              <a:t>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printon</a:t>
            </a:r>
            <a:r>
              <a:rPr lang="en-US" sz="2000" dirty="0"/>
              <a:t> </a:t>
            </a:r>
            <a:r>
              <a:rPr lang="en-US" sz="2000" dirty="0" err="1"/>
              <a:t>perimetrin</a:t>
            </a:r>
            <a:r>
              <a:rPr lang="en-US" sz="2000" dirty="0"/>
              <a:t> e </a:t>
            </a:r>
            <a:r>
              <a:rPr lang="en-US" sz="2000" dirty="0" err="1"/>
              <a:t>tij</a:t>
            </a:r>
            <a:r>
              <a:rPr lang="en-US" sz="20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Psh</a:t>
            </a:r>
            <a:r>
              <a:rPr lang="en-US" sz="2000" dirty="0"/>
              <a:t>: a= 2 , b = 2 , c = 4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-&gt; P = a + b + c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40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Ushtrimi 3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571400" y="1430530"/>
            <a:ext cx="8001200" cy="2005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Shkruaj</a:t>
            </a:r>
            <a:r>
              <a:rPr lang="en-US" sz="2000" dirty="0"/>
              <a:t> </a:t>
            </a:r>
            <a:r>
              <a:rPr lang="en-US" sz="2000" dirty="0" err="1"/>
              <a:t>nje</a:t>
            </a:r>
            <a:r>
              <a:rPr lang="en-US" sz="2000" dirty="0"/>
              <a:t> program ne java </a:t>
            </a:r>
            <a:r>
              <a:rPr lang="en-US" sz="2000" dirty="0" err="1"/>
              <a:t>qe</a:t>
            </a:r>
            <a:r>
              <a:rPr lang="en-US" sz="2000" dirty="0"/>
              <a:t> </a:t>
            </a:r>
            <a:r>
              <a:rPr lang="en-US" sz="2000" dirty="0" err="1"/>
              <a:t>shkemben</a:t>
            </a:r>
            <a:r>
              <a:rPr lang="en-US" sz="2000" dirty="0"/>
              <a:t> </a:t>
            </a:r>
            <a:r>
              <a:rPr lang="en-US" sz="2000" dirty="0" err="1"/>
              <a:t>vlerat</a:t>
            </a:r>
            <a:r>
              <a:rPr lang="en-US" sz="2000" dirty="0"/>
              <a:t> e 2 </a:t>
            </a:r>
            <a:r>
              <a:rPr lang="en-US" sz="2000" dirty="0" err="1"/>
              <a:t>variablave</a:t>
            </a:r>
            <a:r>
              <a:rPr lang="en-US" sz="20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Psh</a:t>
            </a:r>
            <a:r>
              <a:rPr lang="en-US" sz="2000" dirty="0"/>
              <a:t>: nr1 = 10, nr2 = 7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-&gt; nr1 = 7 , nr2 = 10</a:t>
            </a:r>
          </a:p>
        </p:txBody>
      </p:sp>
    </p:spTree>
    <p:extLst>
      <p:ext uri="{BB962C8B-B14F-4D97-AF65-F5344CB8AC3E}">
        <p14:creationId xmlns:p14="http://schemas.microsoft.com/office/powerpoint/2010/main" val="164232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Ushtrimi 4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571400" y="1430530"/>
            <a:ext cx="8001200" cy="2019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Shkruaj</a:t>
            </a:r>
            <a:r>
              <a:rPr lang="en-US" sz="2000" dirty="0"/>
              <a:t> </a:t>
            </a:r>
            <a:r>
              <a:rPr lang="en-US" sz="2000" dirty="0" err="1"/>
              <a:t>nje</a:t>
            </a:r>
            <a:r>
              <a:rPr lang="en-US" sz="2000" dirty="0"/>
              <a:t> program ne java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cili</a:t>
            </a:r>
            <a:r>
              <a:rPr lang="en-US" sz="2000" dirty="0"/>
              <a:t> </a:t>
            </a:r>
            <a:r>
              <a:rPr lang="en-US" sz="2000" dirty="0" err="1"/>
              <a:t>lejon</a:t>
            </a:r>
            <a:r>
              <a:rPr lang="en-US" sz="2000" dirty="0"/>
              <a:t> </a:t>
            </a:r>
            <a:r>
              <a:rPr lang="en-US" sz="2000" dirty="0" err="1"/>
              <a:t>userin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japi</a:t>
            </a:r>
            <a:r>
              <a:rPr lang="en-US" sz="2000" dirty="0"/>
              <a:t> </a:t>
            </a:r>
            <a:r>
              <a:rPr lang="en-US" sz="2000" dirty="0" err="1"/>
              <a:t>numrat</a:t>
            </a:r>
            <a:r>
              <a:rPr lang="en-US" sz="2000" dirty="0"/>
              <a:t> </a:t>
            </a:r>
            <a:r>
              <a:rPr lang="en-US" sz="2000" dirty="0" err="1"/>
              <a:t>nga</a:t>
            </a:r>
            <a:r>
              <a:rPr lang="en-US" sz="2000" dirty="0"/>
              <a:t> 1 ne 7  </a:t>
            </a:r>
            <a:r>
              <a:rPr lang="en-US" sz="2000" dirty="0" err="1"/>
              <a:t>dhe</a:t>
            </a:r>
            <a:r>
              <a:rPr lang="en-US" sz="2000" dirty="0"/>
              <a:t> program </a:t>
            </a:r>
            <a:r>
              <a:rPr lang="en-US" sz="2000" dirty="0" err="1"/>
              <a:t>duhet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printoje</a:t>
            </a:r>
            <a:r>
              <a:rPr lang="en-US" sz="2000" dirty="0"/>
              <a:t> </a:t>
            </a:r>
            <a:r>
              <a:rPr lang="en-US" sz="2000" dirty="0" err="1"/>
              <a:t>diten</a:t>
            </a:r>
            <a:r>
              <a:rPr lang="en-US" sz="2000" dirty="0"/>
              <a:t> e </a:t>
            </a:r>
            <a:r>
              <a:rPr lang="en-US" sz="2000" dirty="0" err="1"/>
              <a:t>javes</a:t>
            </a:r>
            <a:r>
              <a:rPr lang="en-US" sz="20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Psh</a:t>
            </a:r>
            <a:r>
              <a:rPr lang="en-US" sz="2000" dirty="0"/>
              <a:t>: dita = 3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-&gt; E </a:t>
            </a:r>
            <a:r>
              <a:rPr lang="en-US" sz="2000" dirty="0" err="1"/>
              <a:t>merkure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619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Ushtrimi 5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571400" y="1430530"/>
            <a:ext cx="8001200" cy="998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Shkruaj</a:t>
            </a:r>
            <a:r>
              <a:rPr lang="en-US" sz="2000" dirty="0"/>
              <a:t> </a:t>
            </a:r>
            <a:r>
              <a:rPr lang="en-US" sz="2000" dirty="0" err="1"/>
              <a:t>nje</a:t>
            </a:r>
            <a:r>
              <a:rPr lang="en-US" sz="2000" dirty="0"/>
              <a:t> program ne java I </a:t>
            </a:r>
            <a:r>
              <a:rPr lang="en-US" sz="2000" dirty="0" err="1"/>
              <a:t>cili</a:t>
            </a:r>
            <a:r>
              <a:rPr lang="en-US" sz="2000" dirty="0"/>
              <a:t> </a:t>
            </a:r>
            <a:r>
              <a:rPr lang="en-US" sz="2000" dirty="0" err="1"/>
              <a:t>printon</a:t>
            </a:r>
            <a:r>
              <a:rPr lang="en-US" sz="2000" dirty="0"/>
              <a:t> </a:t>
            </a:r>
            <a:r>
              <a:rPr lang="en-US" sz="2000" dirty="0" err="1"/>
              <a:t>nje</a:t>
            </a:r>
            <a:r>
              <a:rPr lang="en-US" sz="2000" dirty="0"/>
              <a:t> </a:t>
            </a:r>
            <a:r>
              <a:rPr lang="en-US" sz="2000" dirty="0" err="1"/>
              <a:t>trekendesh</a:t>
            </a:r>
            <a:r>
              <a:rPr lang="en-US" sz="20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FE8D8-0824-0CC1-9028-263DF1A94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651" y="2228850"/>
            <a:ext cx="5266498" cy="23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8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Ushtrimi 6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571400" y="1430530"/>
            <a:ext cx="8001200" cy="131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Duke </a:t>
            </a:r>
            <a:r>
              <a:rPr lang="en-US" sz="2000" dirty="0" err="1"/>
              <a:t>nisur</a:t>
            </a:r>
            <a:r>
              <a:rPr lang="en-US" sz="2000" dirty="0"/>
              <a:t> </a:t>
            </a:r>
            <a:r>
              <a:rPr lang="en-US" sz="2000" dirty="0" err="1"/>
              <a:t>nga</a:t>
            </a:r>
            <a:r>
              <a:rPr lang="en-US" sz="2000" dirty="0"/>
              <a:t> array e </a:t>
            </a:r>
            <a:r>
              <a:rPr lang="en-US" sz="2000" dirty="0" err="1"/>
              <a:t>meposhtme</a:t>
            </a:r>
            <a:r>
              <a:rPr lang="en-US" sz="2000" dirty="0"/>
              <a:t> </a:t>
            </a:r>
            <a:r>
              <a:rPr lang="en-US" sz="2000" dirty="0" err="1"/>
              <a:t>shkruaj</a:t>
            </a:r>
            <a:r>
              <a:rPr lang="en-US" sz="2000" dirty="0"/>
              <a:t> </a:t>
            </a:r>
            <a:r>
              <a:rPr lang="en-US" sz="2000" dirty="0" err="1"/>
              <a:t>nje</a:t>
            </a:r>
            <a:r>
              <a:rPr lang="en-US" sz="2000" dirty="0"/>
              <a:t> program I </a:t>
            </a:r>
            <a:r>
              <a:rPr lang="en-US" sz="2000" dirty="0" err="1"/>
              <a:t>cili</a:t>
            </a:r>
            <a:r>
              <a:rPr lang="en-US" sz="2000" dirty="0"/>
              <a:t> </a:t>
            </a:r>
            <a:r>
              <a:rPr lang="en-US" sz="2000" dirty="0" err="1"/>
              <a:t>printon</a:t>
            </a:r>
            <a:r>
              <a:rPr lang="en-US" sz="2000" dirty="0"/>
              <a:t> </a:t>
            </a:r>
            <a:r>
              <a:rPr lang="en-US" sz="2000" dirty="0" err="1"/>
              <a:t>indeksin</a:t>
            </a:r>
            <a:r>
              <a:rPr lang="en-US" sz="2000" dirty="0"/>
              <a:t> e </a:t>
            </a:r>
            <a:r>
              <a:rPr lang="en-US" sz="2000" dirty="0" err="1"/>
              <a:t>numrit</a:t>
            </a:r>
            <a:r>
              <a:rPr lang="en-US" sz="2000" dirty="0"/>
              <a:t> 6.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45991-6138-37E4-A598-487C90C50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0" y="2690748"/>
            <a:ext cx="535379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7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Ushtrimi 7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571400" y="1430530"/>
            <a:ext cx="8001200" cy="131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Duke </a:t>
            </a:r>
            <a:r>
              <a:rPr lang="en-US" sz="2000" dirty="0" err="1"/>
              <a:t>nisur</a:t>
            </a:r>
            <a:r>
              <a:rPr lang="en-US" sz="2000" dirty="0"/>
              <a:t> </a:t>
            </a:r>
            <a:r>
              <a:rPr lang="en-US" sz="2000" dirty="0" err="1"/>
              <a:t>nga</a:t>
            </a:r>
            <a:r>
              <a:rPr lang="en-US" sz="2000" dirty="0"/>
              <a:t> array e </a:t>
            </a:r>
            <a:r>
              <a:rPr lang="en-US" sz="2000" dirty="0" err="1"/>
              <a:t>meposhtme</a:t>
            </a:r>
            <a:r>
              <a:rPr lang="en-US" sz="2000" dirty="0"/>
              <a:t>, </a:t>
            </a:r>
            <a:r>
              <a:rPr lang="en-US" sz="2000" dirty="0" err="1"/>
              <a:t>shkruaj</a:t>
            </a:r>
            <a:r>
              <a:rPr lang="en-US" sz="2000" dirty="0"/>
              <a:t> </a:t>
            </a:r>
            <a:r>
              <a:rPr lang="en-US" sz="2000" dirty="0" err="1"/>
              <a:t>nje</a:t>
            </a:r>
            <a:r>
              <a:rPr lang="en-US" sz="2000" dirty="0"/>
              <a:t> program ne java I </a:t>
            </a:r>
            <a:r>
              <a:rPr lang="en-US" sz="2000" dirty="0" err="1"/>
              <a:t>cili</a:t>
            </a:r>
            <a:r>
              <a:rPr lang="en-US" sz="2000" dirty="0"/>
              <a:t> </a:t>
            </a:r>
            <a:r>
              <a:rPr lang="en-US" sz="2000" dirty="0" err="1"/>
              <a:t>printon</a:t>
            </a:r>
            <a:r>
              <a:rPr lang="en-US" sz="2000" dirty="0"/>
              <a:t> Shumen e </a:t>
            </a:r>
            <a:r>
              <a:rPr lang="en-US" sz="2000" dirty="0" err="1"/>
              <a:t>secilit</a:t>
            </a:r>
            <a:r>
              <a:rPr lang="en-US" sz="2000" dirty="0"/>
              <a:t> </a:t>
            </a:r>
            <a:r>
              <a:rPr lang="en-US" sz="2000" dirty="0" err="1"/>
              <a:t>rresht</a:t>
            </a:r>
            <a:r>
              <a:rPr lang="en-US" sz="2000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A24A9-63A1-FC58-D206-B9DFA112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0" y="2400300"/>
            <a:ext cx="4911632" cy="19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4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Ushtrimi 8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571400" y="1744855"/>
            <a:ext cx="8001200" cy="1041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Shkruaj</a:t>
            </a:r>
            <a:r>
              <a:rPr lang="en-US" sz="2000" dirty="0"/>
              <a:t> </a:t>
            </a:r>
            <a:r>
              <a:rPr lang="en-US" sz="2000" dirty="0" err="1"/>
              <a:t>nje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eshteTek</a:t>
            </a:r>
            <a:r>
              <a:rPr lang="en-US" sz="2000" dirty="0"/>
              <a:t>(int nr) e </a:t>
            </a:r>
            <a:r>
              <a:rPr lang="en-US" sz="2000" dirty="0" err="1"/>
              <a:t>cila</a:t>
            </a:r>
            <a:r>
              <a:rPr lang="en-US" sz="2000" dirty="0"/>
              <a:t> </a:t>
            </a:r>
            <a:r>
              <a:rPr lang="en-US" sz="2000" dirty="0" err="1"/>
              <a:t>kthen</a:t>
            </a:r>
            <a:r>
              <a:rPr lang="en-US" sz="2000" dirty="0"/>
              <a:t> </a:t>
            </a:r>
            <a:r>
              <a:rPr lang="en-US" sz="2000" dirty="0" err="1"/>
              <a:t>vleren</a:t>
            </a:r>
            <a:r>
              <a:rPr lang="en-US" sz="2000" dirty="0"/>
              <a:t> true </a:t>
            </a:r>
            <a:r>
              <a:rPr lang="en-US" sz="2000" dirty="0" err="1"/>
              <a:t>nese</a:t>
            </a:r>
            <a:r>
              <a:rPr lang="en-US" sz="2000" dirty="0"/>
              <a:t> </a:t>
            </a:r>
            <a:r>
              <a:rPr lang="en-US" sz="2000" dirty="0" err="1"/>
              <a:t>numri</a:t>
            </a:r>
            <a:r>
              <a:rPr lang="en-US" sz="2000" dirty="0"/>
              <a:t> </a:t>
            </a:r>
            <a:r>
              <a:rPr lang="en-US" sz="2000" dirty="0" err="1"/>
              <a:t>eshte</a:t>
            </a:r>
            <a:r>
              <a:rPr lang="en-US" sz="2000" dirty="0"/>
              <a:t> </a:t>
            </a:r>
            <a:r>
              <a:rPr lang="en-US" sz="2000" dirty="0" err="1"/>
              <a:t>tek</a:t>
            </a:r>
            <a:r>
              <a:rPr lang="en-US" sz="2000" dirty="0"/>
              <a:t>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vleren</a:t>
            </a:r>
            <a:r>
              <a:rPr lang="en-US" sz="2000" dirty="0"/>
              <a:t> false </a:t>
            </a:r>
            <a:r>
              <a:rPr lang="en-US" sz="2000" dirty="0" err="1"/>
              <a:t>nese</a:t>
            </a:r>
            <a:r>
              <a:rPr lang="en-US" sz="2000" dirty="0"/>
              <a:t> </a:t>
            </a:r>
            <a:r>
              <a:rPr lang="en-US" sz="2000" dirty="0" err="1"/>
              <a:t>numri</a:t>
            </a:r>
            <a:r>
              <a:rPr lang="en-US" sz="2000" dirty="0"/>
              <a:t> </a:t>
            </a:r>
            <a:r>
              <a:rPr lang="en-US" sz="2000" dirty="0" err="1"/>
              <a:t>eshte</a:t>
            </a:r>
            <a:r>
              <a:rPr lang="en-US" sz="2000" dirty="0"/>
              <a:t> </a:t>
            </a:r>
            <a:r>
              <a:rPr lang="en-US" sz="2000" dirty="0" err="1"/>
              <a:t>cift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3630726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232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Montserrat</vt:lpstr>
      <vt:lpstr>Management Consulting Toolkit by Slidesgo</vt:lpstr>
      <vt:lpstr>Ushtrime  leksion1 - leksioni7</vt:lpstr>
      <vt:lpstr>Ushtrimi 1</vt:lpstr>
      <vt:lpstr>Ushtrimi 2</vt:lpstr>
      <vt:lpstr>Ushtrimi 3</vt:lpstr>
      <vt:lpstr>Ushtrimi 4</vt:lpstr>
      <vt:lpstr>Ushtrimi 5</vt:lpstr>
      <vt:lpstr>Ushtrimi 6</vt:lpstr>
      <vt:lpstr>Ushtrimi 7</vt:lpstr>
      <vt:lpstr>Ushtrimi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Ushtrime  Leksioni 1-Leksioni7</dc:title>
  <dc:creator>Sabian Zhupa</dc:creator>
  <cp:lastModifiedBy>Sabian Zhupa</cp:lastModifiedBy>
  <cp:revision>3</cp:revision>
  <dcterms:modified xsi:type="dcterms:W3CDTF">2024-03-13T12:09:09Z</dcterms:modified>
</cp:coreProperties>
</file>