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307" r:id="rId3"/>
    <p:sldId id="332" r:id="rId4"/>
    <p:sldId id="335" r:id="rId5"/>
    <p:sldId id="333" r:id="rId6"/>
    <p:sldId id="334" r:id="rId7"/>
    <p:sldId id="261" r:id="rId8"/>
    <p:sldId id="262" r:id="rId9"/>
    <p:sldId id="337" r:id="rId10"/>
    <p:sldId id="338" r:id="rId11"/>
    <p:sldId id="339" r:id="rId12"/>
    <p:sldId id="341" r:id="rId13"/>
    <p:sldId id="340" r:id="rId14"/>
    <p:sldId id="336" r:id="rId15"/>
    <p:sldId id="343" r:id="rId16"/>
    <p:sldId id="345" r:id="rId17"/>
    <p:sldId id="347" r:id="rId18"/>
    <p:sldId id="346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Inter" panose="020B0604020202020204" charset="0"/>
      <p:regular r:id="rId22"/>
      <p:bold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FF13F-2CD5-4302-87D1-7AC3F81902C5}">
  <a:tblStyle styleId="{DD7FF13F-2CD5-4302-87D1-7AC3F8190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8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36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98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70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35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024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15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66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7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1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2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30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65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7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66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err="1"/>
              <a:t>Metoda</a:t>
            </a:r>
            <a:br>
              <a:rPr lang="en-GB" sz="5000" dirty="0"/>
            </a:br>
            <a:r>
              <a:rPr lang="en" sz="4800" b="0" i="1" dirty="0"/>
              <a:t>Leksioni 07</a:t>
            </a:r>
            <a:endParaRPr sz="4800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3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006315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</a:t>
            </a:r>
            <a:r>
              <a:rPr lang="en-GB" sz="2000" i="1" dirty="0" err="1"/>
              <a:t>numrat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1 ne 10.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227684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006315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</a:t>
            </a:r>
            <a:r>
              <a:rPr lang="en-GB" sz="2000" i="1" dirty="0" err="1"/>
              <a:t>siperfaqe</a:t>
            </a:r>
            <a:r>
              <a:rPr lang="en-GB" sz="2000" i="1" dirty="0"/>
              <a:t>() e </a:t>
            </a:r>
            <a:r>
              <a:rPr lang="en-GB" sz="2000" i="1" dirty="0" err="1"/>
              <a:t>cila</a:t>
            </a:r>
            <a:r>
              <a:rPr lang="en-GB" sz="2000" i="1" dirty="0"/>
              <a:t> ka 2 </a:t>
            </a:r>
            <a:r>
              <a:rPr lang="en-GB" sz="2000" i="1" dirty="0" err="1"/>
              <a:t>parametra</a:t>
            </a:r>
            <a:r>
              <a:rPr lang="en-GB" sz="2000" i="1" dirty="0"/>
              <a:t>, a </a:t>
            </a:r>
            <a:r>
              <a:rPr lang="en-GB" sz="2000" i="1" dirty="0" err="1"/>
              <a:t>dhe</a:t>
            </a:r>
            <a:r>
              <a:rPr lang="en-GB" sz="2000" i="1" dirty="0"/>
              <a:t> b. </a:t>
            </a:r>
            <a:r>
              <a:rPr lang="en-GB" sz="2000" i="1" dirty="0" err="1"/>
              <a:t>Metoda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</a:t>
            </a:r>
            <a:r>
              <a:rPr lang="en-GB" sz="2000" i="1" dirty="0" err="1"/>
              <a:t>siperfaqen</a:t>
            </a:r>
            <a:r>
              <a:rPr lang="en-GB" sz="2000" i="1" dirty="0"/>
              <a:t> e </a:t>
            </a:r>
            <a:r>
              <a:rPr lang="en-GB" sz="2000" i="1" dirty="0" err="1"/>
              <a:t>drejtkendeshit</a:t>
            </a:r>
            <a:r>
              <a:rPr lang="en-GB" sz="2000" i="1" dirty="0"/>
              <a:t>.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326577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5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176413"/>
            <a:ext cx="8135470" cy="1615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</a:t>
            </a:r>
            <a:r>
              <a:rPr lang="en-GB" sz="2000" i="1" dirty="0" err="1"/>
              <a:t>minNr</a:t>
            </a:r>
            <a:r>
              <a:rPr lang="en-GB" sz="2000" i="1" dirty="0"/>
              <a:t>() e </a:t>
            </a:r>
            <a:r>
              <a:rPr lang="en-GB" sz="2000" i="1" dirty="0" err="1"/>
              <a:t>cila</a:t>
            </a:r>
            <a:r>
              <a:rPr lang="en-GB" sz="2000" i="1" dirty="0"/>
              <a:t> ka 3 </a:t>
            </a:r>
            <a:r>
              <a:rPr lang="en-GB" sz="2000" i="1" dirty="0" err="1"/>
              <a:t>parametra</a:t>
            </a:r>
            <a:r>
              <a:rPr lang="en-GB" sz="2000" i="1" dirty="0"/>
              <a:t> : nr1, nr2, nr3.Metoda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</a:t>
            </a:r>
            <a:r>
              <a:rPr lang="en-GB" sz="2000" i="1" dirty="0" err="1"/>
              <a:t>numrin</a:t>
            </a:r>
            <a:r>
              <a:rPr lang="en-GB" sz="2000" i="1" dirty="0"/>
              <a:t> me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vogel</a:t>
            </a:r>
            <a:r>
              <a:rPr lang="en-GB" sz="2000" i="1" dirty="0"/>
              <a:t> midis 3 </a:t>
            </a:r>
            <a:r>
              <a:rPr lang="en-GB" sz="2000" i="1" dirty="0" err="1"/>
              <a:t>numrave</a:t>
            </a:r>
            <a:r>
              <a:rPr lang="en-GB" sz="20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Gjithashtu</a:t>
            </a:r>
            <a:r>
              <a:rPr lang="en-GB" sz="2000" i="1" dirty="0"/>
              <a:t> </a:t>
            </a:r>
            <a:r>
              <a:rPr lang="en-GB" sz="2000" i="1" dirty="0" err="1"/>
              <a:t>dhe</a:t>
            </a:r>
            <a:r>
              <a:rPr lang="en-GB" sz="2000" i="1" dirty="0"/>
              <a:t> </a:t>
            </a:r>
            <a:r>
              <a:rPr lang="en-GB" sz="2000" i="1" dirty="0" err="1"/>
              <a:t>mesataren</a:t>
            </a:r>
            <a:r>
              <a:rPr lang="en-GB" sz="2000" i="1" dirty="0"/>
              <a:t> e 3 </a:t>
            </a:r>
            <a:r>
              <a:rPr lang="en-GB" sz="2000" i="1" dirty="0" err="1"/>
              <a:t>numrave</a:t>
            </a:r>
            <a:r>
              <a:rPr lang="en-GB" sz="2000" i="1" dirty="0"/>
              <a:t>.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20617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6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230201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</a:t>
            </a:r>
            <a:r>
              <a:rPr lang="en-GB" sz="2000" i="1" dirty="0" err="1"/>
              <a:t>maxVal</a:t>
            </a:r>
            <a:r>
              <a:rPr lang="en-GB" sz="2000" i="1" dirty="0"/>
              <a:t>(int[] array) e </a:t>
            </a:r>
            <a:r>
              <a:rPr lang="en-GB" sz="2000" i="1" dirty="0" err="1"/>
              <a:t>cila</a:t>
            </a:r>
            <a:r>
              <a:rPr lang="en-GB" sz="2000" i="1" dirty="0"/>
              <a:t> ka </a:t>
            </a:r>
            <a:r>
              <a:rPr lang="en-GB" sz="2000" i="1" dirty="0" err="1"/>
              <a:t>nje</a:t>
            </a:r>
            <a:r>
              <a:rPr lang="en-GB" sz="2000" i="1" dirty="0"/>
              <a:t> parameter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tipit</a:t>
            </a:r>
            <a:r>
              <a:rPr lang="en-GB" sz="2000" i="1" dirty="0"/>
              <a:t> </a:t>
            </a:r>
            <a:r>
              <a:rPr lang="en-GB" sz="2000" i="1" dirty="0" err="1"/>
              <a:t>array.Metoda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</a:t>
            </a:r>
            <a:r>
              <a:rPr lang="en-GB" sz="2000" i="1" dirty="0" err="1"/>
              <a:t>vleren</a:t>
            </a:r>
            <a:r>
              <a:rPr lang="en-GB" sz="2000" i="1" dirty="0"/>
              <a:t> me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madhe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arrayt</a:t>
            </a:r>
            <a:r>
              <a:rPr lang="en-GB" sz="2000" i="1" dirty="0"/>
              <a:t>. 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70952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69127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Return statement</a:t>
            </a:r>
            <a:br>
              <a:rPr lang="en-GB" sz="5000" dirty="0"/>
            </a:br>
            <a:r>
              <a:rPr lang="en-GB" sz="4800" b="0" i="1" dirty="0"/>
              <a:t>part2</a:t>
            </a:r>
            <a:endParaRPr sz="4800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Metoda</a:t>
            </a:r>
            <a:r>
              <a:rPr lang="en-GB" dirty="0"/>
              <a:t> Return </a:t>
            </a:r>
            <a:r>
              <a:rPr lang="en-GB" dirty="0" err="1"/>
              <a:t>Sintaksa</a:t>
            </a:r>
            <a:br>
              <a:rPr lang="en-GB" dirty="0"/>
            </a:br>
            <a:endParaRPr dirty="0"/>
          </a:p>
        </p:txBody>
      </p:sp>
      <p:sp>
        <p:nvSpPr>
          <p:cNvPr id="6" name="Google Shape;869;p37">
            <a:extLst>
              <a:ext uri="{FF2B5EF4-FFF2-40B4-BE49-F238E27FC236}">
                <a16:creationId xmlns:a16="http://schemas.microsoft.com/office/drawing/2014/main" id="{08F99EF3-EEF5-41DA-BCE8-1DC3F1F11C49}"/>
              </a:ext>
            </a:extLst>
          </p:cNvPr>
          <p:cNvSpPr txBox="1">
            <a:spLocks/>
          </p:cNvSpPr>
          <p:nvPr/>
        </p:nvSpPr>
        <p:spPr>
          <a:xfrm>
            <a:off x="864394" y="3491519"/>
            <a:ext cx="7415212" cy="107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600" dirty="0" err="1"/>
              <a:t>Ndryshe</a:t>
            </a:r>
            <a:r>
              <a:rPr lang="en-US" sz="1600" dirty="0"/>
              <a:t> </a:t>
            </a:r>
            <a:r>
              <a:rPr lang="en-US" sz="1600" dirty="0" err="1"/>
              <a:t>nga</a:t>
            </a:r>
            <a:r>
              <a:rPr lang="en-US" sz="1600" dirty="0"/>
              <a:t> </a:t>
            </a:r>
            <a:r>
              <a:rPr lang="en-US" sz="1600" dirty="0" err="1"/>
              <a:t>metodat</a:t>
            </a:r>
            <a:r>
              <a:rPr lang="en-US" sz="1600" dirty="0"/>
              <a:t> void , </a:t>
            </a:r>
            <a:r>
              <a:rPr lang="en-US" sz="1600" dirty="0" err="1"/>
              <a:t>ky</a:t>
            </a:r>
            <a:r>
              <a:rPr lang="en-US" sz="1600" dirty="0"/>
              <a:t> tip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kthen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vlere</a:t>
            </a:r>
            <a:r>
              <a:rPr lang="en-US" sz="16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9BF43-8482-455F-97A9-F9F06B7C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5" y="1560364"/>
            <a:ext cx="747816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6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7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230201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Shkruaj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</a:t>
            </a:r>
            <a:r>
              <a:rPr lang="en-GB" sz="2000" i="1" dirty="0" err="1"/>
              <a:t>diferenca</a:t>
            </a:r>
            <a:r>
              <a:rPr lang="en-GB" sz="2000" i="1" dirty="0"/>
              <a:t>() me 2 </a:t>
            </a:r>
            <a:r>
              <a:rPr lang="en-GB" sz="2000" i="1" dirty="0" err="1"/>
              <a:t>parametra</a:t>
            </a:r>
            <a:r>
              <a:rPr lang="en-GB" sz="2000" i="1" dirty="0"/>
              <a:t> : a </a:t>
            </a:r>
            <a:r>
              <a:rPr lang="en-GB" sz="2000" i="1" dirty="0" err="1"/>
              <a:t>dhe</a:t>
            </a:r>
            <a:r>
              <a:rPr lang="en-GB" sz="2000" i="1" dirty="0"/>
              <a:t> b, e </a:t>
            </a:r>
            <a:r>
              <a:rPr lang="en-GB" sz="2000" i="1" dirty="0" err="1"/>
              <a:t>cila</a:t>
            </a:r>
            <a:r>
              <a:rPr lang="en-GB" sz="2000" i="1" dirty="0"/>
              <a:t> </a:t>
            </a:r>
            <a:r>
              <a:rPr lang="en-GB" sz="2000" i="1" dirty="0" err="1"/>
              <a:t>kthen</a:t>
            </a:r>
            <a:r>
              <a:rPr lang="en-GB" sz="2000" i="1" dirty="0"/>
              <a:t> </a:t>
            </a:r>
            <a:r>
              <a:rPr lang="en-GB" sz="2000" i="1" dirty="0" err="1"/>
              <a:t>vleren</a:t>
            </a:r>
            <a:r>
              <a:rPr lang="en-GB" sz="2000" i="1" dirty="0"/>
              <a:t> e differences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ketyre</a:t>
            </a:r>
            <a:r>
              <a:rPr lang="en-GB" sz="2000" i="1" dirty="0"/>
              <a:t> </a:t>
            </a:r>
            <a:r>
              <a:rPr lang="en-GB" sz="2000" i="1" dirty="0" err="1"/>
              <a:t>dy</a:t>
            </a:r>
            <a:r>
              <a:rPr lang="en-GB" sz="2000" i="1" dirty="0"/>
              <a:t> </a:t>
            </a:r>
            <a:r>
              <a:rPr lang="en-GB" sz="2000" i="1" dirty="0" err="1"/>
              <a:t>numrave</a:t>
            </a:r>
            <a:r>
              <a:rPr lang="en-GB" sz="2000" i="1" dirty="0"/>
              <a:t>. 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6250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8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657501"/>
            <a:ext cx="8135470" cy="2079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</a:t>
            </a:r>
            <a:r>
              <a:rPr lang="en-GB" sz="2000" i="1" dirty="0" err="1"/>
              <a:t>shifra</a:t>
            </a:r>
            <a:r>
              <a:rPr lang="en-GB" sz="2000" i="1" dirty="0"/>
              <a:t>(int nr) ,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llogarite</a:t>
            </a:r>
            <a:r>
              <a:rPr lang="en-GB" sz="2000" i="1" dirty="0"/>
              <a:t> </a:t>
            </a:r>
            <a:r>
              <a:rPr lang="en-GB" sz="2000" i="1" dirty="0" err="1"/>
              <a:t>numrin</a:t>
            </a:r>
            <a:r>
              <a:rPr lang="en-GB" sz="2000" i="1" dirty="0"/>
              <a:t> e </a:t>
            </a:r>
            <a:r>
              <a:rPr lang="en-GB" sz="2000" i="1" dirty="0" err="1"/>
              <a:t>shifrave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numri</a:t>
            </a:r>
            <a:r>
              <a:rPr lang="en-GB" sz="2000" i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Numri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meret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Psh</a:t>
            </a:r>
            <a:r>
              <a:rPr lang="en-GB" sz="2000" i="1" dirty="0"/>
              <a:t> : nr = 1255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-&gt; </a:t>
            </a:r>
            <a:r>
              <a:rPr lang="en-GB" sz="2000" i="1" dirty="0" err="1"/>
              <a:t>Numri</a:t>
            </a:r>
            <a:r>
              <a:rPr lang="en-GB" sz="2000" i="1" dirty="0"/>
              <a:t> 1255 ka 4 </a:t>
            </a:r>
            <a:r>
              <a:rPr lang="en-GB" sz="2000" i="1" dirty="0" err="1"/>
              <a:t>shifra</a:t>
            </a:r>
            <a:r>
              <a:rPr lang="en-GB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48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9 (</a:t>
            </a:r>
            <a:r>
              <a:rPr lang="en-GB" dirty="0" err="1"/>
              <a:t>sfidues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425389"/>
            <a:ext cx="8135470" cy="281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makine</a:t>
            </a:r>
            <a:r>
              <a:rPr lang="en-GB" sz="2000" i="1" dirty="0"/>
              <a:t> </a:t>
            </a:r>
            <a:r>
              <a:rPr lang="en-GB" sz="2000" i="1" dirty="0" err="1"/>
              <a:t>llogaritese</a:t>
            </a:r>
            <a:r>
              <a:rPr lang="en-GB" sz="2000" i="1" dirty="0"/>
              <a:t> ne java.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Programi</a:t>
            </a:r>
            <a:r>
              <a:rPr lang="en-GB" sz="2000" i="1" dirty="0"/>
              <a:t> ne </a:t>
            </a:r>
            <a:r>
              <a:rPr lang="en-GB" sz="2000" i="1" dirty="0" err="1"/>
              <a:t>fillim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mari</a:t>
            </a:r>
            <a:r>
              <a:rPr lang="en-GB" sz="2000" i="1" dirty="0"/>
              <a:t> input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useri</a:t>
            </a:r>
            <a:r>
              <a:rPr lang="en-GB" sz="2000" i="1" dirty="0"/>
              <a:t>:  </a:t>
            </a:r>
            <a:r>
              <a:rPr lang="en-GB" sz="2000" i="1" dirty="0" err="1"/>
              <a:t>vleren</a:t>
            </a:r>
            <a:r>
              <a:rPr lang="en-GB" sz="2000" i="1" dirty="0"/>
              <a:t> a , b </a:t>
            </a:r>
            <a:r>
              <a:rPr lang="en-GB" sz="2000" i="1" dirty="0" err="1"/>
              <a:t>dhe</a:t>
            </a:r>
            <a:r>
              <a:rPr lang="en-GB" sz="2000" i="1" dirty="0"/>
              <a:t> </a:t>
            </a:r>
            <a:r>
              <a:rPr lang="en-GB" sz="2000" i="1" dirty="0" err="1"/>
              <a:t>veprimin</a:t>
            </a:r>
            <a:r>
              <a:rPr lang="en-GB" sz="2000" i="1" dirty="0"/>
              <a:t> </a:t>
            </a:r>
            <a:r>
              <a:rPr lang="en-GB" sz="2000" i="1" dirty="0" err="1"/>
              <a:t>qe</a:t>
            </a:r>
            <a:r>
              <a:rPr lang="en-GB" sz="2000" i="1" dirty="0"/>
              <a:t> </a:t>
            </a:r>
            <a:r>
              <a:rPr lang="en-GB" sz="2000" i="1" dirty="0" err="1"/>
              <a:t>deshiron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kryej</a:t>
            </a:r>
            <a:r>
              <a:rPr lang="en-GB" sz="2000" i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Programi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calculator(int a, int b, int </a:t>
            </a:r>
            <a:r>
              <a:rPr lang="en-GB" sz="2000" i="1" dirty="0" err="1"/>
              <a:t>veprimi</a:t>
            </a:r>
            <a:r>
              <a:rPr lang="en-GB" sz="2000" i="1" dirty="0"/>
              <a:t>), </a:t>
            </a:r>
            <a:r>
              <a:rPr lang="en-GB" sz="2000" i="1" dirty="0" err="1"/>
              <a:t>metoda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kete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switch statement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kthen</a:t>
            </a:r>
            <a:r>
              <a:rPr lang="en-GB" sz="2000" i="1" dirty="0"/>
              <a:t> </a:t>
            </a:r>
            <a:r>
              <a:rPr lang="en-GB" sz="2000" i="1" dirty="0" err="1"/>
              <a:t>rezultatin</a:t>
            </a:r>
            <a:r>
              <a:rPr lang="en-GB" sz="2000" i="1" dirty="0"/>
              <a:t> per </a:t>
            </a:r>
            <a:r>
              <a:rPr lang="en-GB" sz="2000" i="1" dirty="0" err="1"/>
              <a:t>secilin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rastet</a:t>
            </a:r>
            <a:r>
              <a:rPr lang="en-GB" sz="2000" i="1" dirty="0"/>
              <a:t>.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74998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</a:t>
            </a:r>
            <a:r>
              <a:rPr lang="en-US" sz="1600" dirty="0" err="1"/>
              <a:t>qe</a:t>
            </a:r>
            <a:r>
              <a:rPr lang="en-US" sz="1600" dirty="0"/>
              <a:t> </a:t>
            </a:r>
            <a:r>
              <a:rPr lang="en-US" sz="1600" dirty="0" err="1"/>
              <a:t>ekzekutohet</a:t>
            </a:r>
            <a:r>
              <a:rPr lang="en-US" sz="1600" dirty="0"/>
              <a:t> </a:t>
            </a:r>
            <a:r>
              <a:rPr lang="en-US" sz="1600" dirty="0" err="1"/>
              <a:t>vetem</a:t>
            </a:r>
            <a:r>
              <a:rPr lang="en-US" sz="1600" dirty="0"/>
              <a:t> </a:t>
            </a:r>
            <a:r>
              <a:rPr lang="en-US" sz="1600" dirty="0" err="1"/>
              <a:t>kur</a:t>
            </a:r>
            <a:r>
              <a:rPr lang="en-US" sz="1600" dirty="0"/>
              <a:t> </a:t>
            </a:r>
            <a:r>
              <a:rPr lang="en-US" sz="1600" dirty="0" err="1"/>
              <a:t>thirret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Metodat</a:t>
            </a:r>
            <a:r>
              <a:rPr lang="en-US" sz="1600" dirty="0"/>
              <a:t> </a:t>
            </a:r>
            <a:r>
              <a:rPr lang="en-US" sz="1600" dirty="0" err="1"/>
              <a:t>ndryshe</a:t>
            </a:r>
            <a:r>
              <a:rPr lang="en-US" sz="1600" dirty="0"/>
              <a:t> </a:t>
            </a:r>
            <a:r>
              <a:rPr lang="en-US" sz="1600" dirty="0" err="1"/>
              <a:t>njihen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funksione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 </a:t>
            </a:r>
            <a:r>
              <a:rPr lang="en-US" sz="1600" dirty="0" err="1"/>
              <a:t>perdorim</a:t>
            </a:r>
            <a:r>
              <a:rPr lang="en-US" sz="1600" dirty="0"/>
              <a:t> per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riperdorur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pjese</a:t>
            </a:r>
            <a:r>
              <a:rPr lang="en-US" sz="1600" dirty="0"/>
              <a:t> </a:t>
            </a:r>
            <a:r>
              <a:rPr lang="en-US" sz="1600" dirty="0" err="1"/>
              <a:t>kodi</a:t>
            </a:r>
            <a:r>
              <a:rPr lang="en-US" sz="1600" dirty="0"/>
              <a:t> (</a:t>
            </a:r>
            <a:r>
              <a:rPr lang="en-US" sz="1600" dirty="0" err="1"/>
              <a:t>reduktojme</a:t>
            </a:r>
            <a:r>
              <a:rPr lang="en-US" sz="1600" dirty="0"/>
              <a:t> </a:t>
            </a:r>
            <a:r>
              <a:rPr lang="en-US" sz="1600" dirty="0" err="1"/>
              <a:t>kodin</a:t>
            </a:r>
            <a:r>
              <a:rPr lang="en-US" sz="160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E50E7-69B3-4477-8379-BB5FE1DA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1992217"/>
            <a:ext cx="7382436" cy="17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Parametrat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EE862-9009-4956-A918-5C3A7863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1514750"/>
            <a:ext cx="6172202" cy="1562672"/>
          </a:xfrm>
          <a:prstGeom prst="rect">
            <a:avLst/>
          </a:prstGeom>
        </p:spPr>
      </p:pic>
      <p:sp>
        <p:nvSpPr>
          <p:cNvPr id="6" name="Google Shape;869;p37">
            <a:extLst>
              <a:ext uri="{FF2B5EF4-FFF2-40B4-BE49-F238E27FC236}">
                <a16:creationId xmlns:a16="http://schemas.microsoft.com/office/drawing/2014/main" id="{08F99EF3-EEF5-41DA-BCE8-1DC3F1F11C49}"/>
              </a:ext>
            </a:extLst>
          </p:cNvPr>
          <p:cNvSpPr txBox="1">
            <a:spLocks/>
          </p:cNvSpPr>
          <p:nvPr/>
        </p:nvSpPr>
        <p:spPr>
          <a:xfrm>
            <a:off x="864394" y="3332261"/>
            <a:ext cx="7415212" cy="123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600" dirty="0" err="1"/>
              <a:t>Parametrat</a:t>
            </a:r>
            <a:r>
              <a:rPr lang="en-US" sz="1600" dirty="0"/>
              <a:t> jane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cilat</a:t>
            </a:r>
            <a:r>
              <a:rPr lang="en-US" sz="1600" dirty="0"/>
              <a:t> </a:t>
            </a:r>
            <a:r>
              <a:rPr lang="en-US" sz="1600" dirty="0" err="1"/>
              <a:t>mund</a:t>
            </a:r>
            <a:r>
              <a:rPr lang="en-US" sz="1600" dirty="0"/>
              <a:t> </a:t>
            </a:r>
            <a:r>
              <a:rPr lang="en-US" sz="1600" dirty="0" err="1"/>
              <a:t>ti</a:t>
            </a:r>
            <a:r>
              <a:rPr lang="en-US" sz="1600" dirty="0"/>
              <a:t> </a:t>
            </a:r>
            <a:r>
              <a:rPr lang="en-US" sz="1600" dirty="0" err="1"/>
              <a:t>kalojme</a:t>
            </a:r>
            <a:r>
              <a:rPr lang="en-US" sz="1600" dirty="0"/>
              <a:t> ne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.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 err="1"/>
              <a:t>Metoda</a:t>
            </a:r>
            <a:r>
              <a:rPr lang="en-US" sz="1600" dirty="0"/>
              <a:t> I </a:t>
            </a:r>
            <a:r>
              <a:rPr lang="en-US" sz="1600" dirty="0" err="1"/>
              <a:t>perpunon</a:t>
            </a:r>
            <a:r>
              <a:rPr lang="en-US" sz="1600" dirty="0"/>
              <a:t> keto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jep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243873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Shembull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589109"/>
            <a:ext cx="8135470" cy="255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Zhvillo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program I </a:t>
            </a:r>
            <a:r>
              <a:rPr lang="en-GB" sz="2000" i="1" dirty="0" err="1"/>
              <a:t>cili</a:t>
            </a:r>
            <a:r>
              <a:rPr lang="en-GB" sz="2000" i="1" dirty="0"/>
              <a:t> </a:t>
            </a:r>
            <a:r>
              <a:rPr lang="en-GB" sz="2000" i="1" dirty="0" err="1"/>
              <a:t>printon</a:t>
            </a:r>
            <a:r>
              <a:rPr lang="en-GB" sz="2000" i="1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1.Numrat </a:t>
            </a:r>
            <a:r>
              <a:rPr lang="en-GB" sz="2000" i="1" dirty="0" err="1"/>
              <a:t>nga</a:t>
            </a:r>
            <a:r>
              <a:rPr lang="en-GB" sz="2000" i="1" dirty="0"/>
              <a:t> 1 ne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2.Numrat </a:t>
            </a:r>
            <a:r>
              <a:rPr lang="en-GB" sz="2000" i="1" dirty="0" err="1"/>
              <a:t>nga</a:t>
            </a:r>
            <a:r>
              <a:rPr lang="en-GB" sz="2000" i="1" dirty="0"/>
              <a:t> 20 ne 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3.Numrat </a:t>
            </a:r>
            <a:r>
              <a:rPr lang="en-GB" sz="2000" i="1" dirty="0" err="1"/>
              <a:t>nga</a:t>
            </a:r>
            <a:r>
              <a:rPr lang="en-GB" sz="2000" i="1" dirty="0"/>
              <a:t> 40 ne 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00315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Zgjidhja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AF98A-7777-4420-B630-4A7A5656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3" y="1372101"/>
            <a:ext cx="5513294" cy="31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B7DEBA-405E-4FC9-8AD6-738AC2C3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7" y="1672330"/>
            <a:ext cx="4585800" cy="531900"/>
          </a:xfrm>
        </p:spPr>
        <p:txBody>
          <a:bodyPr/>
          <a:lstStyle/>
          <a:p>
            <a:pPr algn="l"/>
            <a:r>
              <a:rPr lang="en-GB" dirty="0"/>
              <a:t>USHTRIME…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006315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</a:t>
            </a:r>
            <a:r>
              <a:rPr lang="en-GB" sz="2000" i="1" dirty="0" err="1"/>
              <a:t>metode</a:t>
            </a:r>
            <a:r>
              <a:rPr lang="en-GB" sz="2000" i="1" dirty="0"/>
              <a:t> me </a:t>
            </a:r>
            <a:r>
              <a:rPr lang="en-GB" sz="2000" i="1" dirty="0" err="1"/>
              <a:t>emrin</a:t>
            </a:r>
            <a:r>
              <a:rPr lang="en-GB" sz="2000" i="1" dirty="0"/>
              <a:t> </a:t>
            </a:r>
            <a:r>
              <a:rPr lang="en-GB" sz="2000" i="1" dirty="0" err="1"/>
              <a:t>ckemi</a:t>
            </a:r>
            <a:r>
              <a:rPr lang="en-GB" sz="2000" i="1" dirty="0"/>
              <a:t>(), </a:t>
            </a:r>
            <a:r>
              <a:rPr lang="en-GB" sz="2000" i="1" dirty="0" err="1"/>
              <a:t>metoda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ne </a:t>
            </a:r>
            <a:r>
              <a:rPr lang="en-GB" sz="2000" i="1" dirty="0" err="1"/>
              <a:t>ekran</a:t>
            </a:r>
            <a:r>
              <a:rPr lang="en-GB" sz="2000" i="1" dirty="0"/>
              <a:t> </a:t>
            </a:r>
            <a:r>
              <a:rPr lang="en-GB" sz="2000" i="1" dirty="0" err="1"/>
              <a:t>tekstin</a:t>
            </a:r>
            <a:r>
              <a:rPr lang="en-GB" sz="2000" i="1" dirty="0"/>
              <a:t> “</a:t>
            </a:r>
            <a:r>
              <a:rPr lang="en-GB" sz="2000" i="1" dirty="0" err="1"/>
              <a:t>Ckemi</a:t>
            </a:r>
            <a:r>
              <a:rPr lang="en-GB" sz="2000" i="1" dirty="0"/>
              <a:t>” .</a:t>
            </a:r>
            <a:endParaRPr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2006315"/>
            <a:ext cx="8135470" cy="79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Duke </a:t>
            </a:r>
            <a:r>
              <a:rPr lang="en-GB" sz="2000" i="1" dirty="0" err="1"/>
              <a:t>vazhduar</a:t>
            </a:r>
            <a:r>
              <a:rPr lang="en-GB" sz="2000" i="1" dirty="0"/>
              <a:t> </a:t>
            </a:r>
            <a:r>
              <a:rPr lang="en-GB" sz="2000" i="1" dirty="0" err="1"/>
              <a:t>nga</a:t>
            </a:r>
            <a:r>
              <a:rPr lang="en-GB" sz="2000" i="1" dirty="0"/>
              <a:t> </a:t>
            </a:r>
            <a:r>
              <a:rPr lang="en-GB" sz="2000" i="1" dirty="0" err="1"/>
              <a:t>ushtrimi</a:t>
            </a:r>
            <a:r>
              <a:rPr lang="en-GB" sz="2000" i="1" dirty="0"/>
              <a:t> 1 , </a:t>
            </a:r>
            <a:r>
              <a:rPr lang="en-GB" sz="2000" i="1" dirty="0" err="1"/>
              <a:t>shto</a:t>
            </a:r>
            <a:r>
              <a:rPr lang="en-GB" sz="2000" i="1" dirty="0"/>
              <a:t> </a:t>
            </a:r>
            <a:r>
              <a:rPr lang="en-GB" sz="2000" i="1" dirty="0" err="1"/>
              <a:t>nje</a:t>
            </a:r>
            <a:r>
              <a:rPr lang="en-GB" sz="2000" i="1" dirty="0"/>
              <a:t> parameter ‘</a:t>
            </a:r>
            <a:r>
              <a:rPr lang="en-GB" sz="2000" i="1" dirty="0" err="1"/>
              <a:t>emri</a:t>
            </a:r>
            <a:r>
              <a:rPr lang="en-GB" sz="2000" i="1" dirty="0"/>
              <a:t>’, </a:t>
            </a:r>
            <a:r>
              <a:rPr lang="en-GB" sz="2000" i="1" dirty="0" err="1"/>
              <a:t>tani</a:t>
            </a:r>
            <a:r>
              <a:rPr lang="en-GB" sz="2000" i="1" dirty="0"/>
              <a:t> </a:t>
            </a:r>
            <a:r>
              <a:rPr lang="en-GB" sz="2000" i="1" dirty="0" err="1"/>
              <a:t>metoda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printoje</a:t>
            </a:r>
            <a:r>
              <a:rPr lang="en-GB" sz="2000" i="1" dirty="0"/>
              <a:t> “</a:t>
            </a:r>
            <a:r>
              <a:rPr lang="en-GB" sz="2000" i="1" dirty="0" err="1"/>
              <a:t>Ckemi</a:t>
            </a:r>
            <a:r>
              <a:rPr lang="en-GB" sz="2000" i="1" dirty="0"/>
              <a:t>  </a:t>
            </a:r>
            <a:r>
              <a:rPr lang="en-GB" sz="2000" i="1" dirty="0" err="1"/>
              <a:t>Emri</a:t>
            </a:r>
            <a:r>
              <a:rPr lang="en-GB" sz="2000" i="1" dirty="0"/>
              <a:t> </a:t>
            </a:r>
            <a:r>
              <a:rPr lang="en-GB" sz="2000" i="1" dirty="0" err="1"/>
              <a:t>Juaj</a:t>
            </a:r>
            <a:r>
              <a:rPr lang="en-GB" sz="2000" i="1" dirty="0"/>
              <a:t>!” 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39246420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398</Words>
  <Application>Microsoft Office PowerPoint</Application>
  <PresentationFormat>On-screen Show (16:9)</PresentationFormat>
  <Paragraphs>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Montserrat</vt:lpstr>
      <vt:lpstr>DM Sans</vt:lpstr>
      <vt:lpstr>Open Sans</vt:lpstr>
      <vt:lpstr>Arial</vt:lpstr>
      <vt:lpstr>Inter</vt:lpstr>
      <vt:lpstr>Bebas Neue</vt:lpstr>
      <vt:lpstr>Computer Workshop for Beginners by Slidesgo</vt:lpstr>
      <vt:lpstr>Metoda Leksioni 07</vt:lpstr>
      <vt:lpstr>Cfare eshte metoda?</vt:lpstr>
      <vt:lpstr>Sintaksa</vt:lpstr>
      <vt:lpstr>Parametrat</vt:lpstr>
      <vt:lpstr>Shembull</vt:lpstr>
      <vt:lpstr>Zgjidhja</vt:lpstr>
      <vt:lpstr>USHTRIME…</vt:lpstr>
      <vt:lpstr>Ushtrimi 1</vt:lpstr>
      <vt:lpstr>Ushtrimi 2</vt:lpstr>
      <vt:lpstr>Ushtrimi 3</vt:lpstr>
      <vt:lpstr>Ushtrimi 4</vt:lpstr>
      <vt:lpstr>Ushtrimi 5</vt:lpstr>
      <vt:lpstr>Ushtrimi 6</vt:lpstr>
      <vt:lpstr>Return statement part2</vt:lpstr>
      <vt:lpstr>Metoda Return Sintaksa </vt:lpstr>
      <vt:lpstr>Ushtrimi 7</vt:lpstr>
      <vt:lpstr>Ushtrimi 8</vt:lpstr>
      <vt:lpstr>Ushtrimi 9 (sfidues)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Slides template</dc:title>
  <cp:lastModifiedBy>User</cp:lastModifiedBy>
  <cp:revision>11</cp:revision>
  <dcterms:modified xsi:type="dcterms:W3CDTF">2024-03-10T09:44:56Z</dcterms:modified>
</cp:coreProperties>
</file>